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9" r:id="rId1"/>
    <p:sldMasterId id="2147483852" r:id="rId2"/>
  </p:sldMasterIdLst>
  <p:notesMasterIdLst>
    <p:notesMasterId r:id="rId21"/>
  </p:notesMasterIdLst>
  <p:handoutMasterIdLst>
    <p:handoutMasterId r:id="rId22"/>
  </p:handoutMasterIdLst>
  <p:sldIdLst>
    <p:sldId id="1312" r:id="rId3"/>
    <p:sldId id="1633" r:id="rId4"/>
    <p:sldId id="1634" r:id="rId5"/>
    <p:sldId id="1635" r:id="rId6"/>
    <p:sldId id="1638" r:id="rId7"/>
    <p:sldId id="1639" r:id="rId8"/>
    <p:sldId id="1640" r:id="rId9"/>
    <p:sldId id="1641" r:id="rId10"/>
    <p:sldId id="1642" r:id="rId11"/>
    <p:sldId id="1636" r:id="rId12"/>
    <p:sldId id="1643" r:id="rId13"/>
    <p:sldId id="1637" r:id="rId14"/>
    <p:sldId id="1644" r:id="rId15"/>
    <p:sldId id="1645" r:id="rId16"/>
    <p:sldId id="1646" r:id="rId17"/>
    <p:sldId id="1647" r:id="rId18"/>
    <p:sldId id="1648" r:id="rId19"/>
    <p:sldId id="1649" r:id="rId20"/>
  </p:sldIdLst>
  <p:sldSz cx="9906000" cy="6858000" type="A4"/>
  <p:notesSz cx="6807200" cy="9939338"/>
  <p:defaultTextStyle>
    <a:defPPr>
      <a:defRPr lang="ja-JP"/>
    </a:defPPr>
    <a:lvl1pPr algn="l" rtl="0" fontAlgn="base">
      <a:lnSpc>
        <a:spcPct val="90000"/>
      </a:lnSpc>
      <a:spcBef>
        <a:spcPct val="20000"/>
      </a:spcBef>
      <a:spcAft>
        <a:spcPct val="0"/>
      </a:spcAft>
      <a:defRPr kumimoji="1" sz="2000" kern="1200">
        <a:solidFill>
          <a:schemeClr val="tx1"/>
        </a:solidFill>
        <a:latin typeface="Times New Roman" pitchFamily="18" charset="0"/>
        <a:ea typeface="ＭＳ ゴシック" pitchFamily="49" charset="-128"/>
        <a:cs typeface="+mn-cs"/>
      </a:defRPr>
    </a:lvl1pPr>
    <a:lvl2pPr marL="457200" algn="l" rtl="0" fontAlgn="base">
      <a:lnSpc>
        <a:spcPct val="90000"/>
      </a:lnSpc>
      <a:spcBef>
        <a:spcPct val="20000"/>
      </a:spcBef>
      <a:spcAft>
        <a:spcPct val="0"/>
      </a:spcAft>
      <a:defRPr kumimoji="1" sz="2000" kern="1200">
        <a:solidFill>
          <a:schemeClr val="tx1"/>
        </a:solidFill>
        <a:latin typeface="Times New Roman" pitchFamily="18" charset="0"/>
        <a:ea typeface="ＭＳ ゴシック" pitchFamily="49" charset="-128"/>
        <a:cs typeface="+mn-cs"/>
      </a:defRPr>
    </a:lvl2pPr>
    <a:lvl3pPr marL="914400" algn="l" rtl="0" fontAlgn="base">
      <a:lnSpc>
        <a:spcPct val="90000"/>
      </a:lnSpc>
      <a:spcBef>
        <a:spcPct val="20000"/>
      </a:spcBef>
      <a:spcAft>
        <a:spcPct val="0"/>
      </a:spcAft>
      <a:defRPr kumimoji="1" sz="2000" kern="1200">
        <a:solidFill>
          <a:schemeClr val="tx1"/>
        </a:solidFill>
        <a:latin typeface="Times New Roman" pitchFamily="18" charset="0"/>
        <a:ea typeface="ＭＳ ゴシック" pitchFamily="49" charset="-128"/>
        <a:cs typeface="+mn-cs"/>
      </a:defRPr>
    </a:lvl3pPr>
    <a:lvl4pPr marL="1371600" algn="l" rtl="0" fontAlgn="base">
      <a:lnSpc>
        <a:spcPct val="90000"/>
      </a:lnSpc>
      <a:spcBef>
        <a:spcPct val="20000"/>
      </a:spcBef>
      <a:spcAft>
        <a:spcPct val="0"/>
      </a:spcAft>
      <a:defRPr kumimoji="1" sz="2000" kern="1200">
        <a:solidFill>
          <a:schemeClr val="tx1"/>
        </a:solidFill>
        <a:latin typeface="Times New Roman" pitchFamily="18" charset="0"/>
        <a:ea typeface="ＭＳ ゴシック" pitchFamily="49" charset="-128"/>
        <a:cs typeface="+mn-cs"/>
      </a:defRPr>
    </a:lvl4pPr>
    <a:lvl5pPr marL="1828800" algn="l" rtl="0" fontAlgn="base">
      <a:lnSpc>
        <a:spcPct val="90000"/>
      </a:lnSpc>
      <a:spcBef>
        <a:spcPct val="20000"/>
      </a:spcBef>
      <a:spcAft>
        <a:spcPct val="0"/>
      </a:spcAft>
      <a:defRPr kumimoji="1" sz="2000" kern="1200">
        <a:solidFill>
          <a:schemeClr val="tx1"/>
        </a:solidFill>
        <a:latin typeface="Times New Roman" pitchFamily="18" charset="0"/>
        <a:ea typeface="ＭＳ ゴシック" pitchFamily="49" charset="-128"/>
        <a:cs typeface="+mn-cs"/>
      </a:defRPr>
    </a:lvl5pPr>
    <a:lvl6pPr marL="2286000" algn="l" defTabSz="914400" rtl="0" eaLnBrk="1" latinLnBrk="0" hangingPunct="1">
      <a:defRPr kumimoji="1" sz="2000" kern="1200">
        <a:solidFill>
          <a:schemeClr val="tx1"/>
        </a:solidFill>
        <a:latin typeface="Times New Roman" pitchFamily="18" charset="0"/>
        <a:ea typeface="ＭＳ ゴシック" pitchFamily="49" charset="-128"/>
        <a:cs typeface="+mn-cs"/>
      </a:defRPr>
    </a:lvl6pPr>
    <a:lvl7pPr marL="2743200" algn="l" defTabSz="914400" rtl="0" eaLnBrk="1" latinLnBrk="0" hangingPunct="1">
      <a:defRPr kumimoji="1" sz="2000" kern="1200">
        <a:solidFill>
          <a:schemeClr val="tx1"/>
        </a:solidFill>
        <a:latin typeface="Times New Roman" pitchFamily="18" charset="0"/>
        <a:ea typeface="ＭＳ ゴシック" pitchFamily="49" charset="-128"/>
        <a:cs typeface="+mn-cs"/>
      </a:defRPr>
    </a:lvl7pPr>
    <a:lvl8pPr marL="3200400" algn="l" defTabSz="914400" rtl="0" eaLnBrk="1" latinLnBrk="0" hangingPunct="1">
      <a:defRPr kumimoji="1" sz="2000" kern="1200">
        <a:solidFill>
          <a:schemeClr val="tx1"/>
        </a:solidFill>
        <a:latin typeface="Times New Roman" pitchFamily="18" charset="0"/>
        <a:ea typeface="ＭＳ ゴシック" pitchFamily="49" charset="-128"/>
        <a:cs typeface="+mn-cs"/>
      </a:defRPr>
    </a:lvl8pPr>
    <a:lvl9pPr marL="3657600" algn="l" defTabSz="914400" rtl="0" eaLnBrk="1" latinLnBrk="0" hangingPunct="1">
      <a:defRPr kumimoji="1" sz="2000" kern="1200">
        <a:solidFill>
          <a:schemeClr val="tx1"/>
        </a:solidFill>
        <a:latin typeface="Times New Roman" pitchFamily="18" charset="0"/>
        <a:ea typeface="ＭＳ ゴシック" pitchFamily="49" charset="-128"/>
        <a:cs typeface="+mn-cs"/>
      </a:defRPr>
    </a:lvl9pPr>
  </p:defaultTextStyle>
  <p:extLst>
    <p:ext uri="{EFAFB233-063F-42B5-8137-9DF3F51BA10A}">
      <p15:sldGuideLst xmlns:p15="http://schemas.microsoft.com/office/powerpoint/2012/main">
        <p15:guide id="1" orient="horz" pos="2139">
          <p15:clr>
            <a:srgbClr val="A4A3A4"/>
          </p15:clr>
        </p15:guide>
        <p15:guide id="2" pos="31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99"/>
    <a:srgbClr val="FF0066"/>
    <a:srgbClr val="FFCC00"/>
    <a:srgbClr val="DDDDDD"/>
    <a:srgbClr val="FF00FF"/>
    <a:srgbClr val="FF99FF"/>
    <a:srgbClr val="FFFF00"/>
    <a:srgbClr val="FF66CC"/>
    <a:srgbClr val="33CC33"/>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5" autoAdjust="0"/>
    <p:restoredTop sz="90149" autoAdjust="0"/>
  </p:normalViewPr>
  <p:slideViewPr>
    <p:cSldViewPr snapToGrid="0">
      <p:cViewPr varScale="1">
        <p:scale>
          <a:sx n="117" d="100"/>
          <a:sy n="117" d="100"/>
        </p:scale>
        <p:origin x="636" y="84"/>
      </p:cViewPr>
      <p:guideLst>
        <p:guide orient="horz" pos="2139"/>
        <p:guide pos="3120"/>
      </p:guideLst>
    </p:cSldViewPr>
  </p:slideViewPr>
  <p:outlineViewPr>
    <p:cViewPr>
      <p:scale>
        <a:sx n="25" d="100"/>
        <a:sy n="25" d="100"/>
      </p:scale>
      <p:origin x="0" y="0"/>
    </p:cViewPr>
  </p:outlineViewPr>
  <p:notesTextViewPr>
    <p:cViewPr>
      <p:scale>
        <a:sx n="100" d="100"/>
        <a:sy n="100" d="100"/>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7346" name="Rectangle 2"/>
          <p:cNvSpPr>
            <a:spLocks noGrp="1" noChangeArrowheads="1"/>
          </p:cNvSpPr>
          <p:nvPr>
            <p:ph type="hdr" sz="quarter"/>
          </p:nvPr>
        </p:nvSpPr>
        <p:spPr bwMode="auto">
          <a:xfrm>
            <a:off x="2" y="4"/>
            <a:ext cx="2950529" cy="497524"/>
          </a:xfrm>
          <a:prstGeom prst="rect">
            <a:avLst/>
          </a:prstGeom>
          <a:noFill/>
          <a:ln w="9525">
            <a:noFill/>
            <a:miter lim="800000"/>
            <a:headEnd/>
            <a:tailEnd/>
          </a:ln>
          <a:effectLst/>
        </p:spPr>
        <p:txBody>
          <a:bodyPr vert="horz" wrap="square" lIns="92141" tIns="46072" rIns="92141" bIns="46072" numCol="1" anchor="t" anchorCtr="0" compatLnSpc="1">
            <a:prstTxWarp prst="textNoShape">
              <a:avLst/>
            </a:prstTxWarp>
          </a:bodyPr>
          <a:lstStyle>
            <a:lvl1pPr>
              <a:lnSpc>
                <a:spcPct val="100000"/>
              </a:lnSpc>
              <a:spcBef>
                <a:spcPct val="0"/>
              </a:spcBef>
              <a:defRPr sz="1200">
                <a:solidFill>
                  <a:schemeClr val="tx2"/>
                </a:solidFill>
                <a:ea typeface="ＭＳ Ｐゴシック" pitchFamily="50" charset="-128"/>
              </a:defRPr>
            </a:lvl1pPr>
          </a:lstStyle>
          <a:p>
            <a:pPr>
              <a:defRPr/>
            </a:pPr>
            <a:endParaRPr lang="en-US" altLang="ja-JP"/>
          </a:p>
        </p:txBody>
      </p:sp>
      <p:sp>
        <p:nvSpPr>
          <p:cNvPr id="57347" name="Rectangle 3"/>
          <p:cNvSpPr>
            <a:spLocks noGrp="1" noChangeArrowheads="1"/>
          </p:cNvSpPr>
          <p:nvPr>
            <p:ph type="dt" sz="quarter" idx="1"/>
          </p:nvPr>
        </p:nvSpPr>
        <p:spPr bwMode="auto">
          <a:xfrm>
            <a:off x="3856676" y="4"/>
            <a:ext cx="2950529" cy="497524"/>
          </a:xfrm>
          <a:prstGeom prst="rect">
            <a:avLst/>
          </a:prstGeom>
          <a:noFill/>
          <a:ln w="9525">
            <a:noFill/>
            <a:miter lim="800000"/>
            <a:headEnd/>
            <a:tailEnd/>
          </a:ln>
          <a:effectLst/>
        </p:spPr>
        <p:txBody>
          <a:bodyPr vert="horz" wrap="square" lIns="92141" tIns="46072" rIns="92141" bIns="46072" numCol="1" anchor="t" anchorCtr="0" compatLnSpc="1">
            <a:prstTxWarp prst="textNoShape">
              <a:avLst/>
            </a:prstTxWarp>
          </a:bodyPr>
          <a:lstStyle>
            <a:lvl1pPr algn="r">
              <a:lnSpc>
                <a:spcPct val="100000"/>
              </a:lnSpc>
              <a:spcBef>
                <a:spcPct val="0"/>
              </a:spcBef>
              <a:defRPr sz="1200">
                <a:solidFill>
                  <a:schemeClr val="tx2"/>
                </a:solidFill>
                <a:ea typeface="ＭＳ Ｐゴシック" pitchFamily="50" charset="-128"/>
              </a:defRPr>
            </a:lvl1pPr>
          </a:lstStyle>
          <a:p>
            <a:pPr>
              <a:defRPr/>
            </a:pPr>
            <a:endParaRPr lang="en-US" altLang="ja-JP"/>
          </a:p>
        </p:txBody>
      </p:sp>
      <p:sp>
        <p:nvSpPr>
          <p:cNvPr id="57348" name="Rectangle 4"/>
          <p:cNvSpPr>
            <a:spLocks noGrp="1" noChangeArrowheads="1"/>
          </p:cNvSpPr>
          <p:nvPr>
            <p:ph type="ftr" sz="quarter" idx="2"/>
          </p:nvPr>
        </p:nvSpPr>
        <p:spPr bwMode="auto">
          <a:xfrm>
            <a:off x="2" y="9441819"/>
            <a:ext cx="2950529" cy="497524"/>
          </a:xfrm>
          <a:prstGeom prst="rect">
            <a:avLst/>
          </a:prstGeom>
          <a:noFill/>
          <a:ln w="9525">
            <a:noFill/>
            <a:miter lim="800000"/>
            <a:headEnd/>
            <a:tailEnd/>
          </a:ln>
          <a:effectLst/>
        </p:spPr>
        <p:txBody>
          <a:bodyPr vert="horz" wrap="square" lIns="92141" tIns="46072" rIns="92141" bIns="46072" numCol="1" anchor="b" anchorCtr="0" compatLnSpc="1">
            <a:prstTxWarp prst="textNoShape">
              <a:avLst/>
            </a:prstTxWarp>
          </a:bodyPr>
          <a:lstStyle>
            <a:lvl1pPr>
              <a:lnSpc>
                <a:spcPct val="100000"/>
              </a:lnSpc>
              <a:spcBef>
                <a:spcPct val="0"/>
              </a:spcBef>
              <a:defRPr sz="1200">
                <a:solidFill>
                  <a:schemeClr val="tx2"/>
                </a:solidFill>
                <a:ea typeface="ＭＳ Ｐゴシック" pitchFamily="50" charset="-128"/>
              </a:defRPr>
            </a:lvl1pPr>
          </a:lstStyle>
          <a:p>
            <a:pPr>
              <a:defRPr/>
            </a:pPr>
            <a:endParaRPr lang="en-US" altLang="ja-JP"/>
          </a:p>
        </p:txBody>
      </p:sp>
      <p:sp>
        <p:nvSpPr>
          <p:cNvPr id="57349" name="Rectangle 5"/>
          <p:cNvSpPr>
            <a:spLocks noGrp="1" noChangeArrowheads="1"/>
          </p:cNvSpPr>
          <p:nvPr>
            <p:ph type="sldNum" sz="quarter" idx="3"/>
          </p:nvPr>
        </p:nvSpPr>
        <p:spPr bwMode="auto">
          <a:xfrm>
            <a:off x="3856676" y="9441819"/>
            <a:ext cx="2950529" cy="497524"/>
          </a:xfrm>
          <a:prstGeom prst="rect">
            <a:avLst/>
          </a:prstGeom>
          <a:noFill/>
          <a:ln w="9525">
            <a:noFill/>
            <a:miter lim="800000"/>
            <a:headEnd/>
            <a:tailEnd/>
          </a:ln>
          <a:effectLst/>
        </p:spPr>
        <p:txBody>
          <a:bodyPr vert="horz" wrap="square" lIns="92141" tIns="46072" rIns="92141" bIns="46072" numCol="1" anchor="b" anchorCtr="0" compatLnSpc="1">
            <a:prstTxWarp prst="textNoShape">
              <a:avLst/>
            </a:prstTxWarp>
          </a:bodyPr>
          <a:lstStyle>
            <a:lvl1pPr algn="r">
              <a:lnSpc>
                <a:spcPct val="100000"/>
              </a:lnSpc>
              <a:spcBef>
                <a:spcPct val="0"/>
              </a:spcBef>
              <a:defRPr sz="1200">
                <a:solidFill>
                  <a:schemeClr val="tx2"/>
                </a:solidFill>
                <a:ea typeface="ＭＳ Ｐゴシック" pitchFamily="50" charset="-128"/>
              </a:defRPr>
            </a:lvl1pPr>
          </a:lstStyle>
          <a:p>
            <a:pPr>
              <a:defRPr/>
            </a:pPr>
            <a:fld id="{BA83D74C-C4F8-4013-A52F-736ACD139CF8}" type="slidenum">
              <a:rPr lang="en-US" altLang="ja-JP"/>
              <a:pPr>
                <a:defRPr/>
              </a:pPr>
              <a:t>‹#›</a:t>
            </a:fld>
            <a:endParaRPr lang="en-US" altLang="ja-JP"/>
          </a:p>
        </p:txBody>
      </p:sp>
    </p:spTree>
    <p:extLst>
      <p:ext uri="{BB962C8B-B14F-4D97-AF65-F5344CB8AC3E}">
        <p14:creationId xmlns:p14="http://schemas.microsoft.com/office/powerpoint/2010/main" val="79810504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842" name="Rectangle 2"/>
          <p:cNvSpPr>
            <a:spLocks noGrp="1" noChangeArrowheads="1"/>
          </p:cNvSpPr>
          <p:nvPr>
            <p:ph type="hdr" sz="quarter"/>
          </p:nvPr>
        </p:nvSpPr>
        <p:spPr bwMode="auto">
          <a:xfrm>
            <a:off x="2" y="4"/>
            <a:ext cx="2950529" cy="497524"/>
          </a:xfrm>
          <a:prstGeom prst="rect">
            <a:avLst/>
          </a:prstGeom>
          <a:noFill/>
          <a:ln w="9525">
            <a:noFill/>
            <a:miter lim="800000"/>
            <a:headEnd/>
            <a:tailEnd/>
          </a:ln>
          <a:effectLst/>
        </p:spPr>
        <p:txBody>
          <a:bodyPr vert="horz" wrap="square" lIns="92141" tIns="46072" rIns="92141" bIns="46072" numCol="1" anchor="t" anchorCtr="0" compatLnSpc="1">
            <a:prstTxWarp prst="textNoShape">
              <a:avLst/>
            </a:prstTxWarp>
          </a:bodyPr>
          <a:lstStyle>
            <a:lvl1pPr>
              <a:lnSpc>
                <a:spcPct val="100000"/>
              </a:lnSpc>
              <a:spcBef>
                <a:spcPct val="0"/>
              </a:spcBef>
              <a:defRPr sz="1200">
                <a:solidFill>
                  <a:schemeClr val="tx2"/>
                </a:solidFill>
                <a:ea typeface="ＭＳ Ｐゴシック" pitchFamily="50" charset="-128"/>
              </a:defRPr>
            </a:lvl1pPr>
          </a:lstStyle>
          <a:p>
            <a:pPr>
              <a:defRPr/>
            </a:pPr>
            <a:endParaRPr lang="en-US" altLang="ja-JP"/>
          </a:p>
        </p:txBody>
      </p:sp>
      <p:sp>
        <p:nvSpPr>
          <p:cNvPr id="35843" name="Rectangle 3"/>
          <p:cNvSpPr>
            <a:spLocks noGrp="1" noChangeArrowheads="1"/>
          </p:cNvSpPr>
          <p:nvPr>
            <p:ph type="dt" idx="1"/>
          </p:nvPr>
        </p:nvSpPr>
        <p:spPr bwMode="auto">
          <a:xfrm>
            <a:off x="3856676" y="4"/>
            <a:ext cx="2950529" cy="497524"/>
          </a:xfrm>
          <a:prstGeom prst="rect">
            <a:avLst/>
          </a:prstGeom>
          <a:noFill/>
          <a:ln w="9525">
            <a:noFill/>
            <a:miter lim="800000"/>
            <a:headEnd/>
            <a:tailEnd/>
          </a:ln>
          <a:effectLst/>
        </p:spPr>
        <p:txBody>
          <a:bodyPr vert="horz" wrap="square" lIns="92141" tIns="46072" rIns="92141" bIns="46072" numCol="1" anchor="t" anchorCtr="0" compatLnSpc="1">
            <a:prstTxWarp prst="textNoShape">
              <a:avLst/>
            </a:prstTxWarp>
          </a:bodyPr>
          <a:lstStyle>
            <a:lvl1pPr algn="r">
              <a:lnSpc>
                <a:spcPct val="100000"/>
              </a:lnSpc>
              <a:spcBef>
                <a:spcPct val="0"/>
              </a:spcBef>
              <a:defRPr sz="1200">
                <a:solidFill>
                  <a:schemeClr val="tx2"/>
                </a:solidFill>
                <a:ea typeface="ＭＳ Ｐゴシック" pitchFamily="50" charset="-128"/>
              </a:defRPr>
            </a:lvl1pPr>
          </a:lstStyle>
          <a:p>
            <a:pPr>
              <a:defRPr/>
            </a:pPr>
            <a:endParaRPr lang="en-US" altLang="ja-JP"/>
          </a:p>
        </p:txBody>
      </p:sp>
      <p:sp>
        <p:nvSpPr>
          <p:cNvPr id="100356" name="Rectangle 4"/>
          <p:cNvSpPr>
            <a:spLocks noGrp="1" noRot="1" noChangeAspect="1" noChangeArrowheads="1" noTextEdit="1"/>
          </p:cNvSpPr>
          <p:nvPr>
            <p:ph type="sldImg" idx="2"/>
          </p:nvPr>
        </p:nvSpPr>
        <p:spPr bwMode="auto">
          <a:xfrm>
            <a:off x="714375" y="744538"/>
            <a:ext cx="5386388" cy="37306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845" name="Rectangle 5"/>
          <p:cNvSpPr>
            <a:spLocks noGrp="1" noChangeArrowheads="1"/>
          </p:cNvSpPr>
          <p:nvPr>
            <p:ph type="body" sz="quarter" idx="3"/>
          </p:nvPr>
        </p:nvSpPr>
        <p:spPr bwMode="auto">
          <a:xfrm>
            <a:off x="907738" y="4722496"/>
            <a:ext cx="4991734" cy="4471350"/>
          </a:xfrm>
          <a:prstGeom prst="rect">
            <a:avLst/>
          </a:prstGeom>
          <a:noFill/>
          <a:ln w="9525">
            <a:noFill/>
            <a:miter lim="800000"/>
            <a:headEnd/>
            <a:tailEnd/>
          </a:ln>
          <a:effectLst/>
        </p:spPr>
        <p:txBody>
          <a:bodyPr vert="horz" wrap="square" lIns="92141" tIns="46072" rIns="92141" bIns="46072" numCol="1" anchor="t" anchorCtr="0" compatLnSpc="1">
            <a:prstTxWarp prst="textNoShape">
              <a:avLst/>
            </a:prstTxWarp>
          </a:bodyPr>
          <a:lstStyle/>
          <a:p>
            <a:pPr lvl="0"/>
            <a:r>
              <a:rPr lang="ja-JP" altLang="en-US" noProof="0" smtClean="0"/>
              <a:t>マスタ テキストの書式設定</a:t>
            </a:r>
          </a:p>
          <a:p>
            <a:pPr lvl="1"/>
            <a:r>
              <a:rPr lang="ja-JP" altLang="en-US" noProof="0" smtClean="0"/>
              <a:t>第 </a:t>
            </a:r>
            <a:r>
              <a:rPr lang="en-US" altLang="ja-JP" noProof="0" smtClean="0"/>
              <a:t>2 </a:t>
            </a:r>
            <a:r>
              <a:rPr lang="ja-JP" altLang="en-US" noProof="0" smtClean="0"/>
              <a:t>レベル</a:t>
            </a:r>
          </a:p>
          <a:p>
            <a:pPr lvl="2"/>
            <a:r>
              <a:rPr lang="ja-JP" altLang="en-US" noProof="0" smtClean="0"/>
              <a:t>第 </a:t>
            </a:r>
            <a:r>
              <a:rPr lang="en-US" altLang="ja-JP" noProof="0" smtClean="0"/>
              <a:t>3 </a:t>
            </a:r>
            <a:r>
              <a:rPr lang="ja-JP" altLang="en-US" noProof="0" smtClean="0"/>
              <a:t>レベル</a:t>
            </a:r>
          </a:p>
          <a:p>
            <a:pPr lvl="3"/>
            <a:r>
              <a:rPr lang="ja-JP" altLang="en-US" noProof="0" smtClean="0"/>
              <a:t>第 </a:t>
            </a:r>
            <a:r>
              <a:rPr lang="en-US" altLang="ja-JP" noProof="0" smtClean="0"/>
              <a:t>4 </a:t>
            </a:r>
            <a:r>
              <a:rPr lang="ja-JP" altLang="en-US" noProof="0" smtClean="0"/>
              <a:t>レベル</a:t>
            </a:r>
          </a:p>
          <a:p>
            <a:pPr lvl="4"/>
            <a:r>
              <a:rPr lang="ja-JP" altLang="en-US" noProof="0" smtClean="0"/>
              <a:t>第 </a:t>
            </a:r>
            <a:r>
              <a:rPr lang="en-US" altLang="ja-JP" noProof="0" smtClean="0"/>
              <a:t>5 </a:t>
            </a:r>
            <a:r>
              <a:rPr lang="ja-JP" altLang="en-US" noProof="0" smtClean="0"/>
              <a:t>レベル</a:t>
            </a:r>
          </a:p>
        </p:txBody>
      </p:sp>
      <p:sp>
        <p:nvSpPr>
          <p:cNvPr id="35846" name="Rectangle 6"/>
          <p:cNvSpPr>
            <a:spLocks noGrp="1" noChangeArrowheads="1"/>
          </p:cNvSpPr>
          <p:nvPr>
            <p:ph type="ftr" sz="quarter" idx="4"/>
          </p:nvPr>
        </p:nvSpPr>
        <p:spPr bwMode="auto">
          <a:xfrm>
            <a:off x="2" y="9441819"/>
            <a:ext cx="2950529" cy="497524"/>
          </a:xfrm>
          <a:prstGeom prst="rect">
            <a:avLst/>
          </a:prstGeom>
          <a:noFill/>
          <a:ln w="9525">
            <a:noFill/>
            <a:miter lim="800000"/>
            <a:headEnd/>
            <a:tailEnd/>
          </a:ln>
          <a:effectLst/>
        </p:spPr>
        <p:txBody>
          <a:bodyPr vert="horz" wrap="square" lIns="92141" tIns="46072" rIns="92141" bIns="46072" numCol="1" anchor="b" anchorCtr="0" compatLnSpc="1">
            <a:prstTxWarp prst="textNoShape">
              <a:avLst/>
            </a:prstTxWarp>
          </a:bodyPr>
          <a:lstStyle>
            <a:lvl1pPr>
              <a:lnSpc>
                <a:spcPct val="100000"/>
              </a:lnSpc>
              <a:spcBef>
                <a:spcPct val="0"/>
              </a:spcBef>
              <a:defRPr sz="1200">
                <a:solidFill>
                  <a:schemeClr val="tx2"/>
                </a:solidFill>
                <a:ea typeface="ＭＳ Ｐゴシック" pitchFamily="50" charset="-128"/>
              </a:defRPr>
            </a:lvl1pPr>
          </a:lstStyle>
          <a:p>
            <a:pPr>
              <a:defRPr/>
            </a:pPr>
            <a:endParaRPr lang="en-US" altLang="ja-JP"/>
          </a:p>
        </p:txBody>
      </p:sp>
      <p:sp>
        <p:nvSpPr>
          <p:cNvPr id="35847" name="Rectangle 7"/>
          <p:cNvSpPr>
            <a:spLocks noGrp="1" noChangeArrowheads="1"/>
          </p:cNvSpPr>
          <p:nvPr>
            <p:ph type="sldNum" sz="quarter" idx="5"/>
          </p:nvPr>
        </p:nvSpPr>
        <p:spPr bwMode="auto">
          <a:xfrm>
            <a:off x="3856676" y="9441819"/>
            <a:ext cx="2950529" cy="497524"/>
          </a:xfrm>
          <a:prstGeom prst="rect">
            <a:avLst/>
          </a:prstGeom>
          <a:noFill/>
          <a:ln w="9525">
            <a:noFill/>
            <a:miter lim="800000"/>
            <a:headEnd/>
            <a:tailEnd/>
          </a:ln>
          <a:effectLst/>
        </p:spPr>
        <p:txBody>
          <a:bodyPr vert="horz" wrap="square" lIns="92141" tIns="46072" rIns="92141" bIns="46072" numCol="1" anchor="b" anchorCtr="0" compatLnSpc="1">
            <a:prstTxWarp prst="textNoShape">
              <a:avLst/>
            </a:prstTxWarp>
          </a:bodyPr>
          <a:lstStyle>
            <a:lvl1pPr algn="r">
              <a:lnSpc>
                <a:spcPct val="100000"/>
              </a:lnSpc>
              <a:spcBef>
                <a:spcPct val="0"/>
              </a:spcBef>
              <a:defRPr sz="1200">
                <a:solidFill>
                  <a:schemeClr val="tx2"/>
                </a:solidFill>
                <a:ea typeface="ＭＳ Ｐゴシック" pitchFamily="50" charset="-128"/>
              </a:defRPr>
            </a:lvl1pPr>
          </a:lstStyle>
          <a:p>
            <a:pPr>
              <a:defRPr/>
            </a:pPr>
            <a:fld id="{3673EFC6-7DDB-4EE7-AC16-5E3AF54CFD8A}" type="slidenum">
              <a:rPr lang="en-US" altLang="ja-JP"/>
              <a:pPr>
                <a:defRPr/>
              </a:pPr>
              <a:t>‹#›</a:t>
            </a:fld>
            <a:endParaRPr lang="en-US" altLang="ja-JP"/>
          </a:p>
        </p:txBody>
      </p:sp>
    </p:spTree>
    <p:extLst>
      <p:ext uri="{BB962C8B-B14F-4D97-AF65-F5344CB8AC3E}">
        <p14:creationId xmlns:p14="http://schemas.microsoft.com/office/powerpoint/2010/main" val="10158368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000">
                <a:solidFill>
                  <a:schemeClr val="tx1"/>
                </a:solidFill>
                <a:latin typeface="Times New Roman" pitchFamily="18" charset="0"/>
                <a:ea typeface="ＭＳ ゴシック" pitchFamily="49" charset="-128"/>
              </a:defRPr>
            </a:lvl1pPr>
            <a:lvl2pPr marL="743789" indent="-286073" eaLnBrk="0" hangingPunct="0">
              <a:defRPr kumimoji="1" sz="2000">
                <a:solidFill>
                  <a:schemeClr val="tx1"/>
                </a:solidFill>
                <a:latin typeface="Times New Roman" pitchFamily="18" charset="0"/>
                <a:ea typeface="ＭＳ ゴシック" pitchFamily="49" charset="-128"/>
              </a:defRPr>
            </a:lvl2pPr>
            <a:lvl3pPr marL="1144290" indent="-228857" eaLnBrk="0" hangingPunct="0">
              <a:defRPr kumimoji="1" sz="2000">
                <a:solidFill>
                  <a:schemeClr val="tx1"/>
                </a:solidFill>
                <a:latin typeface="Times New Roman" pitchFamily="18" charset="0"/>
                <a:ea typeface="ＭＳ ゴシック" pitchFamily="49" charset="-128"/>
              </a:defRPr>
            </a:lvl3pPr>
            <a:lvl4pPr marL="1602006" indent="-228857" eaLnBrk="0" hangingPunct="0">
              <a:defRPr kumimoji="1" sz="2000">
                <a:solidFill>
                  <a:schemeClr val="tx1"/>
                </a:solidFill>
                <a:latin typeface="Times New Roman" pitchFamily="18" charset="0"/>
                <a:ea typeface="ＭＳ ゴシック" pitchFamily="49" charset="-128"/>
              </a:defRPr>
            </a:lvl4pPr>
            <a:lvl5pPr marL="2059721" indent="-228857" eaLnBrk="0" hangingPunct="0">
              <a:defRPr kumimoji="1" sz="2000">
                <a:solidFill>
                  <a:schemeClr val="tx1"/>
                </a:solidFill>
                <a:latin typeface="Times New Roman" pitchFamily="18" charset="0"/>
                <a:ea typeface="ＭＳ ゴシック" pitchFamily="49" charset="-128"/>
              </a:defRPr>
            </a:lvl5pPr>
            <a:lvl6pPr marL="2517437" indent="-228857" eaLnBrk="0" fontAlgn="base" hangingPunct="0">
              <a:lnSpc>
                <a:spcPct val="90000"/>
              </a:lnSpc>
              <a:spcBef>
                <a:spcPct val="20000"/>
              </a:spcBef>
              <a:spcAft>
                <a:spcPct val="0"/>
              </a:spcAft>
              <a:defRPr kumimoji="1" sz="2000">
                <a:solidFill>
                  <a:schemeClr val="tx1"/>
                </a:solidFill>
                <a:latin typeface="Times New Roman" pitchFamily="18" charset="0"/>
                <a:ea typeface="ＭＳ ゴシック" pitchFamily="49" charset="-128"/>
              </a:defRPr>
            </a:lvl6pPr>
            <a:lvl7pPr marL="2975153" indent="-228857" eaLnBrk="0" fontAlgn="base" hangingPunct="0">
              <a:lnSpc>
                <a:spcPct val="90000"/>
              </a:lnSpc>
              <a:spcBef>
                <a:spcPct val="20000"/>
              </a:spcBef>
              <a:spcAft>
                <a:spcPct val="0"/>
              </a:spcAft>
              <a:defRPr kumimoji="1" sz="2000">
                <a:solidFill>
                  <a:schemeClr val="tx1"/>
                </a:solidFill>
                <a:latin typeface="Times New Roman" pitchFamily="18" charset="0"/>
                <a:ea typeface="ＭＳ ゴシック" pitchFamily="49" charset="-128"/>
              </a:defRPr>
            </a:lvl7pPr>
            <a:lvl8pPr marL="3432870" indent="-228857" eaLnBrk="0" fontAlgn="base" hangingPunct="0">
              <a:lnSpc>
                <a:spcPct val="90000"/>
              </a:lnSpc>
              <a:spcBef>
                <a:spcPct val="20000"/>
              </a:spcBef>
              <a:spcAft>
                <a:spcPct val="0"/>
              </a:spcAft>
              <a:defRPr kumimoji="1" sz="2000">
                <a:solidFill>
                  <a:schemeClr val="tx1"/>
                </a:solidFill>
                <a:latin typeface="Times New Roman" pitchFamily="18" charset="0"/>
                <a:ea typeface="ＭＳ ゴシック" pitchFamily="49" charset="-128"/>
              </a:defRPr>
            </a:lvl8pPr>
            <a:lvl9pPr marL="3890585" indent="-228857" eaLnBrk="0" fontAlgn="base" hangingPunct="0">
              <a:lnSpc>
                <a:spcPct val="90000"/>
              </a:lnSpc>
              <a:spcBef>
                <a:spcPct val="20000"/>
              </a:spcBef>
              <a:spcAft>
                <a:spcPct val="0"/>
              </a:spcAft>
              <a:defRPr kumimoji="1" sz="2000">
                <a:solidFill>
                  <a:schemeClr val="tx1"/>
                </a:solidFill>
                <a:latin typeface="Times New Roman" pitchFamily="18" charset="0"/>
                <a:ea typeface="ＭＳ ゴシック" pitchFamily="49" charset="-128"/>
              </a:defRPr>
            </a:lvl9pPr>
          </a:lstStyle>
          <a:p>
            <a:pPr eaLnBrk="1" hangingPunct="1"/>
            <a:fld id="{E54CC05B-270A-4866-90ED-5EA3CF83F679}" type="slidenum">
              <a:rPr lang="en-US" altLang="ja-JP" sz="1200">
                <a:solidFill>
                  <a:schemeClr val="tx2"/>
                </a:solidFill>
                <a:ea typeface="ＭＳ Ｐゴシック" pitchFamily="50" charset="-128"/>
              </a:rPr>
              <a:pPr eaLnBrk="1" hangingPunct="1"/>
              <a:t>1</a:t>
            </a:fld>
            <a:endParaRPr lang="en-US" altLang="ja-JP" sz="1200" dirty="0">
              <a:solidFill>
                <a:schemeClr val="tx2"/>
              </a:solidFill>
              <a:ea typeface="ＭＳ Ｐゴシック" pitchFamily="50" charset="-128"/>
            </a:endParaRPr>
          </a:p>
        </p:txBody>
      </p:sp>
      <p:sp>
        <p:nvSpPr>
          <p:cNvPr id="101379" name="Rectangle 2"/>
          <p:cNvSpPr>
            <a:spLocks noGrp="1" noRot="1" noChangeAspect="1" noChangeArrowheads="1" noTextEdit="1"/>
          </p:cNvSpPr>
          <p:nvPr>
            <p:ph type="sldImg"/>
          </p:nvPr>
        </p:nvSpPr>
        <p:spPr>
          <a:ln/>
        </p:spPr>
      </p:sp>
      <p:sp>
        <p:nvSpPr>
          <p:cNvPr id="1013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147" tIns="46076" rIns="92147" bIns="46076"/>
          <a:lstStyle/>
          <a:p>
            <a:pPr eaLnBrk="1" hangingPunct="1"/>
            <a:endParaRPr lang="ja-JP" altLang="ja-JP" dirty="0" smtClean="0"/>
          </a:p>
        </p:txBody>
      </p:sp>
    </p:spTree>
    <p:extLst>
      <p:ext uri="{BB962C8B-B14F-4D97-AF65-F5344CB8AC3E}">
        <p14:creationId xmlns:p14="http://schemas.microsoft.com/office/powerpoint/2010/main" val="6814254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Master" Target="../slideMasters/slideMaster1.xml"/><Relationship Id="rId1" Type="http://schemas.openxmlformats.org/officeDocument/2006/relationships/vmlDrawing" Target="../drawings/vmlDrawing1.vml"/><Relationship Id="rId5" Type="http://schemas.openxmlformats.org/officeDocument/2006/relationships/image" Target="../media/image2.png"/><Relationship Id="rId4"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742950" y="2130426"/>
            <a:ext cx="8420100" cy="1470025"/>
          </a:xfr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r>
              <a:rPr lang="ja-JP" altLang="en-US" smtClean="0"/>
              <a:t>マスター タイトルの書式設定</a:t>
            </a:r>
            <a:endParaRPr lang="ja-JP" altLang="en-US"/>
          </a:p>
        </p:txBody>
      </p:sp>
      <p:sp>
        <p:nvSpPr>
          <p:cNvPr id="3" name="サブタイトル 2"/>
          <p:cNvSpPr>
            <a:spLocks noGrp="1"/>
          </p:cNvSpPr>
          <p:nvPr>
            <p:ph type="subTitle" idx="1"/>
          </p:nvPr>
        </p:nvSpPr>
        <p:spPr>
          <a:xfrm>
            <a:off x="1485900" y="3886200"/>
            <a:ext cx="6934200" cy="1752600"/>
          </a:xfrm>
        </p:spPr>
        <p:txBody>
          <a:bodyPr/>
          <a:lstStyle>
            <a:lvl1pPr marL="0" indent="0" algn="ctr">
              <a:buNone/>
              <a:defRPr>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ja-JP" altLang="en-US" smtClean="0"/>
              <a:t>マスター サブタイトルの書式設定</a:t>
            </a:r>
            <a:endParaRPr lang="ja-JP" altLang="en-US"/>
          </a:p>
        </p:txBody>
      </p:sp>
      <p:sp>
        <p:nvSpPr>
          <p:cNvPr id="4" name="Rectangle 5"/>
          <p:cNvSpPr>
            <a:spLocks noGrp="1" noChangeArrowheads="1"/>
          </p:cNvSpPr>
          <p:nvPr>
            <p:ph type="sldNum" sz="quarter" idx="10"/>
          </p:nvPr>
        </p:nvSpPr>
        <p:spPr/>
        <p:txBody>
          <a:bodyPr/>
          <a:lstStyle>
            <a:lvl1pPr>
              <a:defRPr>
                <a:latin typeface="メイリオ" panose="020B0604030504040204" pitchFamily="50" charset="-128"/>
                <a:ea typeface="メイリオ" panose="020B0604030504040204" pitchFamily="50" charset="-128"/>
              </a:defRPr>
            </a:lvl1pPr>
          </a:lstStyle>
          <a:p>
            <a:pPr>
              <a:defRPr/>
            </a:pPr>
            <a:fld id="{BFB47643-F42E-4A8B-AD74-11567C28E3AB}" type="slidenum">
              <a:rPr lang="en-US" altLang="ja-JP" smtClean="0"/>
              <a:pPr>
                <a:defRPr/>
              </a:pPr>
              <a:t>‹#›</a:t>
            </a:fld>
            <a:endParaRPr lang="en-US" altLang="ja-JP"/>
          </a:p>
        </p:txBody>
      </p:sp>
    </p:spTree>
    <p:extLst>
      <p:ext uri="{BB962C8B-B14F-4D97-AF65-F5344CB8AC3E}">
        <p14:creationId xmlns:p14="http://schemas.microsoft.com/office/powerpoint/2010/main" val="10533244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縦書きテキスト プレースホルダ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Rectangle 5"/>
          <p:cNvSpPr>
            <a:spLocks noGrp="1" noChangeArrowheads="1"/>
          </p:cNvSpPr>
          <p:nvPr>
            <p:ph type="sldNum" sz="quarter" idx="10"/>
          </p:nvPr>
        </p:nvSpPr>
        <p:spPr/>
        <p:txBody>
          <a:bodyPr/>
          <a:lstStyle>
            <a:lvl1pPr>
              <a:defRPr/>
            </a:lvl1pPr>
          </a:lstStyle>
          <a:p>
            <a:pPr>
              <a:defRPr/>
            </a:pPr>
            <a:fld id="{553CF048-BEBE-4D21-A2A2-4A2052EFADA5}" type="slidenum">
              <a:rPr lang="en-US" altLang="ja-JP" smtClean="0"/>
              <a:pPr>
                <a:defRPr/>
              </a:pPr>
              <a:t>‹#›</a:t>
            </a:fld>
            <a:endParaRPr lang="en-US" altLang="ja-JP"/>
          </a:p>
        </p:txBody>
      </p:sp>
    </p:spTree>
    <p:extLst>
      <p:ext uri="{BB962C8B-B14F-4D97-AF65-F5344CB8AC3E}">
        <p14:creationId xmlns:p14="http://schemas.microsoft.com/office/powerpoint/2010/main" val="1536741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7216246" y="228601"/>
            <a:ext cx="2290763" cy="6100763"/>
          </a:xfrm>
        </p:spPr>
        <p:txBody>
          <a:bodyPr vert="eaVert"/>
          <a:lstStyle/>
          <a:p>
            <a:r>
              <a:rPr lang="ja-JP" altLang="en-US" smtClean="0"/>
              <a:t>マスター タイトルの書式設定</a:t>
            </a:r>
            <a:endParaRPr lang="ja-JP" altLang="en-US"/>
          </a:p>
        </p:txBody>
      </p:sp>
      <p:sp>
        <p:nvSpPr>
          <p:cNvPr id="3" name="縦書きテキスト プレースホルダ 2"/>
          <p:cNvSpPr>
            <a:spLocks noGrp="1"/>
          </p:cNvSpPr>
          <p:nvPr>
            <p:ph type="body" orient="vert" idx="1"/>
          </p:nvPr>
        </p:nvSpPr>
        <p:spPr>
          <a:xfrm>
            <a:off x="343958" y="228601"/>
            <a:ext cx="6707188" cy="6100763"/>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Rectangle 5"/>
          <p:cNvSpPr>
            <a:spLocks noGrp="1" noChangeArrowheads="1"/>
          </p:cNvSpPr>
          <p:nvPr>
            <p:ph type="sldNum" sz="quarter" idx="10"/>
          </p:nvPr>
        </p:nvSpPr>
        <p:spPr/>
        <p:txBody>
          <a:bodyPr/>
          <a:lstStyle>
            <a:lvl1pPr>
              <a:defRPr/>
            </a:lvl1pPr>
          </a:lstStyle>
          <a:p>
            <a:pPr>
              <a:defRPr/>
            </a:pPr>
            <a:fld id="{1ABAE5AE-0007-46E8-8781-F5501E5B1BEB}" type="slidenum">
              <a:rPr lang="en-US" altLang="ja-JP" smtClean="0"/>
              <a:pPr>
                <a:defRPr/>
              </a:pPr>
              <a:t>‹#›</a:t>
            </a:fld>
            <a:endParaRPr lang="en-US" altLang="ja-JP"/>
          </a:p>
        </p:txBody>
      </p:sp>
    </p:spTree>
    <p:extLst>
      <p:ext uri="{BB962C8B-B14F-4D97-AF65-F5344CB8AC3E}">
        <p14:creationId xmlns:p14="http://schemas.microsoft.com/office/powerpoint/2010/main" val="26574198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本文スライド">
    <p:spTree>
      <p:nvGrpSpPr>
        <p:cNvPr id="1" name=""/>
        <p:cNvGrpSpPr/>
        <p:nvPr/>
      </p:nvGrpSpPr>
      <p:grpSpPr>
        <a:xfrm>
          <a:off x="0" y="0"/>
          <a:ext cx="0" cy="0"/>
          <a:chOff x="0" y="0"/>
          <a:chExt cx="0" cy="0"/>
        </a:xfrm>
      </p:grpSpPr>
      <p:graphicFrame>
        <p:nvGraphicFramePr>
          <p:cNvPr id="8" name="Object 2"/>
          <p:cNvGraphicFramePr>
            <a:graphicFrameLocks noChangeAspect="1"/>
          </p:cNvGraphicFramePr>
          <p:nvPr>
            <p:extLst/>
          </p:nvPr>
        </p:nvGraphicFramePr>
        <p:xfrm>
          <a:off x="0" y="6534150"/>
          <a:ext cx="9906000" cy="323850"/>
        </p:xfrm>
        <a:graphic>
          <a:graphicData uri="http://schemas.openxmlformats.org/presentationml/2006/ole">
            <mc:AlternateContent xmlns:mc="http://schemas.openxmlformats.org/markup-compatibility/2006">
              <mc:Choice xmlns:v="urn:schemas-microsoft-com:vml" Requires="v">
                <p:oleObj spid="_x0000_s224496" name="Image" r:id="rId3" imgW="12190476" imgH="431594" progId="">
                  <p:embed/>
                </p:oleObj>
              </mc:Choice>
              <mc:Fallback>
                <p:oleObj name="Image" r:id="rId3" imgW="12190476" imgH="431594"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6534150"/>
                        <a:ext cx="9906000" cy="32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タイトル 1"/>
          <p:cNvSpPr>
            <a:spLocks noGrp="1"/>
          </p:cNvSpPr>
          <p:nvPr>
            <p:ph type="title"/>
          </p:nvPr>
        </p:nvSpPr>
        <p:spPr>
          <a:xfrm>
            <a:off x="584515" y="307504"/>
            <a:ext cx="8420100" cy="457200"/>
          </a:xfrm>
        </p:spPr>
        <p:txBody>
          <a:bodyPr/>
          <a:lstStyle>
            <a:lvl1pPr algn="l">
              <a:defRPr sz="2800" b="1">
                <a:latin typeface="メイリオ" panose="020B0604030504040204" pitchFamily="50" charset="-128"/>
                <a:ea typeface="メイリオ" panose="020B0604030504040204" pitchFamily="50" charset="-128"/>
                <a:cs typeface="メイリオ" panose="020B0604030504040204" pitchFamily="50" charset="-128"/>
              </a:defRPr>
            </a:lvl1pPr>
          </a:lstStyle>
          <a:p>
            <a:r>
              <a:rPr kumimoji="1" lang="ja-JP" altLang="en-US" smtClean="0"/>
              <a:t>マスター タイトルの書式設定</a:t>
            </a:r>
            <a:endParaRPr kumimoji="1" lang="ja-JP" altLang="en-US"/>
          </a:p>
        </p:txBody>
      </p:sp>
      <p:sp>
        <p:nvSpPr>
          <p:cNvPr id="3" name="スライド番号プレースホルダー 2"/>
          <p:cNvSpPr>
            <a:spLocks noGrp="1"/>
          </p:cNvSpPr>
          <p:nvPr>
            <p:ph type="sldNum" sz="quarter" idx="10"/>
          </p:nvPr>
        </p:nvSpPr>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pPr>
              <a:defRPr/>
            </a:pPr>
            <a:fld id="{79A4C0E6-5526-4410-9C5F-1995C88644BA}" type="slidenum">
              <a:rPr lang="en-US" altLang="ja-JP" smtClean="0"/>
              <a:pPr>
                <a:defRPr/>
              </a:pPr>
              <a:t>‹#›</a:t>
            </a:fld>
            <a:endParaRPr lang="en-US" altLang="ja-JP"/>
          </a:p>
        </p:txBody>
      </p:sp>
      <p:sp>
        <p:nvSpPr>
          <p:cNvPr id="4" name="Line 6"/>
          <p:cNvSpPr>
            <a:spLocks noChangeShapeType="1"/>
          </p:cNvSpPr>
          <p:nvPr/>
        </p:nvSpPr>
        <p:spPr bwMode="auto">
          <a:xfrm>
            <a:off x="330200" y="836613"/>
            <a:ext cx="9204325" cy="0"/>
          </a:xfrm>
          <a:prstGeom prst="line">
            <a:avLst/>
          </a:prstGeom>
          <a:noFill/>
          <a:ln w="19050">
            <a:solidFill>
              <a:srgbClr val="A4DE00"/>
            </a:solidFill>
            <a:round/>
            <a:headEnd/>
            <a:tailEnd/>
          </a:ln>
        </p:spPr>
        <p:txBody>
          <a:bodyPr vert="eaVert" wrap="none" anchor="ctr"/>
          <a:lstStyle/>
          <a:p>
            <a:pPr>
              <a:defRPr/>
            </a:pPr>
            <a:endParaRPr lang="ja-JP" altLang="en-US" sz="2000">
              <a:latin typeface="+mn-lt"/>
              <a:ea typeface="メイリオ" pitchFamily="50" charset="-128"/>
            </a:endParaRPr>
          </a:p>
        </p:txBody>
      </p:sp>
      <p:pic>
        <p:nvPicPr>
          <p:cNvPr id="5" name="Picture 8"/>
          <p:cNvPicPr>
            <a:picLocks noChangeAspect="1" noChangeArrowheads="1"/>
          </p:cNvPicPr>
          <p:nvPr/>
        </p:nvPicPr>
        <p:blipFill>
          <a:blip r:embed="rId5"/>
          <a:srcRect/>
          <a:stretch>
            <a:fillRect/>
          </a:stretch>
        </p:blipFill>
        <p:spPr bwMode="auto">
          <a:xfrm>
            <a:off x="9111456" y="255588"/>
            <a:ext cx="751550" cy="438150"/>
          </a:xfrm>
          <a:prstGeom prst="rect">
            <a:avLst/>
          </a:prstGeom>
          <a:noFill/>
          <a:ln w="9525">
            <a:noFill/>
            <a:miter lim="800000"/>
            <a:headEnd/>
            <a:tailEnd/>
          </a:ln>
        </p:spPr>
      </p:pic>
      <p:sp>
        <p:nvSpPr>
          <p:cNvPr id="7" name="テキスト プレースホルダー 6"/>
          <p:cNvSpPr>
            <a:spLocks noGrp="1"/>
          </p:cNvSpPr>
          <p:nvPr>
            <p:ph type="body" sz="quarter" idx="11"/>
          </p:nvPr>
        </p:nvSpPr>
        <p:spPr>
          <a:xfrm>
            <a:off x="584515" y="987426"/>
            <a:ext cx="8736971" cy="5321893"/>
          </a:xfrm>
        </p:spPr>
        <p:txBody>
          <a:bodyPr/>
          <a:lstStyle>
            <a:lvl1pPr marL="176213" indent="-176213">
              <a:buFont typeface="Arial" panose="020B0604020202020204" pitchFamily="34" charset="0"/>
              <a:buChar char="•"/>
              <a:defRPr sz="2800">
                <a:latin typeface="メイリオ" panose="020B0604030504040204" pitchFamily="50" charset="-128"/>
                <a:ea typeface="メイリオ" panose="020B0604030504040204" pitchFamily="50" charset="-128"/>
                <a:cs typeface="メイリオ" panose="020B0604030504040204" pitchFamily="50" charset="-128"/>
              </a:defRPr>
            </a:lvl1pPr>
            <a:lvl2pPr marL="449263" indent="-177800">
              <a:buFont typeface="Arial" panose="020B0604020202020204" pitchFamily="34" charset="0"/>
              <a:buChar char="•"/>
              <a:defRPr>
                <a:latin typeface="メイリオ" panose="020B0604030504040204" pitchFamily="50" charset="-128"/>
                <a:ea typeface="メイリオ" panose="020B0604030504040204" pitchFamily="50" charset="-128"/>
                <a:cs typeface="メイリオ" panose="020B0604030504040204" pitchFamily="50" charset="-128"/>
              </a:defRPr>
            </a:lvl2pPr>
            <a:lvl3pPr marL="714375" indent="-176213">
              <a:buFont typeface="Arial" panose="020B0604020202020204" pitchFamily="34" charset="0"/>
              <a:buChar char="•"/>
              <a:defRPr sz="2000">
                <a:latin typeface="メイリオ" panose="020B0604030504040204" pitchFamily="50" charset="-128"/>
                <a:ea typeface="メイリオ" panose="020B0604030504040204" pitchFamily="50" charset="-128"/>
                <a:cs typeface="メイリオ" panose="020B0604030504040204" pitchFamily="50" charset="-128"/>
              </a:defRPr>
            </a:lvl3pPr>
            <a:lvl4pPr marL="985838" indent="-176213">
              <a:buFont typeface="Arial" panose="020B0604020202020204" pitchFamily="34" charset="0"/>
              <a:buChar char="•"/>
              <a:defRPr sz="2000">
                <a:latin typeface="メイリオ" panose="020B0604030504040204" pitchFamily="50" charset="-128"/>
                <a:ea typeface="メイリオ" panose="020B0604030504040204" pitchFamily="50" charset="-128"/>
                <a:cs typeface="メイリオ" panose="020B0604030504040204" pitchFamily="50" charset="-128"/>
              </a:defRPr>
            </a:lvl4pPr>
            <a:lvl5pPr marL="1258888" indent="-184150">
              <a:buFont typeface="Arial" panose="020B0604020202020204" pitchFamily="34" charset="0"/>
              <a:buChar char="•"/>
              <a:defRPr sz="2000">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dirty="0"/>
          </a:p>
        </p:txBody>
      </p:sp>
      <p:sp>
        <p:nvSpPr>
          <p:cNvPr id="9" name="Text Box 9"/>
          <p:cNvSpPr txBox="1">
            <a:spLocks noChangeArrowheads="1"/>
          </p:cNvSpPr>
          <p:nvPr/>
        </p:nvSpPr>
        <p:spPr bwMode="auto">
          <a:xfrm>
            <a:off x="7216246" y="6562726"/>
            <a:ext cx="1881452" cy="314325"/>
          </a:xfrm>
          <a:prstGeom prst="rect">
            <a:avLst/>
          </a:prstGeom>
          <a:noFill/>
          <a:ln>
            <a:noFill/>
          </a:ln>
          <a:extLst/>
        </p:spPr>
        <p:txBody>
          <a:bodyPr lIns="90000" tIns="72000" rIns="90000" bIns="46800">
            <a:spAutoFit/>
          </a:bodyPr>
          <a:lstStyle>
            <a:lvl1pPr eaLnBrk="0" hangingPunct="0">
              <a:defRPr kumimoji="1" sz="20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0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0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0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000">
                <a:solidFill>
                  <a:schemeClr val="tx1"/>
                </a:solidFill>
                <a:latin typeface="Times New Roman" panose="02020603050405020304" pitchFamily="18" charset="0"/>
                <a:ea typeface="ＭＳ Ｐゴシック" panose="020B0600070205080204" pitchFamily="50" charset="-128"/>
              </a:defRPr>
            </a:lvl5pPr>
            <a:lvl6pPr marL="2514600" indent="-228600" algn="ctr" eaLnBrk="0" fontAlgn="base" hangingPunct="0">
              <a:lnSpc>
                <a:spcPct val="90000"/>
              </a:lnSpc>
              <a:spcBef>
                <a:spcPct val="20000"/>
              </a:spcBef>
              <a:spcAft>
                <a:spcPct val="0"/>
              </a:spcAft>
              <a:defRPr kumimoji="1" sz="2000">
                <a:solidFill>
                  <a:schemeClr val="tx1"/>
                </a:solidFill>
                <a:latin typeface="Times New Roman" panose="02020603050405020304" pitchFamily="18" charset="0"/>
                <a:ea typeface="ＭＳ Ｐゴシック" panose="020B0600070205080204" pitchFamily="50" charset="-128"/>
              </a:defRPr>
            </a:lvl6pPr>
            <a:lvl7pPr marL="2971800" indent="-228600" algn="ctr" eaLnBrk="0" fontAlgn="base" hangingPunct="0">
              <a:lnSpc>
                <a:spcPct val="90000"/>
              </a:lnSpc>
              <a:spcBef>
                <a:spcPct val="20000"/>
              </a:spcBef>
              <a:spcAft>
                <a:spcPct val="0"/>
              </a:spcAft>
              <a:defRPr kumimoji="1" sz="2000">
                <a:solidFill>
                  <a:schemeClr val="tx1"/>
                </a:solidFill>
                <a:latin typeface="Times New Roman" panose="02020603050405020304" pitchFamily="18" charset="0"/>
                <a:ea typeface="ＭＳ Ｐゴシック" panose="020B0600070205080204" pitchFamily="50" charset="-128"/>
              </a:defRPr>
            </a:lvl7pPr>
            <a:lvl8pPr marL="3429000" indent="-228600" algn="ctr" eaLnBrk="0" fontAlgn="base" hangingPunct="0">
              <a:lnSpc>
                <a:spcPct val="90000"/>
              </a:lnSpc>
              <a:spcBef>
                <a:spcPct val="20000"/>
              </a:spcBef>
              <a:spcAft>
                <a:spcPct val="0"/>
              </a:spcAft>
              <a:defRPr kumimoji="1" sz="2000">
                <a:solidFill>
                  <a:schemeClr val="tx1"/>
                </a:solidFill>
                <a:latin typeface="Times New Roman" panose="02020603050405020304" pitchFamily="18" charset="0"/>
                <a:ea typeface="ＭＳ Ｐゴシック" panose="020B0600070205080204" pitchFamily="50" charset="-128"/>
              </a:defRPr>
            </a:lvl8pPr>
            <a:lvl9pPr marL="3886200" indent="-228600" algn="ctr" eaLnBrk="0" fontAlgn="base" hangingPunct="0">
              <a:lnSpc>
                <a:spcPct val="90000"/>
              </a:lnSpc>
              <a:spcBef>
                <a:spcPct val="20000"/>
              </a:spcBef>
              <a:spcAft>
                <a:spcPct val="0"/>
              </a:spcAft>
              <a:defRPr kumimoji="1" sz="2000">
                <a:solidFill>
                  <a:schemeClr val="tx1"/>
                </a:solidFill>
                <a:latin typeface="Times New Roman" panose="02020603050405020304" pitchFamily="18" charset="0"/>
                <a:ea typeface="ＭＳ Ｐゴシック" panose="020B0600070205080204" pitchFamily="50" charset="-128"/>
              </a:defRPr>
            </a:lvl9pPr>
          </a:lstStyle>
          <a:p>
            <a:pPr eaLnBrk="1" hangingPunct="1">
              <a:lnSpc>
                <a:spcPct val="90000"/>
              </a:lnSpc>
              <a:spcBef>
                <a:spcPct val="20000"/>
              </a:spcBef>
              <a:defRPr/>
            </a:pP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rPr>
              <a:t>AP</a:t>
            </a:r>
            <a:r>
              <a:rPr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rPr>
              <a:t>コンソーシアム</a:t>
            </a:r>
          </a:p>
        </p:txBody>
      </p:sp>
    </p:spTree>
    <p:extLst>
      <p:ext uri="{BB962C8B-B14F-4D97-AF65-F5344CB8AC3E}">
        <p14:creationId xmlns:p14="http://schemas.microsoft.com/office/powerpoint/2010/main" val="1857541893"/>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742950" y="2130426"/>
            <a:ext cx="8420100" cy="1470025"/>
          </a:xfrm>
        </p:spPr>
        <p:txBody>
          <a:bodyPr/>
          <a:lstStyle/>
          <a:p>
            <a:r>
              <a:rPr lang="ja-JP" altLang="en-US" smtClean="0"/>
              <a:t>マスター タイトルの書式設定</a:t>
            </a:r>
            <a:endParaRPr lang="ja-JP" altLang="en-US"/>
          </a:p>
        </p:txBody>
      </p:sp>
      <p:sp>
        <p:nvSpPr>
          <p:cNvPr id="3" name="サブタイトル 2"/>
          <p:cNvSpPr>
            <a:spLocks noGrp="1"/>
          </p:cNvSpPr>
          <p:nvPr>
            <p:ph type="subTitle" idx="1"/>
          </p:nvPr>
        </p:nvSpPr>
        <p:spPr>
          <a:xfrm>
            <a:off x="1485900" y="3886200"/>
            <a:ext cx="69342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ja-JP" altLang="en-US" smtClean="0"/>
              <a:t>マスター サブタイトルの書式設定</a:t>
            </a:r>
            <a:endParaRPr lang="ja-JP" altLang="en-US"/>
          </a:p>
        </p:txBody>
      </p:sp>
      <p:sp>
        <p:nvSpPr>
          <p:cNvPr id="4" name="Rectangle 6"/>
          <p:cNvSpPr>
            <a:spLocks noGrp="1" noChangeArrowheads="1"/>
          </p:cNvSpPr>
          <p:nvPr>
            <p:ph type="sldNum" sz="quarter" idx="10"/>
          </p:nvPr>
        </p:nvSpPr>
        <p:spPr>
          <a:ln/>
        </p:spPr>
        <p:txBody>
          <a:bodyPr/>
          <a:lstStyle>
            <a:lvl1pPr>
              <a:defRPr/>
            </a:lvl1pPr>
          </a:lstStyle>
          <a:p>
            <a:pPr>
              <a:defRPr/>
            </a:pPr>
            <a:fld id="{31C4371C-0028-46E3-81EF-B119DF6C871A}" type="slidenum">
              <a:rPr lang="en-US" altLang="ja-JP"/>
              <a:pPr>
                <a:defRPr/>
              </a:pPr>
              <a:t>‹#›</a:t>
            </a:fld>
            <a:endParaRPr lang="en-US" altLang="ja-JP"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ja-JP" dirty="0"/>
          </a:p>
        </p:txBody>
      </p:sp>
    </p:spTree>
    <p:extLst>
      <p:ext uri="{BB962C8B-B14F-4D97-AF65-F5344CB8AC3E}">
        <p14:creationId xmlns:p14="http://schemas.microsoft.com/office/powerpoint/2010/main" val="39831686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コンテンツ プレースホルダ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Rectangle 6"/>
          <p:cNvSpPr>
            <a:spLocks noGrp="1" noChangeArrowheads="1"/>
          </p:cNvSpPr>
          <p:nvPr>
            <p:ph type="sldNum" sz="quarter" idx="10"/>
          </p:nvPr>
        </p:nvSpPr>
        <p:spPr>
          <a:ln/>
        </p:spPr>
        <p:txBody>
          <a:bodyPr/>
          <a:lstStyle>
            <a:lvl1pPr>
              <a:defRPr/>
            </a:lvl1pPr>
          </a:lstStyle>
          <a:p>
            <a:pPr>
              <a:defRPr/>
            </a:pPr>
            <a:fld id="{85FBA314-2752-4CD5-BD62-9CE8EDCCB40E}" type="slidenum">
              <a:rPr lang="en-US" altLang="ja-JP"/>
              <a:pPr>
                <a:defRPr/>
              </a:pPr>
              <a:t>‹#›</a:t>
            </a:fld>
            <a:endParaRPr lang="en-US" altLang="ja-JP"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ja-JP" dirty="0"/>
          </a:p>
        </p:txBody>
      </p:sp>
    </p:spTree>
    <p:extLst>
      <p:ext uri="{BB962C8B-B14F-4D97-AF65-F5344CB8AC3E}">
        <p14:creationId xmlns:p14="http://schemas.microsoft.com/office/powerpoint/2010/main" val="102210598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82506" y="4406901"/>
            <a:ext cx="8420100" cy="1362075"/>
          </a:xfrm>
        </p:spPr>
        <p:txBody>
          <a:bodyPr anchor="t"/>
          <a:lstStyle>
            <a:lvl1pPr algn="l">
              <a:defRPr sz="4000" b="1" cap="all"/>
            </a:lvl1pPr>
          </a:lstStyle>
          <a:p>
            <a:r>
              <a:rPr lang="ja-JP" altLang="en-US" smtClean="0"/>
              <a:t>マスター タイトルの書式設定</a:t>
            </a:r>
            <a:endParaRPr lang="ja-JP" altLang="en-US"/>
          </a:p>
        </p:txBody>
      </p:sp>
      <p:sp>
        <p:nvSpPr>
          <p:cNvPr id="3" name="テキスト プレースホルダ 2"/>
          <p:cNvSpPr>
            <a:spLocks noGrp="1"/>
          </p:cNvSpPr>
          <p:nvPr>
            <p:ph type="body" idx="1"/>
          </p:nvPr>
        </p:nvSpPr>
        <p:spPr>
          <a:xfrm>
            <a:off x="782506" y="2906713"/>
            <a:ext cx="84201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ja-JP" altLang="en-US" smtClean="0"/>
              <a:t>マスター テキストの書式設定</a:t>
            </a:r>
          </a:p>
        </p:txBody>
      </p:sp>
      <p:sp>
        <p:nvSpPr>
          <p:cNvPr id="4" name="Rectangle 6"/>
          <p:cNvSpPr>
            <a:spLocks noGrp="1" noChangeArrowheads="1"/>
          </p:cNvSpPr>
          <p:nvPr>
            <p:ph type="sldNum" sz="quarter" idx="10"/>
          </p:nvPr>
        </p:nvSpPr>
        <p:spPr>
          <a:ln/>
        </p:spPr>
        <p:txBody>
          <a:bodyPr/>
          <a:lstStyle>
            <a:lvl1pPr>
              <a:defRPr/>
            </a:lvl1pPr>
          </a:lstStyle>
          <a:p>
            <a:pPr>
              <a:defRPr/>
            </a:pPr>
            <a:fld id="{F61C3E6E-C92B-41F7-AB02-733828BABEF4}" type="slidenum">
              <a:rPr lang="en-US" altLang="ja-JP"/>
              <a:pPr>
                <a:defRPr/>
              </a:pPr>
              <a:t>‹#›</a:t>
            </a:fld>
            <a:endParaRPr lang="en-US" altLang="ja-JP"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ja-JP" dirty="0"/>
          </a:p>
        </p:txBody>
      </p:sp>
    </p:spTree>
    <p:extLst>
      <p:ext uri="{BB962C8B-B14F-4D97-AF65-F5344CB8AC3E}">
        <p14:creationId xmlns:p14="http://schemas.microsoft.com/office/powerpoint/2010/main" val="2094203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コンテンツ プレースホルダ 2"/>
          <p:cNvSpPr>
            <a:spLocks noGrp="1"/>
          </p:cNvSpPr>
          <p:nvPr>
            <p:ph sz="half" idx="1"/>
          </p:nvPr>
        </p:nvSpPr>
        <p:spPr>
          <a:xfrm>
            <a:off x="371475" y="1022351"/>
            <a:ext cx="4485217" cy="53070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コンテンツ プレースホルダ 3"/>
          <p:cNvSpPr>
            <a:spLocks noGrp="1"/>
          </p:cNvSpPr>
          <p:nvPr>
            <p:ph sz="half" idx="2"/>
          </p:nvPr>
        </p:nvSpPr>
        <p:spPr>
          <a:xfrm>
            <a:off x="5021791" y="1022351"/>
            <a:ext cx="4485217" cy="53070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Rectangle 6"/>
          <p:cNvSpPr>
            <a:spLocks noGrp="1" noChangeArrowheads="1"/>
          </p:cNvSpPr>
          <p:nvPr>
            <p:ph type="sldNum" sz="quarter" idx="10"/>
          </p:nvPr>
        </p:nvSpPr>
        <p:spPr>
          <a:ln/>
        </p:spPr>
        <p:txBody>
          <a:bodyPr/>
          <a:lstStyle>
            <a:lvl1pPr>
              <a:defRPr/>
            </a:lvl1pPr>
          </a:lstStyle>
          <a:p>
            <a:pPr>
              <a:defRPr/>
            </a:pPr>
            <a:fld id="{ADB41EE6-AE83-4F5F-8F59-83B481DAE5EC}" type="slidenum">
              <a:rPr lang="en-US" altLang="ja-JP"/>
              <a:pPr>
                <a:defRPr/>
              </a:pPr>
              <a:t>‹#›</a:t>
            </a:fld>
            <a:endParaRPr lang="en-US" altLang="ja-JP" dirty="0"/>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ja-JP" dirty="0"/>
          </a:p>
        </p:txBody>
      </p:sp>
    </p:spTree>
    <p:extLst>
      <p:ext uri="{BB962C8B-B14F-4D97-AF65-F5344CB8AC3E}">
        <p14:creationId xmlns:p14="http://schemas.microsoft.com/office/powerpoint/2010/main" val="353590011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495300" y="274638"/>
            <a:ext cx="8915400" cy="1143000"/>
          </a:xfrm>
        </p:spPr>
        <p:txBody>
          <a:bodyPr/>
          <a:lstStyle>
            <a:lvl1pPr>
              <a:defRPr/>
            </a:lvl1pPr>
          </a:lstStyle>
          <a:p>
            <a:r>
              <a:rPr lang="ja-JP" altLang="en-US" smtClean="0"/>
              <a:t>マスター タイトルの書式設定</a:t>
            </a:r>
            <a:endParaRPr lang="ja-JP" altLang="en-US"/>
          </a:p>
        </p:txBody>
      </p:sp>
      <p:sp>
        <p:nvSpPr>
          <p:cNvPr id="3" name="テキスト プレースホルダ 2"/>
          <p:cNvSpPr>
            <a:spLocks noGrp="1"/>
          </p:cNvSpPr>
          <p:nvPr>
            <p:ph type="body" idx="1"/>
          </p:nvPr>
        </p:nvSpPr>
        <p:spPr>
          <a:xfrm>
            <a:off x="495300" y="1535113"/>
            <a:ext cx="437687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コンテンツ プレースホルダ 3"/>
          <p:cNvSpPr>
            <a:spLocks noGrp="1"/>
          </p:cNvSpPr>
          <p:nvPr>
            <p:ph sz="half" idx="2"/>
          </p:nvPr>
        </p:nvSpPr>
        <p:spPr>
          <a:xfrm>
            <a:off x="495300" y="2174875"/>
            <a:ext cx="437687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テキスト プレースホルダ 4"/>
          <p:cNvSpPr>
            <a:spLocks noGrp="1"/>
          </p:cNvSpPr>
          <p:nvPr>
            <p:ph type="body" sz="quarter" idx="3"/>
          </p:nvPr>
        </p:nvSpPr>
        <p:spPr>
          <a:xfrm>
            <a:off x="5032111" y="1535113"/>
            <a:ext cx="437859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コンテンツ プレースホルダ 5"/>
          <p:cNvSpPr>
            <a:spLocks noGrp="1"/>
          </p:cNvSpPr>
          <p:nvPr>
            <p:ph sz="quarter" idx="4"/>
          </p:nvPr>
        </p:nvSpPr>
        <p:spPr>
          <a:xfrm>
            <a:off x="5032111" y="2174875"/>
            <a:ext cx="437859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7" name="Rectangle 6"/>
          <p:cNvSpPr>
            <a:spLocks noGrp="1" noChangeArrowheads="1"/>
          </p:cNvSpPr>
          <p:nvPr>
            <p:ph type="sldNum" sz="quarter" idx="10"/>
          </p:nvPr>
        </p:nvSpPr>
        <p:spPr>
          <a:ln/>
        </p:spPr>
        <p:txBody>
          <a:bodyPr/>
          <a:lstStyle>
            <a:lvl1pPr>
              <a:defRPr/>
            </a:lvl1pPr>
          </a:lstStyle>
          <a:p>
            <a:pPr>
              <a:defRPr/>
            </a:pPr>
            <a:fld id="{A85CCEAF-2B00-47EA-807E-4EC582CDD4AF}" type="slidenum">
              <a:rPr lang="en-US" altLang="ja-JP"/>
              <a:pPr>
                <a:defRPr/>
              </a:pPr>
              <a:t>‹#›</a:t>
            </a:fld>
            <a:endParaRPr lang="en-US" altLang="ja-JP" dirty="0"/>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ja-JP" dirty="0"/>
          </a:p>
        </p:txBody>
      </p:sp>
    </p:spTree>
    <p:extLst>
      <p:ext uri="{BB962C8B-B14F-4D97-AF65-F5344CB8AC3E}">
        <p14:creationId xmlns:p14="http://schemas.microsoft.com/office/powerpoint/2010/main" val="231316272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Rectangle 6"/>
          <p:cNvSpPr>
            <a:spLocks noGrp="1" noChangeArrowheads="1"/>
          </p:cNvSpPr>
          <p:nvPr>
            <p:ph type="sldNum" sz="quarter" idx="10"/>
          </p:nvPr>
        </p:nvSpPr>
        <p:spPr>
          <a:ln/>
        </p:spPr>
        <p:txBody>
          <a:bodyPr/>
          <a:lstStyle>
            <a:lvl1pPr>
              <a:defRPr/>
            </a:lvl1pPr>
          </a:lstStyle>
          <a:p>
            <a:pPr>
              <a:defRPr/>
            </a:pPr>
            <a:fld id="{BA589EBB-2B35-4D5F-9812-FB8B5E06BE1E}" type="slidenum">
              <a:rPr lang="en-US" altLang="ja-JP"/>
              <a:pPr>
                <a:defRPr/>
              </a:pPr>
              <a:t>‹#›</a:t>
            </a:fld>
            <a:endParaRPr lang="en-US" altLang="ja-JP" dirty="0"/>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ja-JP" dirty="0"/>
          </a:p>
        </p:txBody>
      </p:sp>
    </p:spTree>
    <p:extLst>
      <p:ext uri="{BB962C8B-B14F-4D97-AF65-F5344CB8AC3E}">
        <p14:creationId xmlns:p14="http://schemas.microsoft.com/office/powerpoint/2010/main" val="197351793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pPr>
              <a:defRPr/>
            </a:pPr>
            <a:fld id="{9ACDD6B8-916A-43EC-A5A3-22412E30FBDD}" type="slidenum">
              <a:rPr lang="en-US" altLang="ja-JP"/>
              <a:pPr>
                <a:defRPr/>
              </a:pPr>
              <a:t>‹#›</a:t>
            </a:fld>
            <a:endParaRPr lang="en-US" altLang="ja-JP" dirty="0"/>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ja-JP" dirty="0"/>
          </a:p>
        </p:txBody>
      </p:sp>
    </p:spTree>
    <p:extLst>
      <p:ext uri="{BB962C8B-B14F-4D97-AF65-F5344CB8AC3E}">
        <p14:creationId xmlns:p14="http://schemas.microsoft.com/office/powerpoint/2010/main" val="33903459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r>
              <a:rPr lang="ja-JP" altLang="en-US" smtClean="0"/>
              <a:t>マスター タイトルの書式設定</a:t>
            </a:r>
            <a:endParaRPr lang="ja-JP" altLang="en-US" dirty="0"/>
          </a:p>
        </p:txBody>
      </p:sp>
      <p:sp>
        <p:nvSpPr>
          <p:cNvPr id="3" name="コンテンツ プレースホルダ 2"/>
          <p:cNvSpPr>
            <a:spLocks noGrp="1"/>
          </p:cNvSpPr>
          <p:nvPr>
            <p:ph idx="1"/>
          </p:nvPr>
        </p:nvSpPr>
        <p:spPr/>
        <p:txBody>
          <a:bodyPr/>
          <a:lstStyle>
            <a:lvl1pPr>
              <a:defRPr sz="2000">
                <a:latin typeface="メイリオ" panose="020B0604030504040204" pitchFamily="50" charset="-128"/>
                <a:ea typeface="メイリオ" panose="020B0604030504040204" pitchFamily="50" charset="-128"/>
                <a:cs typeface="メイリオ" panose="020B0604030504040204" pitchFamily="50" charset="-128"/>
              </a:defRPr>
            </a:lvl1pPr>
            <a:lvl2pPr>
              <a:defRPr sz="2000">
                <a:latin typeface="メイリオ" panose="020B0604030504040204" pitchFamily="50" charset="-128"/>
                <a:ea typeface="メイリオ" panose="020B0604030504040204" pitchFamily="50" charset="-128"/>
                <a:cs typeface="メイリオ" panose="020B0604030504040204" pitchFamily="50" charset="-128"/>
              </a:defRPr>
            </a:lvl2pPr>
            <a:lvl3pPr marL="896938" indent="-182563">
              <a:buFont typeface="Arial" panose="020B0604020202020204" pitchFamily="34" charset="0"/>
              <a:buChar char="•"/>
              <a:defRPr sz="2000">
                <a:latin typeface="メイリオ" panose="020B0604030504040204" pitchFamily="50" charset="-128"/>
                <a:ea typeface="メイリオ" panose="020B0604030504040204" pitchFamily="50" charset="-128"/>
                <a:cs typeface="メイリオ" panose="020B0604030504040204" pitchFamily="50" charset="-128"/>
              </a:defRPr>
            </a:lvl3pPr>
            <a:lvl4pPr>
              <a:defRPr sz="2000">
                <a:latin typeface="メイリオ" panose="020B0604030504040204" pitchFamily="50" charset="-128"/>
                <a:ea typeface="メイリオ" panose="020B0604030504040204" pitchFamily="50" charset="-128"/>
                <a:cs typeface="メイリオ" panose="020B0604030504040204" pitchFamily="50" charset="-128"/>
              </a:defRPr>
            </a:lvl4pPr>
            <a:lvl5pPr>
              <a:defRPr sz="2000">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lang="ja-JP" altLang="en-US" dirty="0" smtClean="0"/>
              <a:t>マスター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endParaRPr lang="ja-JP" altLang="en-US" dirty="0"/>
          </a:p>
        </p:txBody>
      </p:sp>
      <p:sp>
        <p:nvSpPr>
          <p:cNvPr id="4" name="Rectangle 5"/>
          <p:cNvSpPr>
            <a:spLocks noGrp="1" noChangeArrowheads="1"/>
          </p:cNvSpPr>
          <p:nvPr>
            <p:ph type="sldNum" sz="quarter" idx="10"/>
          </p:nvPr>
        </p:nvSpPr>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pPr>
              <a:defRPr/>
            </a:pPr>
            <a:fld id="{308C500B-7EDA-4869-A798-AD27E56D1C40}" type="slidenum">
              <a:rPr lang="en-US" altLang="ja-JP" smtClean="0"/>
              <a:pPr>
                <a:defRPr/>
              </a:pPr>
              <a:t>‹#›</a:t>
            </a:fld>
            <a:endParaRPr lang="en-US" altLang="ja-JP"/>
          </a:p>
        </p:txBody>
      </p:sp>
    </p:spTree>
    <p:extLst>
      <p:ext uri="{BB962C8B-B14F-4D97-AF65-F5344CB8AC3E}">
        <p14:creationId xmlns:p14="http://schemas.microsoft.com/office/powerpoint/2010/main" val="346681693"/>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95300" y="273050"/>
            <a:ext cx="3259006" cy="1162050"/>
          </a:xfrm>
        </p:spPr>
        <p:txBody>
          <a:bodyPr anchor="b"/>
          <a:lstStyle>
            <a:lvl1pPr algn="l">
              <a:defRPr sz="2000" b="1"/>
            </a:lvl1pPr>
          </a:lstStyle>
          <a:p>
            <a:r>
              <a:rPr lang="ja-JP" altLang="en-US" smtClean="0"/>
              <a:t>マスター タイトルの書式設定</a:t>
            </a:r>
            <a:endParaRPr lang="ja-JP" altLang="en-US"/>
          </a:p>
        </p:txBody>
      </p:sp>
      <p:sp>
        <p:nvSpPr>
          <p:cNvPr id="3" name="コンテンツ プレースホルダ 2"/>
          <p:cNvSpPr>
            <a:spLocks noGrp="1"/>
          </p:cNvSpPr>
          <p:nvPr>
            <p:ph idx="1"/>
          </p:nvPr>
        </p:nvSpPr>
        <p:spPr>
          <a:xfrm>
            <a:off x="3872971" y="273051"/>
            <a:ext cx="5537729"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テキスト プレースホルダ 3"/>
          <p:cNvSpPr>
            <a:spLocks noGrp="1"/>
          </p:cNvSpPr>
          <p:nvPr>
            <p:ph type="body" sz="half" idx="2"/>
          </p:nvPr>
        </p:nvSpPr>
        <p:spPr>
          <a:xfrm>
            <a:off x="495300" y="1435101"/>
            <a:ext cx="3259006"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Rectangle 6"/>
          <p:cNvSpPr>
            <a:spLocks noGrp="1" noChangeArrowheads="1"/>
          </p:cNvSpPr>
          <p:nvPr>
            <p:ph type="sldNum" sz="quarter" idx="10"/>
          </p:nvPr>
        </p:nvSpPr>
        <p:spPr>
          <a:ln/>
        </p:spPr>
        <p:txBody>
          <a:bodyPr/>
          <a:lstStyle>
            <a:lvl1pPr>
              <a:defRPr/>
            </a:lvl1pPr>
          </a:lstStyle>
          <a:p>
            <a:pPr>
              <a:defRPr/>
            </a:pPr>
            <a:fld id="{89028579-E005-4E02-B61C-5B376DA99E7C}" type="slidenum">
              <a:rPr lang="en-US" altLang="ja-JP"/>
              <a:pPr>
                <a:defRPr/>
              </a:pPr>
              <a:t>‹#›</a:t>
            </a:fld>
            <a:endParaRPr lang="en-US" altLang="ja-JP" dirty="0"/>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ja-JP" dirty="0"/>
          </a:p>
        </p:txBody>
      </p:sp>
    </p:spTree>
    <p:extLst>
      <p:ext uri="{BB962C8B-B14F-4D97-AF65-F5344CB8AC3E}">
        <p14:creationId xmlns:p14="http://schemas.microsoft.com/office/powerpoint/2010/main" val="327206845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941645" y="4800600"/>
            <a:ext cx="5943600" cy="566738"/>
          </a:xfrm>
        </p:spPr>
        <p:txBody>
          <a:bodyPr anchor="b"/>
          <a:lstStyle>
            <a:lvl1pPr algn="l">
              <a:defRPr sz="2000" b="1"/>
            </a:lvl1pPr>
          </a:lstStyle>
          <a:p>
            <a:r>
              <a:rPr lang="ja-JP" altLang="en-US" smtClean="0"/>
              <a:t>マスター タイトルの書式設定</a:t>
            </a:r>
            <a:endParaRPr lang="ja-JP" altLang="en-US"/>
          </a:p>
        </p:txBody>
      </p:sp>
      <p:sp>
        <p:nvSpPr>
          <p:cNvPr id="3" name="図プレースホルダ 2"/>
          <p:cNvSpPr>
            <a:spLocks noGrp="1"/>
          </p:cNvSpPr>
          <p:nvPr>
            <p:ph type="pic" idx="1"/>
          </p:nvPr>
        </p:nvSpPr>
        <p:spPr>
          <a:xfrm>
            <a:off x="1941645"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ja-JP" altLang="en-US" noProof="0" smtClean="0"/>
              <a:t>図を追加</a:t>
            </a:r>
            <a:endParaRPr lang="ja-JP" altLang="en-US" noProof="0" dirty="0" smtClean="0"/>
          </a:p>
        </p:txBody>
      </p:sp>
      <p:sp>
        <p:nvSpPr>
          <p:cNvPr id="4" name="テキスト プレースホルダ 3"/>
          <p:cNvSpPr>
            <a:spLocks noGrp="1"/>
          </p:cNvSpPr>
          <p:nvPr>
            <p:ph type="body" sz="half" idx="2"/>
          </p:nvPr>
        </p:nvSpPr>
        <p:spPr>
          <a:xfrm>
            <a:off x="1941645"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Rectangle 6"/>
          <p:cNvSpPr>
            <a:spLocks noGrp="1" noChangeArrowheads="1"/>
          </p:cNvSpPr>
          <p:nvPr>
            <p:ph type="sldNum" sz="quarter" idx="10"/>
          </p:nvPr>
        </p:nvSpPr>
        <p:spPr>
          <a:ln/>
        </p:spPr>
        <p:txBody>
          <a:bodyPr/>
          <a:lstStyle>
            <a:lvl1pPr>
              <a:defRPr/>
            </a:lvl1pPr>
          </a:lstStyle>
          <a:p>
            <a:pPr>
              <a:defRPr/>
            </a:pPr>
            <a:fld id="{E28014E7-0F87-46FA-8967-891C058639C3}" type="slidenum">
              <a:rPr lang="en-US" altLang="ja-JP"/>
              <a:pPr>
                <a:defRPr/>
              </a:pPr>
              <a:t>‹#›</a:t>
            </a:fld>
            <a:endParaRPr lang="en-US" altLang="ja-JP" dirty="0"/>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ja-JP" dirty="0"/>
          </a:p>
        </p:txBody>
      </p:sp>
    </p:spTree>
    <p:extLst>
      <p:ext uri="{BB962C8B-B14F-4D97-AF65-F5344CB8AC3E}">
        <p14:creationId xmlns:p14="http://schemas.microsoft.com/office/powerpoint/2010/main" val="410042551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縦書きテキスト プレースホルダ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Rectangle 6"/>
          <p:cNvSpPr>
            <a:spLocks noGrp="1" noChangeArrowheads="1"/>
          </p:cNvSpPr>
          <p:nvPr>
            <p:ph type="sldNum" sz="quarter" idx="10"/>
          </p:nvPr>
        </p:nvSpPr>
        <p:spPr>
          <a:ln/>
        </p:spPr>
        <p:txBody>
          <a:bodyPr/>
          <a:lstStyle>
            <a:lvl1pPr>
              <a:defRPr/>
            </a:lvl1pPr>
          </a:lstStyle>
          <a:p>
            <a:pPr>
              <a:defRPr/>
            </a:pPr>
            <a:fld id="{1942782D-4133-400B-AA8D-307EF7068FE4}" type="slidenum">
              <a:rPr lang="en-US" altLang="ja-JP"/>
              <a:pPr>
                <a:defRPr/>
              </a:pPr>
              <a:t>‹#›</a:t>
            </a:fld>
            <a:endParaRPr lang="en-US" altLang="ja-JP"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ja-JP" dirty="0"/>
          </a:p>
        </p:txBody>
      </p:sp>
    </p:spTree>
    <p:extLst>
      <p:ext uri="{BB962C8B-B14F-4D97-AF65-F5344CB8AC3E}">
        <p14:creationId xmlns:p14="http://schemas.microsoft.com/office/powerpoint/2010/main" val="311587974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7216246" y="228601"/>
            <a:ext cx="2290763" cy="6100763"/>
          </a:xfrm>
        </p:spPr>
        <p:txBody>
          <a:bodyPr vert="eaVert"/>
          <a:lstStyle/>
          <a:p>
            <a:r>
              <a:rPr lang="ja-JP" altLang="en-US" smtClean="0"/>
              <a:t>マスター タイトルの書式設定</a:t>
            </a:r>
            <a:endParaRPr lang="ja-JP" altLang="en-US"/>
          </a:p>
        </p:txBody>
      </p:sp>
      <p:sp>
        <p:nvSpPr>
          <p:cNvPr id="3" name="縦書きテキスト プレースホルダ 2"/>
          <p:cNvSpPr>
            <a:spLocks noGrp="1"/>
          </p:cNvSpPr>
          <p:nvPr>
            <p:ph type="body" orient="vert" idx="1"/>
          </p:nvPr>
        </p:nvSpPr>
        <p:spPr>
          <a:xfrm>
            <a:off x="343958" y="228601"/>
            <a:ext cx="6707188" cy="6100763"/>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Rectangle 6"/>
          <p:cNvSpPr>
            <a:spLocks noGrp="1" noChangeArrowheads="1"/>
          </p:cNvSpPr>
          <p:nvPr>
            <p:ph type="sldNum" sz="quarter" idx="10"/>
          </p:nvPr>
        </p:nvSpPr>
        <p:spPr>
          <a:ln/>
        </p:spPr>
        <p:txBody>
          <a:bodyPr/>
          <a:lstStyle>
            <a:lvl1pPr>
              <a:defRPr/>
            </a:lvl1pPr>
          </a:lstStyle>
          <a:p>
            <a:pPr>
              <a:defRPr/>
            </a:pPr>
            <a:fld id="{E82891AF-E68E-47C8-B8E1-AB00F738D293}" type="slidenum">
              <a:rPr lang="en-US" altLang="ja-JP"/>
              <a:pPr>
                <a:defRPr/>
              </a:pPr>
              <a:t>‹#›</a:t>
            </a:fld>
            <a:endParaRPr lang="en-US" altLang="ja-JP"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ja-JP" dirty="0"/>
          </a:p>
        </p:txBody>
      </p:sp>
    </p:spTree>
    <p:extLst>
      <p:ext uri="{BB962C8B-B14F-4D97-AF65-F5344CB8AC3E}">
        <p14:creationId xmlns:p14="http://schemas.microsoft.com/office/powerpoint/2010/main" val="22310761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82506" y="4406901"/>
            <a:ext cx="8420100" cy="1362075"/>
          </a:xfrm>
        </p:spPr>
        <p:txBody>
          <a:bodyPr anchor="t"/>
          <a:lstStyle>
            <a:lvl1pPr algn="l">
              <a:defRPr sz="4000" b="1" cap="all">
                <a:latin typeface="メイリオ" panose="020B0604030504040204" pitchFamily="50" charset="-128"/>
                <a:ea typeface="メイリオ" panose="020B0604030504040204" pitchFamily="50" charset="-128"/>
                <a:cs typeface="メイリオ" panose="020B0604030504040204" pitchFamily="50" charset="-128"/>
              </a:defRPr>
            </a:lvl1pPr>
          </a:lstStyle>
          <a:p>
            <a:r>
              <a:rPr lang="ja-JP" altLang="en-US" smtClean="0"/>
              <a:t>マスター タイトルの書式設定</a:t>
            </a:r>
            <a:endParaRPr lang="ja-JP" altLang="en-US"/>
          </a:p>
        </p:txBody>
      </p:sp>
      <p:sp>
        <p:nvSpPr>
          <p:cNvPr id="3" name="テキスト プレースホルダ 2"/>
          <p:cNvSpPr>
            <a:spLocks noGrp="1"/>
          </p:cNvSpPr>
          <p:nvPr>
            <p:ph type="body" idx="1"/>
          </p:nvPr>
        </p:nvSpPr>
        <p:spPr>
          <a:xfrm>
            <a:off x="782506" y="2906713"/>
            <a:ext cx="8420100" cy="1500187"/>
          </a:xfrm>
        </p:spPr>
        <p:txBody>
          <a:bodyPr anchor="b"/>
          <a:lstStyle>
            <a:lvl1pPr marL="0" indent="0">
              <a:buNone/>
              <a:defRPr sz="2000">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ja-JP" altLang="en-US" smtClean="0"/>
              <a:t>マスター テキストの書式設定</a:t>
            </a:r>
          </a:p>
        </p:txBody>
      </p:sp>
      <p:sp>
        <p:nvSpPr>
          <p:cNvPr id="4" name="Rectangle 5"/>
          <p:cNvSpPr>
            <a:spLocks noGrp="1" noChangeArrowheads="1"/>
          </p:cNvSpPr>
          <p:nvPr>
            <p:ph type="sldNum" sz="quarter" idx="10"/>
          </p:nvPr>
        </p:nvSpPr>
        <p:spPr/>
        <p:txBody>
          <a:bodyPr/>
          <a:lstStyle>
            <a:lvl1pPr>
              <a:defRPr/>
            </a:lvl1pPr>
          </a:lstStyle>
          <a:p>
            <a:pPr>
              <a:defRPr/>
            </a:pPr>
            <a:fld id="{745FB677-F3EC-4B56-B1A1-3EBFE9030D63}" type="slidenum">
              <a:rPr lang="en-US" altLang="ja-JP" smtClean="0"/>
              <a:pPr>
                <a:defRPr/>
              </a:pPr>
              <a:t>‹#›</a:t>
            </a:fld>
            <a:endParaRPr lang="en-US" altLang="ja-JP"/>
          </a:p>
        </p:txBody>
      </p:sp>
    </p:spTree>
    <p:extLst>
      <p:ext uri="{BB962C8B-B14F-4D97-AF65-F5344CB8AC3E}">
        <p14:creationId xmlns:p14="http://schemas.microsoft.com/office/powerpoint/2010/main" val="10299811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r>
              <a:rPr lang="ja-JP" altLang="en-US" smtClean="0"/>
              <a:t>マスター タイトルの書式設定</a:t>
            </a:r>
            <a:endParaRPr lang="ja-JP" altLang="en-US"/>
          </a:p>
        </p:txBody>
      </p:sp>
      <p:sp>
        <p:nvSpPr>
          <p:cNvPr id="3" name="コンテンツ プレースホルダ 2"/>
          <p:cNvSpPr>
            <a:spLocks noGrp="1"/>
          </p:cNvSpPr>
          <p:nvPr>
            <p:ph sz="half" idx="1"/>
          </p:nvPr>
        </p:nvSpPr>
        <p:spPr>
          <a:xfrm>
            <a:off x="371475" y="1022351"/>
            <a:ext cx="4485217" cy="5307013"/>
          </a:xfrm>
        </p:spPr>
        <p:txBody>
          <a:bodyPr/>
          <a:lstStyle>
            <a:lvl1pPr>
              <a:defRPr sz="1800">
                <a:latin typeface="メイリオ" panose="020B0604030504040204" pitchFamily="50" charset="-128"/>
                <a:ea typeface="メイリオ" panose="020B0604030504040204" pitchFamily="50" charset="-128"/>
                <a:cs typeface="メイリオ" panose="020B0604030504040204" pitchFamily="50" charset="-128"/>
              </a:defRPr>
            </a:lvl1pPr>
            <a:lvl2pPr>
              <a:defRPr sz="1800">
                <a:latin typeface="メイリオ" panose="020B0604030504040204" pitchFamily="50" charset="-128"/>
                <a:ea typeface="メイリオ" panose="020B0604030504040204" pitchFamily="50" charset="-128"/>
                <a:cs typeface="メイリオ" panose="020B0604030504040204" pitchFamily="50" charset="-128"/>
              </a:defRPr>
            </a:lvl2pPr>
            <a:lvl3pPr>
              <a:defRPr sz="1800">
                <a:latin typeface="メイリオ" panose="020B0604030504040204" pitchFamily="50" charset="-128"/>
                <a:ea typeface="メイリオ" panose="020B0604030504040204" pitchFamily="50" charset="-128"/>
                <a:cs typeface="メイリオ" panose="020B0604030504040204" pitchFamily="50" charset="-128"/>
              </a:defRPr>
            </a:lvl3pPr>
            <a:lvl4pPr>
              <a:defRPr sz="1800">
                <a:latin typeface="メイリオ" panose="020B0604030504040204" pitchFamily="50" charset="-128"/>
                <a:ea typeface="メイリオ" panose="020B0604030504040204" pitchFamily="50" charset="-128"/>
                <a:cs typeface="メイリオ" panose="020B0604030504040204" pitchFamily="50" charset="-128"/>
              </a:defRPr>
            </a:lvl4pPr>
            <a:lvl5pPr>
              <a:defRPr sz="1800">
                <a:latin typeface="メイリオ" panose="020B0604030504040204" pitchFamily="50" charset="-128"/>
                <a:ea typeface="メイリオ" panose="020B0604030504040204" pitchFamily="50" charset="-128"/>
                <a:cs typeface="メイリオ" panose="020B0604030504040204" pitchFamily="50" charset="-128"/>
              </a:defRPr>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dirty="0"/>
          </a:p>
        </p:txBody>
      </p:sp>
      <p:sp>
        <p:nvSpPr>
          <p:cNvPr id="4" name="コンテンツ プレースホルダ 3"/>
          <p:cNvSpPr>
            <a:spLocks noGrp="1"/>
          </p:cNvSpPr>
          <p:nvPr>
            <p:ph sz="half" idx="2"/>
          </p:nvPr>
        </p:nvSpPr>
        <p:spPr>
          <a:xfrm>
            <a:off x="5021791" y="1022351"/>
            <a:ext cx="4485217" cy="5307013"/>
          </a:xfrm>
        </p:spPr>
        <p:txBody>
          <a:bodyPr/>
          <a:lstStyle>
            <a:lvl1pPr>
              <a:defRPr sz="1800">
                <a:latin typeface="メイリオ" panose="020B0604030504040204" pitchFamily="50" charset="-128"/>
                <a:ea typeface="メイリオ" panose="020B0604030504040204" pitchFamily="50" charset="-128"/>
                <a:cs typeface="メイリオ" panose="020B0604030504040204" pitchFamily="50" charset="-128"/>
              </a:defRPr>
            </a:lvl1pPr>
            <a:lvl2pPr>
              <a:defRPr sz="1800">
                <a:latin typeface="メイリオ" panose="020B0604030504040204" pitchFamily="50" charset="-128"/>
                <a:ea typeface="メイリオ" panose="020B0604030504040204" pitchFamily="50" charset="-128"/>
                <a:cs typeface="メイリオ" panose="020B0604030504040204" pitchFamily="50" charset="-128"/>
              </a:defRPr>
            </a:lvl2pPr>
            <a:lvl3pPr>
              <a:defRPr sz="1800">
                <a:latin typeface="メイリオ" panose="020B0604030504040204" pitchFamily="50" charset="-128"/>
                <a:ea typeface="メイリオ" panose="020B0604030504040204" pitchFamily="50" charset="-128"/>
                <a:cs typeface="メイリオ" panose="020B0604030504040204" pitchFamily="50" charset="-128"/>
              </a:defRPr>
            </a:lvl3pPr>
            <a:lvl4pPr>
              <a:defRPr sz="1800">
                <a:latin typeface="メイリオ" panose="020B0604030504040204" pitchFamily="50" charset="-128"/>
                <a:ea typeface="メイリオ" panose="020B0604030504040204" pitchFamily="50" charset="-128"/>
                <a:cs typeface="メイリオ" panose="020B0604030504040204" pitchFamily="50" charset="-128"/>
              </a:defRPr>
            </a:lvl4pPr>
            <a:lvl5pPr>
              <a:defRPr sz="1800">
                <a:latin typeface="メイリオ" panose="020B0604030504040204" pitchFamily="50" charset="-128"/>
                <a:ea typeface="メイリオ" panose="020B0604030504040204" pitchFamily="50" charset="-128"/>
                <a:cs typeface="メイリオ" panose="020B0604030504040204" pitchFamily="50" charset="-128"/>
              </a:defRPr>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dirty="0"/>
          </a:p>
        </p:txBody>
      </p:sp>
      <p:sp>
        <p:nvSpPr>
          <p:cNvPr id="5" name="Rectangle 5"/>
          <p:cNvSpPr>
            <a:spLocks noGrp="1" noChangeArrowheads="1"/>
          </p:cNvSpPr>
          <p:nvPr>
            <p:ph type="sldNum" sz="quarter" idx="10"/>
          </p:nvPr>
        </p:nvSpPr>
        <p:spPr/>
        <p:txBody>
          <a:bodyPr/>
          <a:lstStyle>
            <a:lvl1pPr>
              <a:defRPr/>
            </a:lvl1pPr>
          </a:lstStyle>
          <a:p>
            <a:pPr>
              <a:defRPr/>
            </a:pPr>
            <a:fld id="{1AF07EF2-CCBB-41E5-BEA6-FB056BAE9715}" type="slidenum">
              <a:rPr lang="en-US" altLang="ja-JP" smtClean="0"/>
              <a:pPr>
                <a:defRPr/>
              </a:pPr>
              <a:t>‹#›</a:t>
            </a:fld>
            <a:endParaRPr lang="en-US" altLang="ja-JP"/>
          </a:p>
        </p:txBody>
      </p:sp>
    </p:spTree>
    <p:extLst>
      <p:ext uri="{BB962C8B-B14F-4D97-AF65-F5344CB8AC3E}">
        <p14:creationId xmlns:p14="http://schemas.microsoft.com/office/powerpoint/2010/main" val="60136213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495300" y="274638"/>
            <a:ext cx="8915400" cy="1143000"/>
          </a:xfrm>
        </p:spPr>
        <p:txBody>
          <a:bodyPr/>
          <a:lstStyle>
            <a:lvl1pPr>
              <a:defRPr/>
            </a:lvl1pPr>
          </a:lstStyle>
          <a:p>
            <a:r>
              <a:rPr lang="ja-JP" altLang="en-US" smtClean="0"/>
              <a:t>マスター タイトルの書式設定</a:t>
            </a:r>
            <a:endParaRPr lang="ja-JP" altLang="en-US" dirty="0"/>
          </a:p>
        </p:txBody>
      </p:sp>
      <p:sp>
        <p:nvSpPr>
          <p:cNvPr id="3" name="テキスト プレースホルダ 2"/>
          <p:cNvSpPr>
            <a:spLocks noGrp="1"/>
          </p:cNvSpPr>
          <p:nvPr>
            <p:ph type="body" idx="1"/>
          </p:nvPr>
        </p:nvSpPr>
        <p:spPr>
          <a:xfrm>
            <a:off x="495300" y="1535113"/>
            <a:ext cx="437687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コンテンツ プレースホルダ 3"/>
          <p:cNvSpPr>
            <a:spLocks noGrp="1"/>
          </p:cNvSpPr>
          <p:nvPr>
            <p:ph sz="half" idx="2"/>
          </p:nvPr>
        </p:nvSpPr>
        <p:spPr>
          <a:xfrm>
            <a:off x="495300" y="2174875"/>
            <a:ext cx="437687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dirty="0"/>
          </a:p>
        </p:txBody>
      </p:sp>
      <p:sp>
        <p:nvSpPr>
          <p:cNvPr id="5" name="テキスト プレースホルダ 4"/>
          <p:cNvSpPr>
            <a:spLocks noGrp="1"/>
          </p:cNvSpPr>
          <p:nvPr>
            <p:ph type="body" sz="quarter" idx="3"/>
          </p:nvPr>
        </p:nvSpPr>
        <p:spPr>
          <a:xfrm>
            <a:off x="5032111" y="1535113"/>
            <a:ext cx="437859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コンテンツ プレースホルダ 5"/>
          <p:cNvSpPr>
            <a:spLocks noGrp="1"/>
          </p:cNvSpPr>
          <p:nvPr>
            <p:ph sz="quarter" idx="4"/>
          </p:nvPr>
        </p:nvSpPr>
        <p:spPr>
          <a:xfrm>
            <a:off x="5032111" y="2174875"/>
            <a:ext cx="437859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7" name="Rectangle 5"/>
          <p:cNvSpPr>
            <a:spLocks noGrp="1" noChangeArrowheads="1"/>
          </p:cNvSpPr>
          <p:nvPr>
            <p:ph type="sldNum" sz="quarter" idx="10"/>
          </p:nvPr>
        </p:nvSpPr>
        <p:spPr/>
        <p:txBody>
          <a:bodyPr/>
          <a:lstStyle>
            <a:lvl1pPr>
              <a:defRPr/>
            </a:lvl1pPr>
          </a:lstStyle>
          <a:p>
            <a:pPr>
              <a:defRPr/>
            </a:pPr>
            <a:fld id="{E13E682E-35A4-4553-92AD-A58F36A37909}" type="slidenum">
              <a:rPr lang="en-US" altLang="ja-JP" smtClean="0"/>
              <a:pPr>
                <a:defRPr/>
              </a:pPr>
              <a:t>‹#›</a:t>
            </a:fld>
            <a:endParaRPr lang="en-US" altLang="ja-JP"/>
          </a:p>
        </p:txBody>
      </p:sp>
    </p:spTree>
    <p:extLst>
      <p:ext uri="{BB962C8B-B14F-4D97-AF65-F5344CB8AC3E}">
        <p14:creationId xmlns:p14="http://schemas.microsoft.com/office/powerpoint/2010/main" val="907807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r>
              <a:rPr lang="ja-JP" altLang="en-US" smtClean="0"/>
              <a:t>マスター タイトルの書式設定</a:t>
            </a:r>
            <a:endParaRPr lang="ja-JP" altLang="en-US" dirty="0"/>
          </a:p>
        </p:txBody>
      </p:sp>
      <p:sp>
        <p:nvSpPr>
          <p:cNvPr id="3" name="Rectangle 5"/>
          <p:cNvSpPr>
            <a:spLocks noGrp="1" noChangeArrowheads="1"/>
          </p:cNvSpPr>
          <p:nvPr>
            <p:ph type="sldNum" sz="quarter" idx="10"/>
          </p:nvPr>
        </p:nvSpPr>
        <p:spPr/>
        <p:txBody>
          <a:bodyPr/>
          <a:lstStyle>
            <a:lvl1pPr>
              <a:defRPr/>
            </a:lvl1pPr>
          </a:lstStyle>
          <a:p>
            <a:pPr>
              <a:defRPr/>
            </a:pPr>
            <a:fld id="{2DF3FF87-E154-4BCB-9C4F-D5CAC73D00B8}" type="slidenum">
              <a:rPr lang="en-US" altLang="ja-JP" smtClean="0"/>
              <a:pPr>
                <a:defRPr/>
              </a:pPr>
              <a:t>‹#›</a:t>
            </a:fld>
            <a:endParaRPr lang="en-US" altLang="ja-JP"/>
          </a:p>
        </p:txBody>
      </p:sp>
    </p:spTree>
    <p:extLst>
      <p:ext uri="{BB962C8B-B14F-4D97-AF65-F5344CB8AC3E}">
        <p14:creationId xmlns:p14="http://schemas.microsoft.com/office/powerpoint/2010/main" val="29452862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Rectangle 5"/>
          <p:cNvSpPr>
            <a:spLocks noGrp="1" noChangeArrowheads="1"/>
          </p:cNvSpPr>
          <p:nvPr>
            <p:ph type="sldNum" sz="quarter" idx="10"/>
          </p:nvPr>
        </p:nvSpPr>
        <p:spPr/>
        <p:txBody>
          <a:bodyPr/>
          <a:lstStyle>
            <a:lvl1pPr>
              <a:defRPr/>
            </a:lvl1pPr>
          </a:lstStyle>
          <a:p>
            <a:pPr>
              <a:defRPr/>
            </a:pPr>
            <a:fld id="{2E385889-6222-408C-8731-B61DA2516120}" type="slidenum">
              <a:rPr lang="en-US" altLang="ja-JP" smtClean="0"/>
              <a:pPr>
                <a:defRPr/>
              </a:pPr>
              <a:t>‹#›</a:t>
            </a:fld>
            <a:endParaRPr lang="en-US" altLang="ja-JP"/>
          </a:p>
        </p:txBody>
      </p:sp>
    </p:spTree>
    <p:extLst>
      <p:ext uri="{BB962C8B-B14F-4D97-AF65-F5344CB8AC3E}">
        <p14:creationId xmlns:p14="http://schemas.microsoft.com/office/powerpoint/2010/main" val="38174344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95300" y="273050"/>
            <a:ext cx="3259006" cy="1162050"/>
          </a:xfrm>
        </p:spPr>
        <p:txBody>
          <a:bodyPr anchor="b"/>
          <a:lstStyle>
            <a:lvl1pPr algn="l">
              <a:defRPr sz="2000" b="1"/>
            </a:lvl1pPr>
          </a:lstStyle>
          <a:p>
            <a:r>
              <a:rPr lang="ja-JP" altLang="en-US" smtClean="0"/>
              <a:t>マスター タイトルの書式設定</a:t>
            </a:r>
            <a:endParaRPr lang="ja-JP" altLang="en-US"/>
          </a:p>
        </p:txBody>
      </p:sp>
      <p:sp>
        <p:nvSpPr>
          <p:cNvPr id="3" name="コンテンツ プレースホルダ 2"/>
          <p:cNvSpPr>
            <a:spLocks noGrp="1"/>
          </p:cNvSpPr>
          <p:nvPr>
            <p:ph idx="1"/>
          </p:nvPr>
        </p:nvSpPr>
        <p:spPr>
          <a:xfrm>
            <a:off x="3872971" y="273051"/>
            <a:ext cx="5537729"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テキスト プレースホルダ 3"/>
          <p:cNvSpPr>
            <a:spLocks noGrp="1"/>
          </p:cNvSpPr>
          <p:nvPr>
            <p:ph type="body" sz="half" idx="2"/>
          </p:nvPr>
        </p:nvSpPr>
        <p:spPr>
          <a:xfrm>
            <a:off x="495300" y="1435101"/>
            <a:ext cx="3259006"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Rectangle 5"/>
          <p:cNvSpPr>
            <a:spLocks noGrp="1" noChangeArrowheads="1"/>
          </p:cNvSpPr>
          <p:nvPr>
            <p:ph type="sldNum" sz="quarter" idx="10"/>
          </p:nvPr>
        </p:nvSpPr>
        <p:spPr/>
        <p:txBody>
          <a:bodyPr/>
          <a:lstStyle>
            <a:lvl1pPr>
              <a:defRPr/>
            </a:lvl1pPr>
          </a:lstStyle>
          <a:p>
            <a:pPr>
              <a:defRPr/>
            </a:pPr>
            <a:fld id="{F303F2F2-364B-44F0-AA66-DE8E8BCDE0A4}" type="slidenum">
              <a:rPr lang="en-US" altLang="ja-JP" smtClean="0"/>
              <a:pPr>
                <a:defRPr/>
              </a:pPr>
              <a:t>‹#›</a:t>
            </a:fld>
            <a:endParaRPr lang="en-US" altLang="ja-JP"/>
          </a:p>
        </p:txBody>
      </p:sp>
    </p:spTree>
    <p:extLst>
      <p:ext uri="{BB962C8B-B14F-4D97-AF65-F5344CB8AC3E}">
        <p14:creationId xmlns:p14="http://schemas.microsoft.com/office/powerpoint/2010/main" val="6126566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941645" y="4800600"/>
            <a:ext cx="5943600" cy="566738"/>
          </a:xfrm>
        </p:spPr>
        <p:txBody>
          <a:bodyPr anchor="b"/>
          <a:lstStyle>
            <a:lvl1pPr algn="l">
              <a:defRPr sz="2000" b="1"/>
            </a:lvl1pPr>
          </a:lstStyle>
          <a:p>
            <a:r>
              <a:rPr lang="ja-JP" altLang="en-US" smtClean="0"/>
              <a:t>マスター タイトルの書式設定</a:t>
            </a:r>
            <a:endParaRPr lang="ja-JP" altLang="en-US"/>
          </a:p>
        </p:txBody>
      </p:sp>
      <p:sp>
        <p:nvSpPr>
          <p:cNvPr id="3" name="図プレースホルダ 2"/>
          <p:cNvSpPr>
            <a:spLocks noGrp="1"/>
          </p:cNvSpPr>
          <p:nvPr>
            <p:ph type="pic" idx="1"/>
          </p:nvPr>
        </p:nvSpPr>
        <p:spPr>
          <a:xfrm>
            <a:off x="1941645"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ja-JP" altLang="en-US" noProof="0" smtClean="0"/>
              <a:t>図を追加</a:t>
            </a:r>
            <a:endParaRPr lang="ja-JP" altLang="en-US" noProof="0" dirty="0" smtClean="0"/>
          </a:p>
        </p:txBody>
      </p:sp>
      <p:sp>
        <p:nvSpPr>
          <p:cNvPr id="4" name="テキスト プレースホルダ 3"/>
          <p:cNvSpPr>
            <a:spLocks noGrp="1"/>
          </p:cNvSpPr>
          <p:nvPr>
            <p:ph type="body" sz="half" idx="2"/>
          </p:nvPr>
        </p:nvSpPr>
        <p:spPr>
          <a:xfrm>
            <a:off x="1941645"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Rectangle 5"/>
          <p:cNvSpPr>
            <a:spLocks noGrp="1" noChangeArrowheads="1"/>
          </p:cNvSpPr>
          <p:nvPr>
            <p:ph type="sldNum" sz="quarter" idx="10"/>
          </p:nvPr>
        </p:nvSpPr>
        <p:spPr/>
        <p:txBody>
          <a:bodyPr/>
          <a:lstStyle>
            <a:lvl1pPr>
              <a:defRPr/>
            </a:lvl1pPr>
          </a:lstStyle>
          <a:p>
            <a:pPr>
              <a:defRPr/>
            </a:pPr>
            <a:fld id="{CCCA8327-2F43-41EB-9645-0F90BD8A988E}" type="slidenum">
              <a:rPr lang="en-US" altLang="ja-JP" smtClean="0"/>
              <a:pPr>
                <a:defRPr/>
              </a:pPr>
              <a:t>‹#›</a:t>
            </a:fld>
            <a:endParaRPr lang="en-US" altLang="ja-JP"/>
          </a:p>
        </p:txBody>
      </p:sp>
    </p:spTree>
    <p:extLst>
      <p:ext uri="{BB962C8B-B14F-4D97-AF65-F5344CB8AC3E}">
        <p14:creationId xmlns:p14="http://schemas.microsoft.com/office/powerpoint/2010/main" val="23942614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3.png"/><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2530" name="Line 12"/>
          <p:cNvSpPr>
            <a:spLocks noChangeShapeType="1"/>
          </p:cNvSpPr>
          <p:nvPr/>
        </p:nvSpPr>
        <p:spPr bwMode="auto">
          <a:xfrm>
            <a:off x="330200" y="836613"/>
            <a:ext cx="9204325" cy="0"/>
          </a:xfrm>
          <a:prstGeom prst="line">
            <a:avLst/>
          </a:prstGeom>
          <a:noFill/>
          <a:ln w="19050">
            <a:solidFill>
              <a:srgbClr val="6666FF"/>
            </a:solidFill>
            <a:round/>
            <a:headEnd/>
            <a:tailEnd/>
          </a:ln>
          <a:effectLst/>
        </p:spPr>
        <p:txBody>
          <a:bodyPr vert="eaVert" wrap="none" anchor="ctr"/>
          <a:lstStyle/>
          <a:p>
            <a:pPr>
              <a:defRPr/>
            </a:pPr>
            <a:endParaRPr lang="ja-JP" altLang="en-US" sz="2000" dirty="0"/>
          </a:p>
        </p:txBody>
      </p:sp>
      <p:sp>
        <p:nvSpPr>
          <p:cNvPr id="22531" name="Line 22"/>
          <p:cNvSpPr>
            <a:spLocks noChangeShapeType="1"/>
          </p:cNvSpPr>
          <p:nvPr/>
        </p:nvSpPr>
        <p:spPr bwMode="auto">
          <a:xfrm>
            <a:off x="0" y="6513513"/>
            <a:ext cx="9892242" cy="0"/>
          </a:xfrm>
          <a:prstGeom prst="line">
            <a:avLst/>
          </a:prstGeom>
          <a:noFill/>
          <a:ln w="19050">
            <a:solidFill>
              <a:srgbClr val="6666FF"/>
            </a:solidFill>
            <a:round/>
            <a:headEnd/>
            <a:tailEnd/>
          </a:ln>
          <a:effectLst/>
        </p:spPr>
        <p:txBody>
          <a:bodyPr vert="eaVert" wrap="none" anchor="ctr"/>
          <a:lstStyle/>
          <a:p>
            <a:pPr>
              <a:defRPr/>
            </a:pPr>
            <a:endParaRPr lang="ja-JP" altLang="en-US" sz="2000" dirty="0"/>
          </a:p>
        </p:txBody>
      </p:sp>
      <p:sp>
        <p:nvSpPr>
          <p:cNvPr id="1029" name="Rectangle 3"/>
          <p:cNvSpPr>
            <a:spLocks noGrp="1" noChangeArrowheads="1"/>
          </p:cNvSpPr>
          <p:nvPr>
            <p:ph type="title"/>
          </p:nvPr>
        </p:nvSpPr>
        <p:spPr bwMode="auto">
          <a:xfrm>
            <a:off x="343958" y="228600"/>
            <a:ext cx="8819092" cy="457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ja-JP" altLang="en-US" smtClean="0"/>
              <a:t>マスタ タイトルの書式設定</a:t>
            </a:r>
          </a:p>
        </p:txBody>
      </p:sp>
      <p:sp>
        <p:nvSpPr>
          <p:cNvPr id="1030" name="Rectangle 4"/>
          <p:cNvSpPr>
            <a:spLocks noGrp="1" noChangeArrowheads="1"/>
          </p:cNvSpPr>
          <p:nvPr>
            <p:ph type="body" idx="1"/>
          </p:nvPr>
        </p:nvSpPr>
        <p:spPr bwMode="auto">
          <a:xfrm>
            <a:off x="371475" y="1022351"/>
            <a:ext cx="9135533" cy="530701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p>
        </p:txBody>
      </p:sp>
      <p:sp>
        <p:nvSpPr>
          <p:cNvPr id="12" name="Rectangle 5"/>
          <p:cNvSpPr>
            <a:spLocks noGrp="1" noChangeArrowheads="1"/>
          </p:cNvSpPr>
          <p:nvPr>
            <p:ph type="sldNum" sz="quarter" idx="4"/>
          </p:nvPr>
        </p:nvSpPr>
        <p:spPr bwMode="auto">
          <a:xfrm>
            <a:off x="7842250" y="6553200"/>
            <a:ext cx="2063750" cy="304800"/>
          </a:xfrm>
          <a:prstGeom prst="rect">
            <a:avLst/>
          </a:prstGeom>
          <a:noFill/>
          <a:extLst/>
        </p:spPr>
        <p:txBody>
          <a:bodyPr vert="horz" wrap="square" lIns="91440" tIns="45720" rIns="91440" bIns="45720" numCol="1" anchor="t" anchorCtr="0" compatLnSpc="1">
            <a:prstTxWarp prst="textNoShape">
              <a:avLst/>
            </a:prstTxWarp>
          </a:bodyPr>
          <a:lstStyle>
            <a:lvl1pPr algn="r">
              <a:lnSpc>
                <a:spcPct val="100000"/>
              </a:lnSpc>
              <a:spcBef>
                <a:spcPct val="0"/>
              </a:spcBef>
              <a:defRPr sz="1400">
                <a:latin typeface="メイリオ" panose="020B0604030504040204" pitchFamily="50" charset="-128"/>
                <a:ea typeface="メイリオ" panose="020B0604030504040204" pitchFamily="50" charset="-128"/>
              </a:defRPr>
            </a:lvl1pPr>
          </a:lstStyle>
          <a:p>
            <a:pPr>
              <a:defRPr/>
            </a:pPr>
            <a:fld id="{79A4C0E6-5526-4410-9C5F-1995C88644BA}" type="slidenum">
              <a:rPr lang="en-US" altLang="ja-JP" smtClean="0"/>
              <a:pPr>
                <a:defRPr/>
              </a:pPr>
              <a:t>‹#›</a:t>
            </a:fld>
            <a:endParaRPr lang="en-US" altLang="ja-JP"/>
          </a:p>
        </p:txBody>
      </p:sp>
      <p:sp>
        <p:nvSpPr>
          <p:cNvPr id="8" name="テキスト ボックス 7"/>
          <p:cNvSpPr txBox="1"/>
          <p:nvPr/>
        </p:nvSpPr>
        <p:spPr>
          <a:xfrm>
            <a:off x="742950" y="6518204"/>
            <a:ext cx="3494617" cy="369332"/>
          </a:xfrm>
          <a:prstGeom prst="rect">
            <a:avLst/>
          </a:prstGeom>
          <a:noFill/>
        </p:spPr>
        <p:txBody>
          <a:bodyPr>
            <a:spAutoFit/>
          </a:bodyPr>
          <a:lstStyle/>
          <a:p>
            <a:pPr>
              <a:defRPr/>
            </a:pPr>
            <a:r>
              <a:rPr lang="en-US" altLang="ja-JP" sz="1000" b="1" i="1" dirty="0">
                <a:solidFill>
                  <a:schemeClr val="accent2"/>
                </a:solidFill>
                <a:latin typeface="Times New Roman"/>
                <a:cs typeface="Times New Roman"/>
              </a:rPr>
              <a:t>Graduate School of Information Science, Nagoya Univ.</a:t>
            </a:r>
            <a:br>
              <a:rPr lang="en-US" altLang="ja-JP" sz="1000" b="1" i="1" dirty="0">
                <a:solidFill>
                  <a:schemeClr val="accent2"/>
                </a:solidFill>
                <a:latin typeface="Times New Roman"/>
                <a:cs typeface="Times New Roman"/>
              </a:rPr>
            </a:br>
            <a:r>
              <a:rPr lang="en-US" altLang="ja-JP" sz="1000" b="1" i="1" dirty="0">
                <a:solidFill>
                  <a:schemeClr val="accent2"/>
                </a:solidFill>
                <a:latin typeface="Times New Roman"/>
                <a:cs typeface="Times New Roman"/>
              </a:rPr>
              <a:t>Embedded and Real-Time Systems Lab.</a:t>
            </a:r>
            <a:endParaRPr lang="ja-JP" altLang="en-US" sz="1000" b="1" i="1" dirty="0">
              <a:solidFill>
                <a:schemeClr val="accent2"/>
              </a:solidFill>
              <a:latin typeface="Times New Roman"/>
              <a:cs typeface="Times New Roman"/>
            </a:endParaRPr>
          </a:p>
        </p:txBody>
      </p:sp>
      <p:sp>
        <p:nvSpPr>
          <p:cNvPr id="9" name="テキスト ボックス 8"/>
          <p:cNvSpPr txBox="1"/>
          <p:nvPr/>
        </p:nvSpPr>
        <p:spPr>
          <a:xfrm>
            <a:off x="-68792" y="6467405"/>
            <a:ext cx="1073150" cy="433965"/>
          </a:xfrm>
          <a:prstGeom prst="rect">
            <a:avLst/>
          </a:prstGeom>
          <a:noFill/>
        </p:spPr>
        <p:txBody>
          <a:bodyPr>
            <a:spAutoFit/>
          </a:bodyPr>
          <a:lstStyle/>
          <a:p>
            <a:pPr>
              <a:defRPr/>
            </a:pPr>
            <a:r>
              <a:rPr lang="en-US" altLang="ja-JP" sz="2400" b="1" dirty="0">
                <a:solidFill>
                  <a:schemeClr val="accent2"/>
                </a:solidFill>
                <a:latin typeface="Monotype Corsiva"/>
                <a:ea typeface="ＤＦＰ太丸ゴシック体"/>
                <a:cs typeface="Monotype Corsiva"/>
              </a:rPr>
              <a:t>ERTL</a:t>
            </a:r>
            <a:endParaRPr lang="ja-JP" altLang="en-US" sz="2400" b="1" dirty="0">
              <a:solidFill>
                <a:schemeClr val="accent2"/>
              </a:solidFill>
              <a:latin typeface="Monotype Corsiva"/>
              <a:ea typeface="ＤＦＰ太丸ゴシック体"/>
              <a:cs typeface="Monotype Corsiva"/>
            </a:endParaRPr>
          </a:p>
        </p:txBody>
      </p:sp>
    </p:spTree>
    <p:extLst>
      <p:ext uri="{BB962C8B-B14F-4D97-AF65-F5344CB8AC3E}">
        <p14:creationId xmlns:p14="http://schemas.microsoft.com/office/powerpoint/2010/main" val="3668014258"/>
      </p:ext>
    </p:extLst>
  </p:cSld>
  <p:clrMap bg1="lt1" tx1="dk1" bg2="lt2" tx2="dk2" accent1="accent1" accent2="accent2" accent3="accent3" accent4="accent4" accent5="accent5" accent6="accent6" hlink="hlink" folHlink="folHlink"/>
  <p:sldLayoutIdLst>
    <p:sldLayoutId id="2147483840" r:id="rId1"/>
    <p:sldLayoutId id="2147483841" r:id="rId2"/>
    <p:sldLayoutId id="2147483842" r:id="rId3"/>
    <p:sldLayoutId id="2147483843" r:id="rId4"/>
    <p:sldLayoutId id="2147483844" r:id="rId5"/>
    <p:sldLayoutId id="2147483845" r:id="rId6"/>
    <p:sldLayoutId id="2147483846" r:id="rId7"/>
    <p:sldLayoutId id="2147483847" r:id="rId8"/>
    <p:sldLayoutId id="2147483848" r:id="rId9"/>
    <p:sldLayoutId id="2147483849" r:id="rId10"/>
    <p:sldLayoutId id="2147483850" r:id="rId11"/>
    <p:sldLayoutId id="2147483851" r:id="rId12"/>
  </p:sldLayoutIdLst>
  <p:timing>
    <p:tnLst>
      <p:par>
        <p:cTn id="1" dur="indefinite" restart="never" nodeType="tmRoot"/>
      </p:par>
    </p:tnLst>
  </p:timing>
  <p:hf hdr="0" ftr="0" dt="0"/>
  <p:txStyles>
    <p:titleStyle>
      <a:lvl1pPr algn="l" rtl="0" eaLnBrk="1" fontAlgn="base" hangingPunct="1">
        <a:spcBef>
          <a:spcPct val="0"/>
        </a:spcBef>
        <a:spcAft>
          <a:spcPct val="0"/>
        </a:spcAft>
        <a:defRPr kumimoji="1" sz="3200">
          <a:solidFill>
            <a:schemeClr val="tx2"/>
          </a:solidFill>
          <a:latin typeface="+mj-lt"/>
          <a:ea typeface="+mj-ea"/>
          <a:cs typeface="+mj-cs"/>
        </a:defRPr>
      </a:lvl1pPr>
      <a:lvl2pPr algn="l" rtl="0" eaLnBrk="1" fontAlgn="base" hangingPunct="1">
        <a:spcBef>
          <a:spcPct val="0"/>
        </a:spcBef>
        <a:spcAft>
          <a:spcPct val="0"/>
        </a:spcAft>
        <a:defRPr kumimoji="1" sz="3200">
          <a:solidFill>
            <a:schemeClr val="tx2"/>
          </a:solidFill>
          <a:latin typeface="Times New Roman" pitchFamily="18" charset="0"/>
          <a:ea typeface="ＭＳ Ｐゴシック" charset="-128"/>
        </a:defRPr>
      </a:lvl2pPr>
      <a:lvl3pPr algn="l" rtl="0" eaLnBrk="1" fontAlgn="base" hangingPunct="1">
        <a:spcBef>
          <a:spcPct val="0"/>
        </a:spcBef>
        <a:spcAft>
          <a:spcPct val="0"/>
        </a:spcAft>
        <a:defRPr kumimoji="1" sz="3200">
          <a:solidFill>
            <a:schemeClr val="tx2"/>
          </a:solidFill>
          <a:latin typeface="Times New Roman" pitchFamily="18" charset="0"/>
          <a:ea typeface="ＭＳ Ｐゴシック" charset="-128"/>
        </a:defRPr>
      </a:lvl3pPr>
      <a:lvl4pPr algn="l" rtl="0" eaLnBrk="1" fontAlgn="base" hangingPunct="1">
        <a:spcBef>
          <a:spcPct val="0"/>
        </a:spcBef>
        <a:spcAft>
          <a:spcPct val="0"/>
        </a:spcAft>
        <a:defRPr kumimoji="1" sz="3200">
          <a:solidFill>
            <a:schemeClr val="tx2"/>
          </a:solidFill>
          <a:latin typeface="Times New Roman" pitchFamily="18" charset="0"/>
          <a:ea typeface="ＭＳ Ｐゴシック" charset="-128"/>
        </a:defRPr>
      </a:lvl4pPr>
      <a:lvl5pPr algn="l" rtl="0" eaLnBrk="1" fontAlgn="base" hangingPunct="1">
        <a:spcBef>
          <a:spcPct val="0"/>
        </a:spcBef>
        <a:spcAft>
          <a:spcPct val="0"/>
        </a:spcAft>
        <a:defRPr kumimoji="1" sz="3200">
          <a:solidFill>
            <a:schemeClr val="tx2"/>
          </a:solidFill>
          <a:latin typeface="Times New Roman" pitchFamily="18" charset="0"/>
          <a:ea typeface="ＭＳ Ｐゴシック" charset="-128"/>
        </a:defRPr>
      </a:lvl5pPr>
      <a:lvl6pPr marL="457200" algn="l" rtl="0" eaLnBrk="1" fontAlgn="base" hangingPunct="1">
        <a:spcBef>
          <a:spcPct val="0"/>
        </a:spcBef>
        <a:spcAft>
          <a:spcPct val="0"/>
        </a:spcAft>
        <a:defRPr kumimoji="1" sz="3200">
          <a:solidFill>
            <a:schemeClr val="tx2"/>
          </a:solidFill>
          <a:latin typeface="Times New Roman" pitchFamily="18" charset="0"/>
          <a:ea typeface="ＭＳ Ｐゴシック" charset="-128"/>
        </a:defRPr>
      </a:lvl6pPr>
      <a:lvl7pPr marL="914400" algn="l" rtl="0" eaLnBrk="1" fontAlgn="base" hangingPunct="1">
        <a:spcBef>
          <a:spcPct val="0"/>
        </a:spcBef>
        <a:spcAft>
          <a:spcPct val="0"/>
        </a:spcAft>
        <a:defRPr kumimoji="1" sz="3200">
          <a:solidFill>
            <a:schemeClr val="tx2"/>
          </a:solidFill>
          <a:latin typeface="Times New Roman" pitchFamily="18" charset="0"/>
          <a:ea typeface="ＭＳ Ｐゴシック" charset="-128"/>
        </a:defRPr>
      </a:lvl7pPr>
      <a:lvl8pPr marL="1371600" algn="l" rtl="0" eaLnBrk="1" fontAlgn="base" hangingPunct="1">
        <a:spcBef>
          <a:spcPct val="0"/>
        </a:spcBef>
        <a:spcAft>
          <a:spcPct val="0"/>
        </a:spcAft>
        <a:defRPr kumimoji="1" sz="3200">
          <a:solidFill>
            <a:schemeClr val="tx2"/>
          </a:solidFill>
          <a:latin typeface="Times New Roman" pitchFamily="18" charset="0"/>
          <a:ea typeface="ＭＳ Ｐゴシック" charset="-128"/>
        </a:defRPr>
      </a:lvl8pPr>
      <a:lvl9pPr marL="1828800" algn="l" rtl="0" eaLnBrk="1" fontAlgn="base" hangingPunct="1">
        <a:spcBef>
          <a:spcPct val="0"/>
        </a:spcBef>
        <a:spcAft>
          <a:spcPct val="0"/>
        </a:spcAft>
        <a:defRPr kumimoji="1" sz="3200">
          <a:solidFill>
            <a:schemeClr val="tx2"/>
          </a:solidFill>
          <a:latin typeface="Times New Roman" pitchFamily="18" charset="0"/>
          <a:ea typeface="ＭＳ Ｐゴシック" charset="-128"/>
        </a:defRPr>
      </a:lvl9pPr>
    </p:titleStyle>
    <p:bodyStyle>
      <a:lvl1pPr marL="180975" indent="-180975" algn="l" rtl="0" eaLnBrk="1" fontAlgn="base" hangingPunct="1">
        <a:spcBef>
          <a:spcPct val="20000"/>
        </a:spcBef>
        <a:spcAft>
          <a:spcPct val="0"/>
        </a:spcAft>
        <a:buFont typeface="Arial" charset="0"/>
        <a:buChar char="•"/>
        <a:defRPr kumimoji="1" sz="2800">
          <a:solidFill>
            <a:schemeClr val="tx1"/>
          </a:solidFill>
          <a:latin typeface="+mn-lt"/>
          <a:ea typeface="+mn-ea"/>
          <a:cs typeface="+mn-cs"/>
        </a:defRPr>
      </a:lvl1pPr>
      <a:lvl2pPr marL="534988" indent="-174625" algn="l" rtl="0" eaLnBrk="1" fontAlgn="base" hangingPunct="1">
        <a:spcBef>
          <a:spcPct val="20000"/>
        </a:spcBef>
        <a:spcAft>
          <a:spcPct val="0"/>
        </a:spcAft>
        <a:buFont typeface="Times New Roman" pitchFamily="18" charset="0"/>
        <a:buChar char="−"/>
        <a:defRPr kumimoji="1" sz="2400">
          <a:solidFill>
            <a:schemeClr val="tx1"/>
          </a:solidFill>
          <a:latin typeface="+mn-lt"/>
          <a:ea typeface="+mn-ea"/>
        </a:defRPr>
      </a:lvl2pPr>
      <a:lvl3pPr marL="896938" indent="-182563" algn="l" rtl="0" eaLnBrk="1" fontAlgn="base" hangingPunct="1">
        <a:spcBef>
          <a:spcPct val="20000"/>
        </a:spcBef>
        <a:spcAft>
          <a:spcPct val="0"/>
        </a:spcAft>
        <a:buChar char="•"/>
        <a:defRPr kumimoji="1" sz="2000">
          <a:solidFill>
            <a:schemeClr val="tx1"/>
          </a:solidFill>
          <a:latin typeface="+mn-lt"/>
          <a:ea typeface="+mn-ea"/>
        </a:defRPr>
      </a:lvl3pPr>
      <a:lvl4pPr marL="1258888" indent="-182563" algn="l" rtl="0" eaLnBrk="1" fontAlgn="base" hangingPunct="1">
        <a:spcBef>
          <a:spcPct val="20000"/>
        </a:spcBef>
        <a:spcAft>
          <a:spcPct val="0"/>
        </a:spcAft>
        <a:buFont typeface="Wingdings" pitchFamily="2" charset="2"/>
        <a:buChar char="ü"/>
        <a:defRPr kumimoji="1" sz="2000">
          <a:solidFill>
            <a:schemeClr val="tx1"/>
          </a:solidFill>
          <a:latin typeface="+mn-lt"/>
          <a:ea typeface="+mn-ea"/>
        </a:defRPr>
      </a:lvl4pPr>
      <a:lvl5pPr marL="1612900" indent="-174625" algn="l" rtl="0" eaLnBrk="1" fontAlgn="base" hangingPunct="1">
        <a:spcBef>
          <a:spcPct val="20000"/>
        </a:spcBef>
        <a:spcAft>
          <a:spcPct val="0"/>
        </a:spcAft>
        <a:buChar char="»"/>
        <a:defRPr kumimoji="1" sz="2000">
          <a:solidFill>
            <a:schemeClr val="tx1"/>
          </a:solidFill>
          <a:latin typeface="+mn-lt"/>
          <a:ea typeface="+mn-ea"/>
        </a:defRPr>
      </a:lvl5pPr>
      <a:lvl6pPr marL="2070100" indent="-174625" algn="l" rtl="0" eaLnBrk="1" fontAlgn="base" hangingPunct="1">
        <a:spcBef>
          <a:spcPct val="20000"/>
        </a:spcBef>
        <a:spcAft>
          <a:spcPct val="0"/>
        </a:spcAft>
        <a:buChar char="»"/>
        <a:defRPr kumimoji="1" sz="2000">
          <a:solidFill>
            <a:schemeClr val="tx1"/>
          </a:solidFill>
          <a:latin typeface="+mn-lt"/>
          <a:ea typeface="+mn-ea"/>
        </a:defRPr>
      </a:lvl6pPr>
      <a:lvl7pPr marL="2527300" indent="-174625" algn="l" rtl="0" eaLnBrk="1" fontAlgn="base" hangingPunct="1">
        <a:spcBef>
          <a:spcPct val="20000"/>
        </a:spcBef>
        <a:spcAft>
          <a:spcPct val="0"/>
        </a:spcAft>
        <a:buChar char="»"/>
        <a:defRPr kumimoji="1" sz="2000">
          <a:solidFill>
            <a:schemeClr val="tx1"/>
          </a:solidFill>
          <a:latin typeface="+mn-lt"/>
          <a:ea typeface="+mn-ea"/>
        </a:defRPr>
      </a:lvl7pPr>
      <a:lvl8pPr marL="2984500" indent="-174625" algn="l" rtl="0" eaLnBrk="1" fontAlgn="base" hangingPunct="1">
        <a:spcBef>
          <a:spcPct val="20000"/>
        </a:spcBef>
        <a:spcAft>
          <a:spcPct val="0"/>
        </a:spcAft>
        <a:buChar char="»"/>
        <a:defRPr kumimoji="1" sz="2000">
          <a:solidFill>
            <a:schemeClr val="tx1"/>
          </a:solidFill>
          <a:latin typeface="+mn-lt"/>
          <a:ea typeface="+mn-ea"/>
        </a:defRPr>
      </a:lvl8pPr>
      <a:lvl9pPr marL="3441700" indent="-174625" algn="l" rtl="0" eaLnBrk="1" fontAlgn="base" hangingPunct="1">
        <a:spcBef>
          <a:spcPct val="20000"/>
        </a:spcBef>
        <a:spcAft>
          <a:spcPct val="0"/>
        </a:spcAft>
        <a:buChar char="»"/>
        <a:defRPr kumimoji="1" sz="20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Rectangle 3"/>
          <p:cNvSpPr>
            <a:spLocks noGrp="1" noChangeArrowheads="1"/>
          </p:cNvSpPr>
          <p:nvPr>
            <p:ph type="title"/>
          </p:nvPr>
        </p:nvSpPr>
        <p:spPr bwMode="auto">
          <a:xfrm>
            <a:off x="343958" y="228600"/>
            <a:ext cx="8819092" cy="457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ja-JP" altLang="en-US" smtClean="0"/>
              <a:t>マスタ タイトルの書式設定</a:t>
            </a:r>
          </a:p>
        </p:txBody>
      </p:sp>
      <p:sp>
        <p:nvSpPr>
          <p:cNvPr id="2051" name="Rectangle 4"/>
          <p:cNvSpPr>
            <a:spLocks noGrp="1" noChangeArrowheads="1"/>
          </p:cNvSpPr>
          <p:nvPr>
            <p:ph type="body" idx="1"/>
          </p:nvPr>
        </p:nvSpPr>
        <p:spPr bwMode="auto">
          <a:xfrm>
            <a:off x="371475" y="1022351"/>
            <a:ext cx="9135533" cy="530701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p>
        </p:txBody>
      </p:sp>
      <p:sp>
        <p:nvSpPr>
          <p:cNvPr id="1007622" name="Rectangle 6"/>
          <p:cNvSpPr>
            <a:spLocks noGrp="1" noChangeArrowheads="1"/>
          </p:cNvSpPr>
          <p:nvPr>
            <p:ph type="sldNum" sz="quarter" idx="4"/>
          </p:nvPr>
        </p:nvSpPr>
        <p:spPr bwMode="auto">
          <a:xfrm>
            <a:off x="7838810" y="6553200"/>
            <a:ext cx="2063750" cy="3048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a:lnSpc>
                <a:spcPct val="100000"/>
              </a:lnSpc>
              <a:spcBef>
                <a:spcPct val="0"/>
              </a:spcBef>
              <a:defRPr sz="1400">
                <a:ea typeface="ＭＳ 明朝" pitchFamily="17" charset="-128"/>
              </a:defRPr>
            </a:lvl1pPr>
          </a:lstStyle>
          <a:p>
            <a:pPr>
              <a:defRPr/>
            </a:pPr>
            <a:fld id="{44F75152-D49C-416F-813F-032123DFD442}" type="slidenum">
              <a:rPr lang="en-US" altLang="ja-JP"/>
              <a:pPr>
                <a:defRPr/>
              </a:pPr>
              <a:t>‹#›</a:t>
            </a:fld>
            <a:endParaRPr lang="en-US" altLang="ja-JP" dirty="0"/>
          </a:p>
        </p:txBody>
      </p:sp>
      <p:sp>
        <p:nvSpPr>
          <p:cNvPr id="24581" name="Line 8"/>
          <p:cNvSpPr>
            <a:spLocks noChangeShapeType="1"/>
          </p:cNvSpPr>
          <p:nvPr/>
        </p:nvSpPr>
        <p:spPr bwMode="auto">
          <a:xfrm>
            <a:off x="330200" y="836613"/>
            <a:ext cx="9204325" cy="0"/>
          </a:xfrm>
          <a:prstGeom prst="line">
            <a:avLst/>
          </a:prstGeom>
          <a:noFill/>
          <a:ln w="19050">
            <a:solidFill>
              <a:srgbClr val="6666FF"/>
            </a:solidFill>
            <a:round/>
            <a:headEnd/>
            <a:tailEnd/>
          </a:ln>
          <a:effectLst/>
        </p:spPr>
        <p:txBody>
          <a:bodyPr vert="eaVert" wrap="none" anchor="ctr"/>
          <a:lstStyle/>
          <a:p>
            <a:pPr>
              <a:defRPr/>
            </a:pPr>
            <a:endParaRPr lang="ja-JP" altLang="en-US" sz="2000" dirty="0"/>
          </a:p>
        </p:txBody>
      </p:sp>
      <p:sp>
        <p:nvSpPr>
          <p:cNvPr id="24582" name="Line 13"/>
          <p:cNvSpPr>
            <a:spLocks noChangeShapeType="1"/>
          </p:cNvSpPr>
          <p:nvPr/>
        </p:nvSpPr>
        <p:spPr bwMode="auto">
          <a:xfrm>
            <a:off x="0" y="6513513"/>
            <a:ext cx="9892242" cy="0"/>
          </a:xfrm>
          <a:prstGeom prst="line">
            <a:avLst/>
          </a:prstGeom>
          <a:noFill/>
          <a:ln w="19050">
            <a:solidFill>
              <a:srgbClr val="6666FF"/>
            </a:solidFill>
            <a:round/>
            <a:headEnd/>
            <a:tailEnd/>
          </a:ln>
          <a:effectLst/>
        </p:spPr>
        <p:txBody>
          <a:bodyPr vert="eaVert" wrap="none" anchor="ctr"/>
          <a:lstStyle/>
          <a:p>
            <a:pPr>
              <a:defRPr/>
            </a:pPr>
            <a:endParaRPr lang="ja-JP" altLang="en-US" sz="2000" dirty="0"/>
          </a:p>
        </p:txBody>
      </p:sp>
      <p:sp>
        <p:nvSpPr>
          <p:cNvPr id="1007621" name="Rectangle 5"/>
          <p:cNvSpPr>
            <a:spLocks noGrp="1" noChangeArrowheads="1"/>
          </p:cNvSpPr>
          <p:nvPr>
            <p:ph type="ftr" sz="quarter" idx="3"/>
          </p:nvPr>
        </p:nvSpPr>
        <p:spPr bwMode="auto">
          <a:xfrm>
            <a:off x="3295121" y="6572250"/>
            <a:ext cx="3523854" cy="28575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ctr">
              <a:lnSpc>
                <a:spcPct val="100000"/>
              </a:lnSpc>
              <a:spcBef>
                <a:spcPct val="0"/>
              </a:spcBef>
              <a:defRPr sz="1000">
                <a:ea typeface="+mn-ea"/>
              </a:defRPr>
            </a:lvl1pPr>
          </a:lstStyle>
          <a:p>
            <a:pPr>
              <a:defRPr/>
            </a:pPr>
            <a:endParaRPr lang="en-US" altLang="ja-JP" dirty="0"/>
          </a:p>
        </p:txBody>
      </p:sp>
      <p:pic>
        <p:nvPicPr>
          <p:cNvPr id="2056" name="Picture 29" descr="ertl-name4"/>
          <p:cNvPicPr>
            <a:picLocks noChangeAspect="1" noChangeArrowheads="1"/>
          </p:cNvPicPr>
          <p:nvPr/>
        </p:nvPicPr>
        <p:blipFill>
          <a:blip r:embed="rId13" cstate="print"/>
          <a:srcRect/>
          <a:stretch>
            <a:fillRect/>
          </a:stretch>
        </p:blipFill>
        <p:spPr bwMode="auto">
          <a:xfrm>
            <a:off x="48154" y="6535739"/>
            <a:ext cx="3226329" cy="293687"/>
          </a:xfrm>
          <a:prstGeom prst="rect">
            <a:avLst/>
          </a:prstGeom>
          <a:noFill/>
          <a:ln w="9525">
            <a:noFill/>
            <a:miter lim="800000"/>
            <a:headEnd/>
            <a:tailEnd/>
          </a:ln>
        </p:spPr>
      </p:pic>
    </p:spTree>
    <p:extLst>
      <p:ext uri="{BB962C8B-B14F-4D97-AF65-F5344CB8AC3E}">
        <p14:creationId xmlns:p14="http://schemas.microsoft.com/office/powerpoint/2010/main" val="2777733151"/>
      </p:ext>
    </p:extLst>
  </p:cSld>
  <p:clrMap bg1="lt1" tx1="dk1" bg2="lt2" tx2="dk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Lst>
  <p:hf hdr="0" ftr="0" dt="0"/>
  <p:txStyles>
    <p:titleStyle>
      <a:lvl1pPr algn="l" rtl="0" eaLnBrk="1" fontAlgn="base" hangingPunct="1">
        <a:spcBef>
          <a:spcPct val="0"/>
        </a:spcBef>
        <a:spcAft>
          <a:spcPct val="0"/>
        </a:spcAft>
        <a:defRPr kumimoji="1" sz="3200">
          <a:solidFill>
            <a:schemeClr val="tx2"/>
          </a:solidFill>
          <a:latin typeface="+mj-lt"/>
          <a:ea typeface="+mj-ea"/>
          <a:cs typeface="+mj-cs"/>
        </a:defRPr>
      </a:lvl1pPr>
      <a:lvl2pPr algn="l" rtl="0" eaLnBrk="1" fontAlgn="base" hangingPunct="1">
        <a:spcBef>
          <a:spcPct val="0"/>
        </a:spcBef>
        <a:spcAft>
          <a:spcPct val="0"/>
        </a:spcAft>
        <a:defRPr kumimoji="1" sz="3200">
          <a:solidFill>
            <a:schemeClr val="tx2"/>
          </a:solidFill>
          <a:latin typeface="Times New Roman" pitchFamily="18" charset="0"/>
          <a:ea typeface="ＭＳ Ｐゴシック" charset="-128"/>
        </a:defRPr>
      </a:lvl2pPr>
      <a:lvl3pPr algn="l" rtl="0" eaLnBrk="1" fontAlgn="base" hangingPunct="1">
        <a:spcBef>
          <a:spcPct val="0"/>
        </a:spcBef>
        <a:spcAft>
          <a:spcPct val="0"/>
        </a:spcAft>
        <a:defRPr kumimoji="1" sz="3200">
          <a:solidFill>
            <a:schemeClr val="tx2"/>
          </a:solidFill>
          <a:latin typeface="Times New Roman" pitchFamily="18" charset="0"/>
          <a:ea typeface="ＭＳ Ｐゴシック" charset="-128"/>
        </a:defRPr>
      </a:lvl3pPr>
      <a:lvl4pPr algn="l" rtl="0" eaLnBrk="1" fontAlgn="base" hangingPunct="1">
        <a:spcBef>
          <a:spcPct val="0"/>
        </a:spcBef>
        <a:spcAft>
          <a:spcPct val="0"/>
        </a:spcAft>
        <a:defRPr kumimoji="1" sz="3200">
          <a:solidFill>
            <a:schemeClr val="tx2"/>
          </a:solidFill>
          <a:latin typeface="Times New Roman" pitchFamily="18" charset="0"/>
          <a:ea typeface="ＭＳ Ｐゴシック" charset="-128"/>
        </a:defRPr>
      </a:lvl4pPr>
      <a:lvl5pPr algn="l" rtl="0" eaLnBrk="1" fontAlgn="base" hangingPunct="1">
        <a:spcBef>
          <a:spcPct val="0"/>
        </a:spcBef>
        <a:spcAft>
          <a:spcPct val="0"/>
        </a:spcAft>
        <a:defRPr kumimoji="1" sz="3200">
          <a:solidFill>
            <a:schemeClr val="tx2"/>
          </a:solidFill>
          <a:latin typeface="Times New Roman" pitchFamily="18" charset="0"/>
          <a:ea typeface="ＭＳ Ｐゴシック" charset="-128"/>
        </a:defRPr>
      </a:lvl5pPr>
      <a:lvl6pPr marL="457200" algn="l" rtl="0" eaLnBrk="1" fontAlgn="base" hangingPunct="1">
        <a:spcBef>
          <a:spcPct val="0"/>
        </a:spcBef>
        <a:spcAft>
          <a:spcPct val="0"/>
        </a:spcAft>
        <a:defRPr kumimoji="1" sz="3200">
          <a:solidFill>
            <a:schemeClr val="tx2"/>
          </a:solidFill>
          <a:latin typeface="Times New Roman" pitchFamily="18" charset="0"/>
          <a:ea typeface="ＭＳ Ｐゴシック" charset="-128"/>
        </a:defRPr>
      </a:lvl6pPr>
      <a:lvl7pPr marL="914400" algn="l" rtl="0" eaLnBrk="1" fontAlgn="base" hangingPunct="1">
        <a:spcBef>
          <a:spcPct val="0"/>
        </a:spcBef>
        <a:spcAft>
          <a:spcPct val="0"/>
        </a:spcAft>
        <a:defRPr kumimoji="1" sz="3200">
          <a:solidFill>
            <a:schemeClr val="tx2"/>
          </a:solidFill>
          <a:latin typeface="Times New Roman" pitchFamily="18" charset="0"/>
          <a:ea typeface="ＭＳ Ｐゴシック" charset="-128"/>
        </a:defRPr>
      </a:lvl7pPr>
      <a:lvl8pPr marL="1371600" algn="l" rtl="0" eaLnBrk="1" fontAlgn="base" hangingPunct="1">
        <a:spcBef>
          <a:spcPct val="0"/>
        </a:spcBef>
        <a:spcAft>
          <a:spcPct val="0"/>
        </a:spcAft>
        <a:defRPr kumimoji="1" sz="3200">
          <a:solidFill>
            <a:schemeClr val="tx2"/>
          </a:solidFill>
          <a:latin typeface="Times New Roman" pitchFamily="18" charset="0"/>
          <a:ea typeface="ＭＳ Ｐゴシック" charset="-128"/>
        </a:defRPr>
      </a:lvl8pPr>
      <a:lvl9pPr marL="1828800" algn="l" rtl="0" eaLnBrk="1" fontAlgn="base" hangingPunct="1">
        <a:spcBef>
          <a:spcPct val="0"/>
        </a:spcBef>
        <a:spcAft>
          <a:spcPct val="0"/>
        </a:spcAft>
        <a:defRPr kumimoji="1" sz="3200">
          <a:solidFill>
            <a:schemeClr val="tx2"/>
          </a:solidFill>
          <a:latin typeface="Times New Roman" pitchFamily="18" charset="0"/>
          <a:ea typeface="ＭＳ Ｐゴシック" charset="-128"/>
        </a:defRPr>
      </a:lvl9pPr>
    </p:titleStyle>
    <p:bodyStyle>
      <a:lvl1pPr marL="180975" indent="-180975" algn="l" rtl="0" eaLnBrk="1" fontAlgn="base" hangingPunct="1">
        <a:spcBef>
          <a:spcPct val="20000"/>
        </a:spcBef>
        <a:spcAft>
          <a:spcPct val="0"/>
        </a:spcAft>
        <a:buFont typeface="Arial" charset="0"/>
        <a:buChar char="•"/>
        <a:defRPr kumimoji="1" sz="2800">
          <a:solidFill>
            <a:schemeClr val="tx1"/>
          </a:solidFill>
          <a:latin typeface="+mn-lt"/>
          <a:ea typeface="+mn-ea"/>
          <a:cs typeface="+mn-cs"/>
        </a:defRPr>
      </a:lvl1pPr>
      <a:lvl2pPr marL="534988" indent="-174625" algn="l" rtl="0" eaLnBrk="1" fontAlgn="base" hangingPunct="1">
        <a:spcBef>
          <a:spcPct val="20000"/>
        </a:spcBef>
        <a:spcAft>
          <a:spcPct val="0"/>
        </a:spcAft>
        <a:buFont typeface="Times New Roman" pitchFamily="18" charset="0"/>
        <a:buChar char="−"/>
        <a:defRPr kumimoji="1" sz="2400">
          <a:solidFill>
            <a:schemeClr val="tx1"/>
          </a:solidFill>
          <a:latin typeface="+mn-lt"/>
          <a:ea typeface="+mn-ea"/>
        </a:defRPr>
      </a:lvl2pPr>
      <a:lvl3pPr marL="896938" indent="-182563" algn="l" rtl="0" eaLnBrk="1" fontAlgn="base" hangingPunct="1">
        <a:spcBef>
          <a:spcPct val="20000"/>
        </a:spcBef>
        <a:spcAft>
          <a:spcPct val="0"/>
        </a:spcAft>
        <a:buChar char="•"/>
        <a:defRPr kumimoji="1" sz="2000">
          <a:solidFill>
            <a:schemeClr val="tx1"/>
          </a:solidFill>
          <a:latin typeface="+mn-lt"/>
          <a:ea typeface="+mn-ea"/>
        </a:defRPr>
      </a:lvl3pPr>
      <a:lvl4pPr marL="1258888" indent="-182563" algn="l" rtl="0" eaLnBrk="1" fontAlgn="base" hangingPunct="1">
        <a:spcBef>
          <a:spcPct val="20000"/>
        </a:spcBef>
        <a:spcAft>
          <a:spcPct val="0"/>
        </a:spcAft>
        <a:buFont typeface="Wingdings" pitchFamily="2" charset="2"/>
        <a:buChar char="ü"/>
        <a:defRPr kumimoji="1" sz="2000">
          <a:solidFill>
            <a:schemeClr val="tx1"/>
          </a:solidFill>
          <a:latin typeface="+mn-lt"/>
          <a:ea typeface="+mn-ea"/>
        </a:defRPr>
      </a:lvl4pPr>
      <a:lvl5pPr marL="1612900" indent="-174625" algn="l" rtl="0" eaLnBrk="1" fontAlgn="base" hangingPunct="1">
        <a:spcBef>
          <a:spcPct val="20000"/>
        </a:spcBef>
        <a:spcAft>
          <a:spcPct val="0"/>
        </a:spcAft>
        <a:buChar char="»"/>
        <a:defRPr kumimoji="1" sz="2000">
          <a:solidFill>
            <a:schemeClr val="tx1"/>
          </a:solidFill>
          <a:latin typeface="+mn-lt"/>
          <a:ea typeface="+mn-ea"/>
        </a:defRPr>
      </a:lvl5pPr>
      <a:lvl6pPr marL="2070100" indent="-174625" algn="l" rtl="0" eaLnBrk="1" fontAlgn="base" hangingPunct="1">
        <a:spcBef>
          <a:spcPct val="20000"/>
        </a:spcBef>
        <a:spcAft>
          <a:spcPct val="0"/>
        </a:spcAft>
        <a:buChar char="»"/>
        <a:defRPr kumimoji="1" sz="2000">
          <a:solidFill>
            <a:schemeClr val="tx1"/>
          </a:solidFill>
          <a:latin typeface="+mn-lt"/>
          <a:ea typeface="+mn-ea"/>
        </a:defRPr>
      </a:lvl6pPr>
      <a:lvl7pPr marL="2527300" indent="-174625" algn="l" rtl="0" eaLnBrk="1" fontAlgn="base" hangingPunct="1">
        <a:spcBef>
          <a:spcPct val="20000"/>
        </a:spcBef>
        <a:spcAft>
          <a:spcPct val="0"/>
        </a:spcAft>
        <a:buChar char="»"/>
        <a:defRPr kumimoji="1" sz="2000">
          <a:solidFill>
            <a:schemeClr val="tx1"/>
          </a:solidFill>
          <a:latin typeface="+mn-lt"/>
          <a:ea typeface="+mn-ea"/>
        </a:defRPr>
      </a:lvl7pPr>
      <a:lvl8pPr marL="2984500" indent="-174625" algn="l" rtl="0" eaLnBrk="1" fontAlgn="base" hangingPunct="1">
        <a:spcBef>
          <a:spcPct val="20000"/>
        </a:spcBef>
        <a:spcAft>
          <a:spcPct val="0"/>
        </a:spcAft>
        <a:buChar char="»"/>
        <a:defRPr kumimoji="1" sz="2000">
          <a:solidFill>
            <a:schemeClr val="tx1"/>
          </a:solidFill>
          <a:latin typeface="+mn-lt"/>
          <a:ea typeface="+mn-ea"/>
        </a:defRPr>
      </a:lvl8pPr>
      <a:lvl9pPr marL="3441700" indent="-174625" algn="l" rtl="0" eaLnBrk="1" fontAlgn="base" hangingPunct="1">
        <a:spcBef>
          <a:spcPct val="20000"/>
        </a:spcBef>
        <a:spcAft>
          <a:spcPct val="0"/>
        </a:spcAft>
        <a:buChar char="»"/>
        <a:defRPr kumimoji="1" sz="20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11.wmf"/><Relationship Id="rId4" Type="http://schemas.openxmlformats.org/officeDocument/2006/relationships/oleObject" Target="../embeddings/oleObject2.bin"/></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3"/>
          <p:cNvSpPr>
            <a:spLocks noGrp="1" noChangeArrowheads="1"/>
          </p:cNvSpPr>
          <p:nvPr>
            <p:ph type="ctrTitle"/>
          </p:nvPr>
        </p:nvSpPr>
        <p:spPr>
          <a:xfrm>
            <a:off x="330200" y="1524000"/>
            <a:ext cx="9410700" cy="1905000"/>
          </a:xfrm>
        </p:spPr>
        <p:txBody>
          <a:bodyPr/>
          <a:lstStyle/>
          <a:p>
            <a:pPr algn="ctr"/>
            <a:r>
              <a:rPr lang="en-US" altLang="ja-JP" sz="3600" dirty="0" smtClean="0"/>
              <a:t>ARMv8-A</a:t>
            </a:r>
            <a:r>
              <a:rPr lang="ja-JP" altLang="en-US" sz="3600" dirty="0" smtClean="0"/>
              <a:t>勉強会資料</a:t>
            </a:r>
            <a:r>
              <a:rPr lang="en-US" altLang="ja-JP" sz="3600" dirty="0" smtClean="0"/>
              <a:t/>
            </a:r>
            <a:br>
              <a:rPr lang="en-US" altLang="ja-JP" sz="3600" dirty="0" smtClean="0"/>
            </a:br>
            <a:r>
              <a:rPr lang="en-US" altLang="ja-JP" sz="3600" dirty="0" smtClean="0"/>
              <a:t>Porting to A64(8</a:t>
            </a:r>
            <a:r>
              <a:rPr lang="ja-JP" altLang="en-US" sz="3600" dirty="0" smtClean="0"/>
              <a:t>章</a:t>
            </a:r>
            <a:r>
              <a:rPr lang="en-US" altLang="ja-JP" sz="3600" dirty="0" smtClean="0"/>
              <a:t>)</a:t>
            </a:r>
            <a:endParaRPr lang="ja-JP" altLang="en-US" sz="3600" dirty="0" smtClean="0"/>
          </a:p>
        </p:txBody>
      </p:sp>
      <p:sp>
        <p:nvSpPr>
          <p:cNvPr id="4098" name="Rectangle 5"/>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000">
                <a:solidFill>
                  <a:schemeClr val="tx1"/>
                </a:solidFill>
                <a:latin typeface="Times New Roman" pitchFamily="18" charset="0"/>
                <a:ea typeface="ＭＳ ゴシック" pitchFamily="49" charset="-128"/>
              </a:defRPr>
            </a:lvl1pPr>
            <a:lvl2pPr marL="742950" indent="-285750" eaLnBrk="0" hangingPunct="0">
              <a:defRPr kumimoji="1" sz="2000">
                <a:solidFill>
                  <a:schemeClr val="tx1"/>
                </a:solidFill>
                <a:latin typeface="Times New Roman" pitchFamily="18" charset="0"/>
                <a:ea typeface="ＭＳ ゴシック" pitchFamily="49" charset="-128"/>
              </a:defRPr>
            </a:lvl2pPr>
            <a:lvl3pPr marL="1143000" indent="-228600" eaLnBrk="0" hangingPunct="0">
              <a:defRPr kumimoji="1" sz="2000">
                <a:solidFill>
                  <a:schemeClr val="tx1"/>
                </a:solidFill>
                <a:latin typeface="Times New Roman" pitchFamily="18" charset="0"/>
                <a:ea typeface="ＭＳ ゴシック" pitchFamily="49" charset="-128"/>
              </a:defRPr>
            </a:lvl3pPr>
            <a:lvl4pPr marL="1600200" indent="-228600" eaLnBrk="0" hangingPunct="0">
              <a:defRPr kumimoji="1" sz="2000">
                <a:solidFill>
                  <a:schemeClr val="tx1"/>
                </a:solidFill>
                <a:latin typeface="Times New Roman" pitchFamily="18" charset="0"/>
                <a:ea typeface="ＭＳ ゴシック" pitchFamily="49" charset="-128"/>
              </a:defRPr>
            </a:lvl4pPr>
            <a:lvl5pPr marL="2057400" indent="-228600" eaLnBrk="0" hangingPunct="0">
              <a:defRPr kumimoji="1" sz="2000">
                <a:solidFill>
                  <a:schemeClr val="tx1"/>
                </a:solidFill>
                <a:latin typeface="Times New Roman" pitchFamily="18" charset="0"/>
                <a:ea typeface="ＭＳ ゴシック" pitchFamily="49" charset="-128"/>
              </a:defRPr>
            </a:lvl5pPr>
            <a:lvl6pPr marL="2514600" indent="-228600" eaLnBrk="0" fontAlgn="base" hangingPunct="0">
              <a:lnSpc>
                <a:spcPct val="90000"/>
              </a:lnSpc>
              <a:spcBef>
                <a:spcPct val="20000"/>
              </a:spcBef>
              <a:spcAft>
                <a:spcPct val="0"/>
              </a:spcAft>
              <a:defRPr kumimoji="1" sz="2000">
                <a:solidFill>
                  <a:schemeClr val="tx1"/>
                </a:solidFill>
                <a:latin typeface="Times New Roman" pitchFamily="18" charset="0"/>
                <a:ea typeface="ＭＳ ゴシック" pitchFamily="49" charset="-128"/>
              </a:defRPr>
            </a:lvl6pPr>
            <a:lvl7pPr marL="2971800" indent="-228600" eaLnBrk="0" fontAlgn="base" hangingPunct="0">
              <a:lnSpc>
                <a:spcPct val="90000"/>
              </a:lnSpc>
              <a:spcBef>
                <a:spcPct val="20000"/>
              </a:spcBef>
              <a:spcAft>
                <a:spcPct val="0"/>
              </a:spcAft>
              <a:defRPr kumimoji="1" sz="2000">
                <a:solidFill>
                  <a:schemeClr val="tx1"/>
                </a:solidFill>
                <a:latin typeface="Times New Roman" pitchFamily="18" charset="0"/>
                <a:ea typeface="ＭＳ ゴシック" pitchFamily="49" charset="-128"/>
              </a:defRPr>
            </a:lvl7pPr>
            <a:lvl8pPr marL="3429000" indent="-228600" eaLnBrk="0" fontAlgn="base" hangingPunct="0">
              <a:lnSpc>
                <a:spcPct val="90000"/>
              </a:lnSpc>
              <a:spcBef>
                <a:spcPct val="20000"/>
              </a:spcBef>
              <a:spcAft>
                <a:spcPct val="0"/>
              </a:spcAft>
              <a:defRPr kumimoji="1" sz="2000">
                <a:solidFill>
                  <a:schemeClr val="tx1"/>
                </a:solidFill>
                <a:latin typeface="Times New Roman" pitchFamily="18" charset="0"/>
                <a:ea typeface="ＭＳ ゴシック" pitchFamily="49" charset="-128"/>
              </a:defRPr>
            </a:lvl8pPr>
            <a:lvl9pPr marL="3886200" indent="-228600" eaLnBrk="0" fontAlgn="base" hangingPunct="0">
              <a:lnSpc>
                <a:spcPct val="90000"/>
              </a:lnSpc>
              <a:spcBef>
                <a:spcPct val="20000"/>
              </a:spcBef>
              <a:spcAft>
                <a:spcPct val="0"/>
              </a:spcAft>
              <a:defRPr kumimoji="1" sz="2000">
                <a:solidFill>
                  <a:schemeClr val="tx1"/>
                </a:solidFill>
                <a:latin typeface="Times New Roman" pitchFamily="18" charset="0"/>
                <a:ea typeface="ＭＳ ゴシック" pitchFamily="49" charset="-128"/>
              </a:defRPr>
            </a:lvl9pPr>
          </a:lstStyle>
          <a:p>
            <a:pPr eaLnBrk="1" hangingPunct="1"/>
            <a:fld id="{7B7EC50B-DEF1-4383-BC7C-9B02B9C593E1}" type="slidenum">
              <a:rPr lang="en-US" altLang="ja-JP" sz="1400" smtClean="0">
                <a:ea typeface="ＭＳ 明朝" pitchFamily="17" charset="-128"/>
              </a:rPr>
              <a:pPr eaLnBrk="1" hangingPunct="1"/>
              <a:t>1</a:t>
            </a:fld>
            <a:endParaRPr lang="en-US" altLang="ja-JP" sz="1400" dirty="0" smtClean="0">
              <a:ea typeface="ＭＳ 明朝" pitchFamily="17" charset="-128"/>
            </a:endParaRPr>
          </a:p>
        </p:txBody>
      </p:sp>
      <p:pic>
        <p:nvPicPr>
          <p:cNvPr id="4099" name="Picture 2" descr="magi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38113"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1" name="Rectangle 4"/>
          <p:cNvSpPr>
            <a:spLocks noChangeArrowheads="1"/>
          </p:cNvSpPr>
          <p:nvPr/>
        </p:nvSpPr>
        <p:spPr bwMode="auto">
          <a:xfrm>
            <a:off x="660400" y="3505200"/>
            <a:ext cx="8502650" cy="266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lnSpc>
                <a:spcPct val="190000"/>
              </a:lnSpc>
            </a:pPr>
            <a:endParaRPr kumimoji="0" lang="en-US" altLang="ja-JP" sz="2400" dirty="0">
              <a:ea typeface="ＭＳ Ｐゴシック" pitchFamily="50" charset="-128"/>
            </a:endParaRPr>
          </a:p>
          <a:p>
            <a:pPr algn="ctr">
              <a:lnSpc>
                <a:spcPct val="100000"/>
              </a:lnSpc>
            </a:pPr>
            <a:r>
              <a:rPr kumimoji="0" lang="ja-JP" altLang="en-US" sz="2400" dirty="0">
                <a:latin typeface="メイリオ" pitchFamily="50" charset="-128"/>
                <a:ea typeface="メイリオ" pitchFamily="50" charset="-128"/>
                <a:cs typeface="メイリオ" pitchFamily="50" charset="-128"/>
              </a:rPr>
              <a:t>本田　晋也</a:t>
            </a:r>
          </a:p>
          <a:p>
            <a:pPr algn="ctr">
              <a:lnSpc>
                <a:spcPct val="100000"/>
              </a:lnSpc>
            </a:pPr>
            <a:r>
              <a:rPr kumimoji="0" lang="ja-JP" altLang="en-US" sz="2400" dirty="0">
                <a:latin typeface="メイリオ" pitchFamily="50" charset="-128"/>
                <a:ea typeface="メイリオ" pitchFamily="50" charset="-128"/>
                <a:cs typeface="メイリオ" pitchFamily="50" charset="-128"/>
              </a:rPr>
              <a:t>名古屋大学 大学院</a:t>
            </a:r>
            <a:r>
              <a:rPr kumimoji="0" lang="ja-JP" altLang="en-US" sz="2400" dirty="0" smtClean="0">
                <a:latin typeface="メイリオ" pitchFamily="50" charset="-128"/>
                <a:ea typeface="メイリオ" pitchFamily="50" charset="-128"/>
                <a:cs typeface="メイリオ" pitchFamily="50" charset="-128"/>
              </a:rPr>
              <a:t>情報学</a:t>
            </a:r>
            <a:r>
              <a:rPr kumimoji="0" lang="ja-JP" altLang="en-US" sz="2400" dirty="0">
                <a:latin typeface="メイリオ" pitchFamily="50" charset="-128"/>
                <a:ea typeface="メイリオ" pitchFamily="50" charset="-128"/>
                <a:cs typeface="メイリオ" pitchFamily="50" charset="-128"/>
              </a:rPr>
              <a:t>研究科</a:t>
            </a:r>
          </a:p>
          <a:p>
            <a:pPr algn="ctr">
              <a:lnSpc>
                <a:spcPct val="100000"/>
              </a:lnSpc>
            </a:pPr>
            <a:r>
              <a:rPr kumimoji="0" lang="en-US" altLang="ja-JP" sz="2400" dirty="0" smtClean="0">
                <a:latin typeface="メイリオ" pitchFamily="50" charset="-128"/>
                <a:ea typeface="メイリオ" pitchFamily="50" charset="-128"/>
                <a:cs typeface="メイリオ" pitchFamily="50" charset="-128"/>
              </a:rPr>
              <a:t>honda@ertl.jp</a:t>
            </a:r>
            <a:endParaRPr kumimoji="0" lang="en-US" altLang="ja-JP" sz="2400" dirty="0">
              <a:latin typeface="メイリオ" pitchFamily="50" charset="-128"/>
              <a:ea typeface="メイリオ" pitchFamily="50" charset="-128"/>
              <a:cs typeface="メイリオ" pitchFamily="50" charset="-128"/>
            </a:endParaRPr>
          </a:p>
        </p:txBody>
      </p:sp>
    </p:spTree>
    <p:extLst>
      <p:ext uri="{BB962C8B-B14F-4D97-AF65-F5344CB8AC3E}">
        <p14:creationId xmlns:p14="http://schemas.microsoft.com/office/powerpoint/2010/main" val="30532340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8.2.1 Assembly code</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一方，以下のようにコンディション実行に関しては変更が必要である</a:t>
            </a:r>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10</a:t>
            </a:fld>
            <a:endParaRPr lang="en-US" altLang="ja-JP"/>
          </a:p>
        </p:txBody>
      </p:sp>
      <p:pic>
        <p:nvPicPr>
          <p:cNvPr id="5" name="図 4"/>
          <p:cNvPicPr>
            <a:picLocks noChangeAspect="1"/>
          </p:cNvPicPr>
          <p:nvPr/>
        </p:nvPicPr>
        <p:blipFill>
          <a:blip r:embed="rId3"/>
          <a:stretch>
            <a:fillRect/>
          </a:stretch>
        </p:blipFill>
        <p:spPr>
          <a:xfrm>
            <a:off x="2143653" y="1726067"/>
            <a:ext cx="5591175" cy="4619625"/>
          </a:xfrm>
          <a:prstGeom prst="rect">
            <a:avLst/>
          </a:prstGeom>
        </p:spPr>
      </p:pic>
      <p:graphicFrame>
        <p:nvGraphicFramePr>
          <p:cNvPr id="6" name="オブジェクト 5"/>
          <p:cNvGraphicFramePr>
            <a:graphicFrameLocks noChangeAspect="1"/>
          </p:cNvGraphicFramePr>
          <p:nvPr>
            <p:extLst>
              <p:ext uri="{D42A27DB-BD31-4B8C-83A1-F6EECF244321}">
                <p14:modId xmlns:p14="http://schemas.microsoft.com/office/powerpoint/2010/main" val="2553913739"/>
              </p:ext>
            </p:extLst>
          </p:nvPr>
        </p:nvGraphicFramePr>
        <p:xfrm>
          <a:off x="8207375" y="565150"/>
          <a:ext cx="3262313" cy="322263"/>
        </p:xfrm>
        <a:graphic>
          <a:graphicData uri="http://schemas.openxmlformats.org/presentationml/2006/ole">
            <mc:AlternateContent xmlns:mc="http://schemas.openxmlformats.org/markup-compatibility/2006">
              <mc:Choice xmlns:v="urn:schemas-microsoft-com:vml" Requires="v">
                <p:oleObj spid="_x0000_s225288" name="パッケージャー シェル オブジェクト" showAsIcon="1" r:id="rId4" imgW="3261960" imgH="322920" progId="Package">
                  <p:embed/>
                </p:oleObj>
              </mc:Choice>
              <mc:Fallback>
                <p:oleObj name="パッケージャー シェル オブジェクト" showAsIcon="1" r:id="rId4" imgW="3261960" imgH="322920" progId="Package">
                  <p:embed/>
                  <p:pic>
                    <p:nvPicPr>
                      <p:cNvPr id="0" name=""/>
                      <p:cNvPicPr/>
                      <p:nvPr/>
                    </p:nvPicPr>
                    <p:blipFill>
                      <a:blip r:embed="rId5"/>
                      <a:stretch>
                        <a:fillRect/>
                      </a:stretch>
                    </p:blipFill>
                    <p:spPr>
                      <a:xfrm>
                        <a:off x="8207375" y="565150"/>
                        <a:ext cx="3262313" cy="322263"/>
                      </a:xfrm>
                      <a:prstGeom prst="rect">
                        <a:avLst/>
                      </a:prstGeom>
                    </p:spPr>
                  </p:pic>
                </p:oleObj>
              </mc:Fallback>
            </mc:AlternateContent>
          </a:graphicData>
        </a:graphic>
      </p:graphicFrame>
    </p:spTree>
    <p:extLst>
      <p:ext uri="{BB962C8B-B14F-4D97-AF65-F5344CB8AC3E}">
        <p14:creationId xmlns:p14="http://schemas.microsoft.com/office/powerpoint/2010/main" val="10958136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sz="2800" dirty="0"/>
              <a:t>8.3 Issues when porting code from a 32-bit to 64-bit environment</a:t>
            </a:r>
            <a:endParaRPr kumimoji="1" lang="ja-JP" altLang="en-US" sz="2800" dirty="0"/>
          </a:p>
        </p:txBody>
      </p:sp>
      <p:sp>
        <p:nvSpPr>
          <p:cNvPr id="3" name="コンテンツ プレースホルダー 2"/>
          <p:cNvSpPr>
            <a:spLocks noGrp="1"/>
          </p:cNvSpPr>
          <p:nvPr>
            <p:ph idx="1"/>
          </p:nvPr>
        </p:nvSpPr>
        <p:spPr/>
        <p:txBody>
          <a:bodyPr/>
          <a:lstStyle/>
          <a:p>
            <a:r>
              <a:rPr kumimoji="1" lang="ja-JP" altLang="en-US" dirty="0" smtClean="0"/>
              <a:t>一般論として次のような問題が発生する</a:t>
            </a:r>
            <a:endParaRPr kumimoji="1" lang="en-US" altLang="ja-JP" dirty="0" smtClean="0"/>
          </a:p>
          <a:p>
            <a:endParaRPr kumimoji="1" lang="en-US" altLang="ja-JP" dirty="0" smtClean="0"/>
          </a:p>
          <a:p>
            <a:r>
              <a:rPr kumimoji="1" lang="ja-JP" altLang="en-US" dirty="0" smtClean="0"/>
              <a:t>ポインターと整数</a:t>
            </a:r>
            <a:r>
              <a:rPr kumimoji="1" lang="en-US" altLang="ja-JP" dirty="0" smtClean="0"/>
              <a:t>(</a:t>
            </a:r>
            <a:r>
              <a:rPr kumimoji="1" lang="en-US" altLang="ja-JP" dirty="0" err="1" smtClean="0"/>
              <a:t>int</a:t>
            </a:r>
            <a:r>
              <a:rPr kumimoji="1" lang="en-US" altLang="ja-JP" dirty="0" smtClean="0"/>
              <a:t>)</a:t>
            </a:r>
            <a:r>
              <a:rPr kumimoji="1" lang="ja-JP" altLang="en-US" dirty="0" smtClean="0"/>
              <a:t>のサイズに気をつける</a:t>
            </a:r>
            <a:endParaRPr kumimoji="1" lang="en-US" altLang="ja-JP" dirty="0" smtClean="0"/>
          </a:p>
          <a:p>
            <a:pPr lvl="1"/>
            <a:r>
              <a:rPr lang="en-US" altLang="ja-JP" dirty="0" smtClean="0"/>
              <a:t>ARM</a:t>
            </a:r>
            <a:r>
              <a:rPr lang="ja-JP" altLang="en-US" dirty="0" smtClean="0"/>
              <a:t>としては，</a:t>
            </a:r>
            <a:r>
              <a:rPr lang="en-US" altLang="ja-JP" dirty="0" err="1" smtClean="0"/>
              <a:t>stdint.h</a:t>
            </a:r>
            <a:r>
              <a:rPr lang="ja-JP" altLang="en-US" dirty="0" smtClean="0"/>
              <a:t>の</a:t>
            </a:r>
            <a:r>
              <a:rPr lang="en-US" altLang="ja-JP" dirty="0" err="1" smtClean="0"/>
              <a:t>uintptr_t</a:t>
            </a:r>
            <a:r>
              <a:rPr lang="en-US" altLang="ja-JP" dirty="0" smtClean="0"/>
              <a:t> </a:t>
            </a:r>
            <a:r>
              <a:rPr lang="en-US" altLang="ja-JP" dirty="0"/>
              <a:t>or </a:t>
            </a:r>
            <a:r>
              <a:rPr lang="en-US" altLang="ja-JP" dirty="0" err="1"/>
              <a:t>intptr_t</a:t>
            </a:r>
            <a:r>
              <a:rPr lang="en-US" altLang="ja-JP" dirty="0"/>
              <a:t> </a:t>
            </a:r>
            <a:r>
              <a:rPr lang="ja-JP" altLang="en-US" dirty="0" smtClean="0"/>
              <a:t>の使用を推奨</a:t>
            </a:r>
            <a:endParaRPr lang="en-US" altLang="ja-JP" dirty="0" smtClean="0"/>
          </a:p>
          <a:p>
            <a:pPr lvl="1"/>
            <a:r>
              <a:rPr lang="ja-JP" altLang="en-US" dirty="0" smtClean="0"/>
              <a:t>ポインタのオフセット（計算結果）は </a:t>
            </a:r>
            <a:r>
              <a:rPr lang="en-US" altLang="ja-JP" dirty="0" err="1" smtClean="0"/>
              <a:t>ptrdiff_t</a:t>
            </a:r>
            <a:r>
              <a:rPr lang="en-US" altLang="ja-JP" dirty="0" smtClean="0"/>
              <a:t> </a:t>
            </a:r>
            <a:r>
              <a:rPr lang="ja-JP" altLang="en-US" dirty="0" smtClean="0"/>
              <a:t>の使用を推奨</a:t>
            </a:r>
            <a:endParaRPr lang="en-US" altLang="ja-JP" dirty="0" smtClean="0"/>
          </a:p>
          <a:p>
            <a:pPr lvl="1"/>
            <a:endParaRPr lang="en-US" altLang="ja-JP" dirty="0" smtClean="0"/>
          </a:p>
          <a:p>
            <a:r>
              <a:rPr lang="ja-JP" altLang="en-US" dirty="0" smtClean="0"/>
              <a:t>大きなメモリ空間を使えるため，</a:t>
            </a:r>
            <a:r>
              <a:rPr lang="en-US" altLang="ja-JP" dirty="0" err="1" smtClean="0"/>
              <a:t>int</a:t>
            </a:r>
            <a:r>
              <a:rPr lang="ja-JP" altLang="en-US" dirty="0" smtClean="0"/>
              <a:t>では配列の</a:t>
            </a:r>
            <a:r>
              <a:rPr lang="en-US" altLang="ja-JP" dirty="0" smtClean="0"/>
              <a:t>index</a:t>
            </a:r>
            <a:r>
              <a:rPr lang="ja-JP" altLang="en-US" dirty="0" smtClean="0"/>
              <a:t>サイズに足りない場合がある</a:t>
            </a:r>
            <a:endParaRPr lang="en-US" altLang="ja-JP" dirty="0" smtClean="0"/>
          </a:p>
          <a:p>
            <a:endParaRPr lang="en-US" altLang="ja-JP" dirty="0" smtClean="0"/>
          </a:p>
          <a:p>
            <a:r>
              <a:rPr lang="en-US" altLang="ja-JP" dirty="0" smtClean="0"/>
              <a:t>C</a:t>
            </a:r>
            <a:r>
              <a:rPr lang="ja-JP" altLang="en-US" dirty="0" smtClean="0"/>
              <a:t>言語の暗黙の型変換により予期しない影響を与える場合がある．</a:t>
            </a:r>
            <a:endParaRPr lang="en-US" altLang="ja-JP" dirty="0" smtClean="0"/>
          </a:p>
          <a:p>
            <a:endParaRPr lang="en-US" altLang="ja-JP" dirty="0" smtClean="0"/>
          </a:p>
          <a:p>
            <a:r>
              <a:rPr lang="ja-JP" altLang="en-US" dirty="0" smtClean="0"/>
              <a:t>異なる長さや符号の演算には気をつけること</a:t>
            </a:r>
            <a:endParaRPr lang="en-US" altLang="ja-JP" dirty="0" smtClean="0"/>
          </a:p>
          <a:p>
            <a:pPr lvl="1"/>
            <a:r>
              <a:rPr lang="ja-JP" altLang="en-US" dirty="0" smtClean="0"/>
              <a:t>符号なし・ありの</a:t>
            </a:r>
            <a:r>
              <a:rPr lang="en-US" altLang="ja-JP" dirty="0" smtClean="0"/>
              <a:t>32</a:t>
            </a:r>
            <a:r>
              <a:rPr lang="ja-JP" altLang="en-US" dirty="0" smtClean="0"/>
              <a:t>ビットの計算結果を符号付き</a:t>
            </a:r>
            <a:r>
              <a:rPr lang="en-US" altLang="ja-JP" dirty="0" smtClean="0"/>
              <a:t>long</a:t>
            </a:r>
            <a:r>
              <a:rPr lang="ja-JP" altLang="en-US" dirty="0" smtClean="0"/>
              <a:t>をするなら，明示的な</a:t>
            </a:r>
            <a:r>
              <a:rPr lang="en-US" altLang="ja-JP" dirty="0" smtClean="0"/>
              <a:t>64bit</a:t>
            </a:r>
            <a:r>
              <a:rPr lang="ja-JP" altLang="en-US" dirty="0" smtClean="0"/>
              <a:t>キャストが必要となる</a:t>
            </a:r>
            <a:r>
              <a:rPr lang="en-US" altLang="ja-JP" dirty="0"/>
              <a:t/>
            </a:r>
            <a:br>
              <a:rPr lang="en-US" altLang="ja-JP" dirty="0"/>
            </a:br>
            <a:r>
              <a:rPr lang="en-US" altLang="ja-JP" dirty="0"/>
              <a:t/>
            </a:r>
            <a:br>
              <a:rPr lang="en-US" altLang="ja-JP" dirty="0"/>
            </a:br>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11</a:t>
            </a:fld>
            <a:endParaRPr lang="en-US" altLang="ja-JP"/>
          </a:p>
        </p:txBody>
      </p:sp>
    </p:spTree>
    <p:extLst>
      <p:ext uri="{BB962C8B-B14F-4D97-AF65-F5344CB8AC3E}">
        <p14:creationId xmlns:p14="http://schemas.microsoft.com/office/powerpoint/2010/main" val="24166441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8.3.1 Recompile or rewrite </a:t>
            </a:r>
            <a:r>
              <a:rPr lang="en-US" altLang="ja-JP" dirty="0" smtClean="0"/>
              <a:t>code</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リコンパイルでポーティングが済めばよい（リライトはしたくない）．</a:t>
            </a:r>
            <a:endParaRPr kumimoji="1" lang="en-US" altLang="ja-JP" dirty="0" smtClean="0"/>
          </a:p>
          <a:p>
            <a:pPr lvl="1"/>
            <a:r>
              <a:rPr kumimoji="1" lang="ja-JP" altLang="en-US" dirty="0" smtClean="0"/>
              <a:t>多くの場合はリコンパイルで問題ない</a:t>
            </a:r>
            <a:endParaRPr kumimoji="1" lang="en-US" altLang="ja-JP" dirty="0" smtClean="0"/>
          </a:p>
          <a:p>
            <a:pPr marL="360363" lvl="1" indent="0">
              <a:buNone/>
            </a:pPr>
            <a:endParaRPr kumimoji="1" lang="en-US" altLang="ja-JP" dirty="0" smtClean="0"/>
          </a:p>
          <a:p>
            <a:r>
              <a:rPr kumimoji="1" lang="ja-JP" altLang="en-US" dirty="0" smtClean="0"/>
              <a:t>各型のサイズには注意すること</a:t>
            </a:r>
            <a:endParaRPr kumimoji="1" lang="en-US" altLang="ja-JP" dirty="0" smtClean="0"/>
          </a:p>
          <a:p>
            <a:pPr lvl="1"/>
            <a:r>
              <a:rPr kumimoji="1" lang="ja-JP" altLang="en-US" dirty="0" smtClean="0"/>
              <a:t>コンパイラの警告やエラーは注意深く確認して対応すること</a:t>
            </a:r>
            <a:endParaRPr kumimoji="1" lang="en-US" altLang="ja-JP" dirty="0" smtClean="0"/>
          </a:p>
          <a:p>
            <a:endParaRPr lang="en-US" altLang="ja-JP" dirty="0"/>
          </a:p>
          <a:p>
            <a:r>
              <a:rPr kumimoji="1" lang="ja-JP" altLang="en-US" dirty="0" smtClean="0"/>
              <a:t>明示的なキャストの記述にも注意すること</a:t>
            </a:r>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12</a:t>
            </a:fld>
            <a:endParaRPr lang="en-US" altLang="ja-JP"/>
          </a:p>
        </p:txBody>
      </p:sp>
    </p:spTree>
    <p:extLst>
      <p:ext uri="{BB962C8B-B14F-4D97-AF65-F5344CB8AC3E}">
        <p14:creationId xmlns:p14="http://schemas.microsoft.com/office/powerpoint/2010/main" val="8289834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8.4 Recommendations for new C code</a:t>
            </a:r>
            <a:r>
              <a:rPr lang="en-US" altLang="ja-JP" dirty="0"/>
              <a:t> </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固定値ではなく</a:t>
            </a:r>
            <a:r>
              <a:rPr kumimoji="1" lang="en-US" altLang="ja-JP" dirty="0" err="1" smtClean="0"/>
              <a:t>seizeof</a:t>
            </a:r>
            <a:r>
              <a:rPr kumimoji="1" lang="en-US" altLang="ja-JP" dirty="0" smtClean="0"/>
              <a:t>()</a:t>
            </a:r>
            <a:r>
              <a:rPr kumimoji="1" lang="ja-JP" altLang="en-US" dirty="0" smtClean="0"/>
              <a:t>を使用する</a:t>
            </a:r>
            <a:endParaRPr kumimoji="1" lang="en-US" altLang="ja-JP" dirty="0" smtClean="0"/>
          </a:p>
          <a:p>
            <a:pPr lvl="1"/>
            <a:r>
              <a:rPr lang="en-US" altLang="ja-JP" dirty="0" smtClean="0"/>
              <a:t>(void**)</a:t>
            </a:r>
            <a:r>
              <a:rPr lang="en-US" altLang="ja-JP" dirty="0" err="1" smtClean="0"/>
              <a:t>calloc</a:t>
            </a:r>
            <a:r>
              <a:rPr lang="en-US" altLang="ja-JP" dirty="0" smtClean="0"/>
              <a:t>(4,100)  </a:t>
            </a:r>
            <a:r>
              <a:rPr lang="ja-JP" altLang="en-US" dirty="0" smtClean="0"/>
              <a:t>→  </a:t>
            </a:r>
            <a:r>
              <a:rPr lang="en-US" altLang="ja-JP" dirty="0" smtClean="0"/>
              <a:t>(void**)</a:t>
            </a:r>
            <a:r>
              <a:rPr lang="en-US" altLang="ja-JP" dirty="0" err="1" smtClean="0"/>
              <a:t>calloc</a:t>
            </a:r>
            <a:r>
              <a:rPr lang="en-US" altLang="ja-JP" dirty="0" smtClean="0"/>
              <a:t>(</a:t>
            </a:r>
            <a:r>
              <a:rPr lang="en-US" altLang="ja-JP" dirty="0" err="1" smtClean="0"/>
              <a:t>sizeof</a:t>
            </a:r>
            <a:r>
              <a:rPr lang="en-US" altLang="ja-JP" dirty="0" smtClean="0"/>
              <a:t>(void *), 100)</a:t>
            </a:r>
          </a:p>
          <a:p>
            <a:r>
              <a:rPr kumimoji="1" lang="ja-JP" altLang="en-US" dirty="0" smtClean="0"/>
              <a:t>明示的な型が必要な場合は </a:t>
            </a:r>
            <a:r>
              <a:rPr kumimoji="1" lang="en-US" altLang="ja-JP" dirty="0" err="1" smtClean="0"/>
              <a:t>stdint.h</a:t>
            </a:r>
            <a:r>
              <a:rPr kumimoji="1" lang="en-US" altLang="ja-JP" dirty="0" smtClean="0"/>
              <a:t> </a:t>
            </a:r>
            <a:r>
              <a:rPr kumimoji="1" lang="ja-JP" altLang="en-US" dirty="0" smtClean="0"/>
              <a:t>に定義されている値を使用する</a:t>
            </a:r>
            <a:endParaRPr kumimoji="1" lang="en-US" altLang="ja-JP" dirty="0" smtClean="0"/>
          </a:p>
          <a:p>
            <a:r>
              <a:rPr lang="ja-JP" altLang="en-US" dirty="0" smtClean="0"/>
              <a:t>ポインタを整数にキャストするときは</a:t>
            </a:r>
            <a:r>
              <a:rPr lang="en-US" altLang="ja-JP" dirty="0" err="1" smtClean="0"/>
              <a:t>uintptr_t</a:t>
            </a:r>
            <a:r>
              <a:rPr lang="en-US" altLang="ja-JP" dirty="0" smtClean="0"/>
              <a:t> </a:t>
            </a:r>
            <a:r>
              <a:rPr lang="ja-JP" altLang="en-US" dirty="0" smtClean="0"/>
              <a:t>を使用すること</a:t>
            </a:r>
            <a:endParaRPr lang="en-US" altLang="ja-JP" dirty="0" smtClean="0"/>
          </a:p>
          <a:p>
            <a:r>
              <a:rPr lang="ja-JP" altLang="en-US" dirty="0" smtClean="0"/>
              <a:t>構造体はアライメントも考慮して定義すること</a:t>
            </a:r>
            <a:endParaRPr lang="en-US" altLang="ja-JP" dirty="0" smtClean="0"/>
          </a:p>
          <a:p>
            <a:pPr lvl="1"/>
            <a:r>
              <a:rPr lang="en-US" altLang="ja-JP" dirty="0" err="1"/>
              <a:t>struct</a:t>
            </a:r>
            <a:r>
              <a:rPr lang="en-US" altLang="ja-JP" dirty="0"/>
              <a:t> { void *a; </a:t>
            </a:r>
            <a:r>
              <a:rPr lang="en-US" altLang="ja-JP" dirty="0" err="1"/>
              <a:t>int</a:t>
            </a:r>
            <a:r>
              <a:rPr lang="en-US" altLang="ja-JP" dirty="0"/>
              <a:t> b; </a:t>
            </a:r>
            <a:r>
              <a:rPr lang="en-US" altLang="ja-JP" dirty="0" err="1"/>
              <a:t>int</a:t>
            </a:r>
            <a:r>
              <a:rPr lang="en-US" altLang="ja-JP" dirty="0"/>
              <a:t> c} </a:t>
            </a:r>
            <a:r>
              <a:rPr lang="ja-JP" altLang="en-US" dirty="0" smtClean="0"/>
              <a:t>は，</a:t>
            </a:r>
            <a:r>
              <a:rPr lang="en-US" altLang="ja-JP" dirty="0" err="1" smtClean="0"/>
              <a:t>struct</a:t>
            </a:r>
            <a:r>
              <a:rPr lang="en-US" altLang="ja-JP" dirty="0" smtClean="0"/>
              <a:t> </a:t>
            </a:r>
            <a:r>
              <a:rPr lang="en-US" altLang="ja-JP" dirty="0"/>
              <a:t>{ </a:t>
            </a:r>
            <a:r>
              <a:rPr lang="en-US" altLang="ja-JP" dirty="0" err="1"/>
              <a:t>int</a:t>
            </a:r>
            <a:r>
              <a:rPr lang="en-US" altLang="ja-JP" dirty="0"/>
              <a:t> b; void *a; </a:t>
            </a:r>
            <a:r>
              <a:rPr lang="en-US" altLang="ja-JP" dirty="0" err="1"/>
              <a:t>int</a:t>
            </a:r>
            <a:r>
              <a:rPr lang="en-US" altLang="ja-JP" dirty="0"/>
              <a:t> c;}</a:t>
            </a:r>
            <a:r>
              <a:rPr lang="en-US" altLang="ja-JP" dirty="0"/>
              <a:t> </a:t>
            </a:r>
            <a:r>
              <a:rPr lang="ja-JP" altLang="en-US" dirty="0" smtClean="0"/>
              <a:t>よりよい．</a:t>
            </a:r>
            <a:endParaRPr lang="en-US" altLang="ja-JP" dirty="0" smtClean="0"/>
          </a:p>
          <a:p>
            <a:r>
              <a:rPr lang="en-US" altLang="ja-JP" dirty="0" err="1" smtClean="0"/>
              <a:t>size_t</a:t>
            </a:r>
            <a:r>
              <a:rPr lang="en-US" altLang="ja-JP" dirty="0" smtClean="0"/>
              <a:t> </a:t>
            </a:r>
            <a:r>
              <a:rPr lang="ja-JP" altLang="en-US" dirty="0" err="1" smtClean="0"/>
              <a:t>を適</a:t>
            </a:r>
            <a:r>
              <a:rPr lang="ja-JP" altLang="en-US" dirty="0" smtClean="0"/>
              <a:t>切に使用すること</a:t>
            </a:r>
            <a:endParaRPr lang="en-US" altLang="ja-JP" dirty="0" smtClean="0"/>
          </a:p>
          <a:p>
            <a:r>
              <a:rPr lang="ja-JP" altLang="en-US" dirty="0" smtClean="0"/>
              <a:t>適切な場合は</a:t>
            </a:r>
            <a:r>
              <a:rPr lang="en-US" altLang="ja-JP" dirty="0" err="1" smtClean="0"/>
              <a:t>limits.h</a:t>
            </a:r>
            <a:r>
              <a:rPr lang="ja-JP" altLang="en-US" dirty="0" smtClean="0"/>
              <a:t>を使用すること．データタイプを仮定する場合は気をつけること．</a:t>
            </a:r>
            <a:endParaRPr lang="en-US" altLang="ja-JP" dirty="0" smtClean="0"/>
          </a:p>
          <a:p>
            <a:r>
              <a:rPr lang="ja-JP" altLang="en-US" dirty="0" smtClean="0"/>
              <a:t>適切な関数・マクロ・ビルトイン関数を使用すること</a:t>
            </a:r>
            <a:endParaRPr lang="en-US" altLang="ja-JP" dirty="0" smtClean="0"/>
          </a:p>
          <a:p>
            <a:pPr lvl="1"/>
            <a:r>
              <a:rPr lang="ja-JP" altLang="en-US" dirty="0" smtClean="0"/>
              <a:t>例えば，</a:t>
            </a:r>
            <a:r>
              <a:rPr lang="en-US" altLang="ja-JP" dirty="0" err="1" smtClean="0"/>
              <a:t>int</a:t>
            </a:r>
            <a:r>
              <a:rPr lang="en-US" altLang="ja-JP" dirty="0" smtClean="0"/>
              <a:t> </a:t>
            </a:r>
            <a:r>
              <a:rPr lang="en-US" altLang="ja-JP" dirty="0" err="1" smtClean="0"/>
              <a:t>atoi</a:t>
            </a:r>
            <a:r>
              <a:rPr lang="en-US" altLang="ja-JP" dirty="0" smtClean="0"/>
              <a:t>(char *) </a:t>
            </a:r>
            <a:r>
              <a:rPr lang="ja-JP" altLang="en-US" dirty="0" smtClean="0"/>
              <a:t>ではなく，</a:t>
            </a:r>
            <a:r>
              <a:rPr lang="en-US" altLang="ja-JP" dirty="0" smtClean="0"/>
              <a:t>long </a:t>
            </a:r>
            <a:r>
              <a:rPr lang="en-US" altLang="ja-JP" dirty="0" err="1" smtClean="0"/>
              <a:t>atol</a:t>
            </a:r>
            <a:r>
              <a:rPr lang="en-US" altLang="ja-JP" dirty="0" smtClean="0"/>
              <a:t>(char *)</a:t>
            </a:r>
            <a:r>
              <a:rPr lang="ja-JP" altLang="en-US" dirty="0" smtClean="0"/>
              <a:t>を使用する</a:t>
            </a:r>
            <a:endParaRPr lang="en-US" altLang="ja-JP" dirty="0" smtClean="0"/>
          </a:p>
          <a:p>
            <a:r>
              <a:rPr lang="ja-JP" altLang="en-US" dirty="0" smtClean="0"/>
              <a:t>アトミック命令を使用する場合は，</a:t>
            </a:r>
            <a:r>
              <a:rPr lang="en-US" altLang="ja-JP" dirty="0" smtClean="0"/>
              <a:t>64bit</a:t>
            </a:r>
            <a:r>
              <a:rPr lang="ja-JP" altLang="en-US" dirty="0" smtClean="0"/>
              <a:t>型に対しては正しい</a:t>
            </a:r>
            <a:r>
              <a:rPr lang="en-US" altLang="ja-JP" dirty="0" smtClean="0"/>
              <a:t>64bit</a:t>
            </a:r>
            <a:r>
              <a:rPr lang="ja-JP" altLang="en-US" dirty="0" smtClean="0"/>
              <a:t>関数を使用すること</a:t>
            </a:r>
            <a:r>
              <a:rPr lang="en-US" altLang="ja-JP" dirty="0"/>
              <a:t/>
            </a:r>
            <a:br>
              <a:rPr lang="en-US" altLang="ja-JP" dirty="0"/>
            </a:br>
            <a:endParaRPr lang="en-US" altLang="ja-JP" dirty="0"/>
          </a:p>
          <a:p>
            <a:endParaRPr kumimoji="1" lang="en-US" altLang="ja-JP" dirty="0"/>
          </a:p>
          <a:p>
            <a:pPr lvl="1"/>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13</a:t>
            </a:fld>
            <a:endParaRPr lang="en-US" altLang="ja-JP"/>
          </a:p>
        </p:txBody>
      </p:sp>
    </p:spTree>
    <p:extLst>
      <p:ext uri="{BB962C8B-B14F-4D97-AF65-F5344CB8AC3E}">
        <p14:creationId xmlns:p14="http://schemas.microsoft.com/office/powerpoint/2010/main" val="42104311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8.4 Recommendations for new C code </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同じ構造体の異なるビットフィールドが独立に扱われることを想定しない</a:t>
            </a:r>
            <a:endParaRPr kumimoji="1" lang="en-US" altLang="ja-JP" dirty="0" smtClean="0"/>
          </a:p>
          <a:p>
            <a:pPr lvl="1"/>
            <a:r>
              <a:rPr lang="en-US" altLang="ja-JP" dirty="0" smtClean="0"/>
              <a:t>64bit</a:t>
            </a:r>
            <a:r>
              <a:rPr lang="ja-JP" altLang="en-US" dirty="0" smtClean="0"/>
              <a:t>プラットホームでは</a:t>
            </a:r>
            <a:r>
              <a:rPr lang="en-US" altLang="ja-JP" dirty="0" smtClean="0"/>
              <a:t>32bit</a:t>
            </a:r>
            <a:r>
              <a:rPr lang="ja-JP" altLang="en-US" dirty="0" smtClean="0"/>
              <a:t>プラットホームより多くのビットが読み書きされる</a:t>
            </a:r>
            <a:endParaRPr lang="en-US" altLang="ja-JP" dirty="0" smtClean="0"/>
          </a:p>
          <a:p>
            <a:pPr lvl="1"/>
            <a:endParaRPr lang="en-US" altLang="ja-JP" dirty="0" smtClean="0"/>
          </a:p>
          <a:p>
            <a:r>
              <a:rPr kumimoji="1" lang="ja-JP" altLang="en-US" dirty="0" smtClean="0"/>
              <a:t>リテラルの</a:t>
            </a:r>
            <a:r>
              <a:rPr kumimoji="1" lang="en-US" altLang="ja-JP" dirty="0" smtClean="0"/>
              <a:t>L</a:t>
            </a:r>
            <a:r>
              <a:rPr kumimoji="1" lang="ja-JP" altLang="en-US" dirty="0" smtClean="0"/>
              <a:t>は</a:t>
            </a:r>
            <a:r>
              <a:rPr kumimoji="1" lang="en-US" altLang="ja-JP" dirty="0" smtClean="0"/>
              <a:t>32bit</a:t>
            </a:r>
            <a:r>
              <a:rPr kumimoji="1" lang="ja-JP" altLang="en-US" dirty="0" smtClean="0"/>
              <a:t>プラットホームでは</a:t>
            </a:r>
            <a:r>
              <a:rPr kumimoji="1" lang="en-US" altLang="ja-JP" dirty="0" smtClean="0"/>
              <a:t>32bit,64bit</a:t>
            </a:r>
            <a:r>
              <a:rPr kumimoji="1" lang="ja-JP" altLang="en-US" dirty="0" smtClean="0"/>
              <a:t>のプラットホームでは</a:t>
            </a:r>
            <a:r>
              <a:rPr kumimoji="1" lang="en-US" altLang="ja-JP" dirty="0" smtClean="0"/>
              <a:t>64bit</a:t>
            </a:r>
            <a:r>
              <a:rPr kumimoji="1" lang="ja-JP" altLang="en-US" dirty="0" smtClean="0"/>
              <a:t>である．</a:t>
            </a:r>
            <a:endParaRPr kumimoji="1" lang="en-US" altLang="ja-JP" dirty="0" smtClean="0"/>
          </a:p>
          <a:p>
            <a:pPr lvl="1"/>
            <a:r>
              <a:rPr lang="en-US" altLang="ja-JP" dirty="0" smtClean="0"/>
              <a:t>long value = 1L &lt;&lt; SOMANY;</a:t>
            </a:r>
          </a:p>
          <a:p>
            <a:pPr lvl="1"/>
            <a:r>
              <a:rPr lang="ja-JP" altLang="en-US" dirty="0" smtClean="0"/>
              <a:t>両方のプラットホームで</a:t>
            </a:r>
            <a:r>
              <a:rPr lang="en-US" altLang="ja-JP" dirty="0" smtClean="0"/>
              <a:t>64bit</a:t>
            </a:r>
            <a:r>
              <a:rPr lang="ja-JP" altLang="en-US" dirty="0" smtClean="0"/>
              <a:t>のリテラルを使用したい場合は</a:t>
            </a:r>
            <a:r>
              <a:rPr lang="en-US" altLang="ja-JP" dirty="0" smtClean="0"/>
              <a:t>LL</a:t>
            </a:r>
            <a:r>
              <a:rPr lang="ja-JP" altLang="en-US" dirty="0" smtClean="0"/>
              <a:t>ないし</a:t>
            </a:r>
            <a:r>
              <a:rPr lang="en-US" altLang="ja-JP" dirty="0" smtClean="0"/>
              <a:t>ULL</a:t>
            </a:r>
            <a:r>
              <a:rPr lang="ja-JP" altLang="en-US" dirty="0" smtClean="0"/>
              <a:t>を使用すること</a:t>
            </a:r>
            <a:endParaRPr lang="en-US" altLang="ja-JP" dirty="0" smtClean="0"/>
          </a:p>
          <a:p>
            <a:pPr lvl="1"/>
            <a:endParaRPr lang="en-US" altLang="ja-JP" dirty="0" smtClean="0"/>
          </a:p>
          <a:p>
            <a:r>
              <a:rPr lang="ja-JP" altLang="en-US" dirty="0" smtClean="0"/>
              <a:t>または</a:t>
            </a:r>
            <a:r>
              <a:rPr lang="en-US" altLang="ja-JP" dirty="0" smtClean="0"/>
              <a:t>C99</a:t>
            </a:r>
            <a:r>
              <a:rPr lang="ja-JP" altLang="en-US" dirty="0" smtClean="0"/>
              <a:t>の</a:t>
            </a:r>
            <a:r>
              <a:rPr lang="en-US" altLang="ja-JP" dirty="0" err="1" smtClean="0"/>
              <a:t>stdint.h</a:t>
            </a:r>
            <a:r>
              <a:rPr lang="en-US" altLang="ja-JP" dirty="0" smtClean="0"/>
              <a:t> </a:t>
            </a:r>
            <a:r>
              <a:rPr lang="ja-JP" altLang="en-US" dirty="0" smtClean="0"/>
              <a:t>で導入されたマクロを使用する</a:t>
            </a:r>
            <a:endParaRPr lang="en-US" altLang="ja-JP" dirty="0" smtClean="0"/>
          </a:p>
          <a:p>
            <a:pPr lvl="1"/>
            <a:r>
              <a:rPr lang="en-US" altLang="ja-JP" dirty="0" err="1"/>
              <a:t>size_t</a:t>
            </a:r>
            <a:r>
              <a:rPr lang="en-US" altLang="ja-JP" dirty="0"/>
              <a:t> value = UINT64_C(1) &lt;&lt; SOMANY;</a:t>
            </a:r>
            <a:r>
              <a:rPr lang="en-US" altLang="ja-JP" dirty="0"/>
              <a:t> </a:t>
            </a:r>
            <a:endParaRPr lang="en-US" altLang="ja-JP" dirty="0" smtClean="0"/>
          </a:p>
          <a:p>
            <a:pPr marL="0" indent="0">
              <a:buNone/>
            </a:pPr>
            <a:r>
              <a:rPr lang="en-US" altLang="ja-JP" dirty="0"/>
              <a:t/>
            </a:r>
            <a:br>
              <a:rPr lang="en-US" altLang="ja-JP" dirty="0"/>
            </a:br>
            <a:endParaRPr lang="en-US" altLang="ja-JP" dirty="0"/>
          </a:p>
          <a:p>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14</a:t>
            </a:fld>
            <a:endParaRPr lang="en-US" altLang="ja-JP"/>
          </a:p>
        </p:txBody>
      </p:sp>
    </p:spTree>
    <p:extLst>
      <p:ext uri="{BB962C8B-B14F-4D97-AF65-F5344CB8AC3E}">
        <p14:creationId xmlns:p14="http://schemas.microsoft.com/office/powerpoint/2010/main" val="33490057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8.4.1 Explicit and implicit type conversions</a:t>
            </a:r>
            <a:endParaRPr kumimoji="1" lang="ja-JP" altLang="en-US" dirty="0"/>
          </a:p>
        </p:txBody>
      </p:sp>
      <p:sp>
        <p:nvSpPr>
          <p:cNvPr id="3" name="コンテンツ プレースホルダー 2"/>
          <p:cNvSpPr>
            <a:spLocks noGrp="1"/>
          </p:cNvSpPr>
          <p:nvPr>
            <p:ph idx="1"/>
          </p:nvPr>
        </p:nvSpPr>
        <p:spPr/>
        <p:txBody>
          <a:bodyPr/>
          <a:lstStyle/>
          <a:p>
            <a:r>
              <a:rPr lang="en-US" altLang="ja-JP" dirty="0"/>
              <a:t>C/C</a:t>
            </a:r>
            <a:r>
              <a:rPr lang="en-US" altLang="ja-JP" dirty="0" smtClean="0"/>
              <a:t>++</a:t>
            </a:r>
            <a:r>
              <a:rPr lang="ja-JP" altLang="en-US" dirty="0" smtClean="0"/>
              <a:t>において，</a:t>
            </a:r>
            <a:r>
              <a:rPr kumimoji="1" lang="ja-JP" altLang="en-US" dirty="0" smtClean="0"/>
              <a:t>一つの式で異なるデータ長や符号を使用している場合，</a:t>
            </a:r>
            <a:r>
              <a:rPr lang="ja-JP" altLang="en-US" dirty="0" smtClean="0"/>
              <a:t>型変換が行われ，予期しない問題となる．</a:t>
            </a:r>
            <a:endParaRPr lang="en-US" altLang="ja-JP" dirty="0" smtClean="0"/>
          </a:p>
          <a:p>
            <a:r>
              <a:rPr lang="ja-JP" altLang="en-US" dirty="0" smtClean="0"/>
              <a:t>式の評価においてどの様な型変換が行われるか理解しておくことは重要である</a:t>
            </a:r>
            <a:endParaRPr lang="en-US" altLang="ja-JP" dirty="0" smtClean="0"/>
          </a:p>
          <a:p>
            <a:pPr lvl="1"/>
            <a:r>
              <a:rPr lang="en-US" altLang="ja-JP" dirty="0" err="1"/>
              <a:t>int</a:t>
            </a:r>
            <a:r>
              <a:rPr lang="en-US" altLang="ja-JP" dirty="0"/>
              <a:t> + long =&gt; long;</a:t>
            </a:r>
            <a:br>
              <a:rPr lang="en-US" altLang="ja-JP" dirty="0"/>
            </a:br>
            <a:r>
              <a:rPr lang="en-US" altLang="ja-JP" dirty="0"/>
              <a:t>unsigned </a:t>
            </a:r>
            <a:r>
              <a:rPr lang="en-US" altLang="ja-JP" dirty="0" err="1"/>
              <a:t>int</a:t>
            </a:r>
            <a:r>
              <a:rPr lang="en-US" altLang="ja-JP" dirty="0"/>
              <a:t> + signed </a:t>
            </a:r>
            <a:r>
              <a:rPr lang="en-US" altLang="ja-JP" dirty="0" err="1"/>
              <a:t>int</a:t>
            </a:r>
            <a:r>
              <a:rPr lang="en-US" altLang="ja-JP" dirty="0"/>
              <a:t> =&gt; unsigned </a:t>
            </a:r>
            <a:r>
              <a:rPr lang="en-US" altLang="ja-JP" dirty="0" err="1"/>
              <a:t>int</a:t>
            </a:r>
            <a:r>
              <a:rPr lang="en-US" altLang="ja-JP" dirty="0"/>
              <a:t/>
            </a:r>
            <a:br>
              <a:rPr lang="en-US" altLang="ja-JP" dirty="0"/>
            </a:br>
            <a:r>
              <a:rPr lang="en-US" altLang="ja-JP" dirty="0"/>
              <a:t>int64_t + uint32_t =&gt; int64_t</a:t>
            </a:r>
            <a:r>
              <a:rPr lang="en-US" altLang="ja-JP" dirty="0"/>
              <a:t> </a:t>
            </a:r>
            <a:endParaRPr lang="en-US" altLang="ja-JP" dirty="0" smtClean="0"/>
          </a:p>
          <a:p>
            <a:r>
              <a:rPr lang="en-US" altLang="ja-JP" dirty="0" smtClean="0"/>
              <a:t>long</a:t>
            </a:r>
            <a:r>
              <a:rPr lang="ja-JP" altLang="en-US" dirty="0" smtClean="0"/>
              <a:t>にする前に符号が取られると結果が正しくなくなる．</a:t>
            </a:r>
            <a:endParaRPr lang="en-US" altLang="ja-JP" dirty="0" smtClean="0"/>
          </a:p>
          <a:p>
            <a:r>
              <a:rPr lang="ja-JP" altLang="en-US" dirty="0" smtClean="0"/>
              <a:t>符号付き</a:t>
            </a:r>
            <a:r>
              <a:rPr lang="en-US" altLang="ja-JP" dirty="0" smtClean="0"/>
              <a:t>32bit</a:t>
            </a:r>
            <a:r>
              <a:rPr lang="ja-JP" altLang="en-US" dirty="0" smtClean="0"/>
              <a:t>と符号無し</a:t>
            </a:r>
            <a:r>
              <a:rPr lang="en-US" altLang="ja-JP" dirty="0" smtClean="0"/>
              <a:t>32bit</a:t>
            </a:r>
            <a:r>
              <a:rPr lang="ja-JP" altLang="en-US" dirty="0" smtClean="0"/>
              <a:t>の計算結果を符号付き</a:t>
            </a:r>
            <a:r>
              <a:rPr lang="en-US" altLang="ja-JP" dirty="0" smtClean="0"/>
              <a:t>64bit</a:t>
            </a:r>
            <a:r>
              <a:rPr lang="ja-JP" altLang="en-US" dirty="0" smtClean="0"/>
              <a:t>としたい場合は，どちらか</a:t>
            </a:r>
            <a:r>
              <a:rPr lang="en-US" altLang="ja-JP" dirty="0" smtClean="0"/>
              <a:t>1</a:t>
            </a:r>
            <a:r>
              <a:rPr lang="ja-JP" altLang="en-US" dirty="0" err="1" smtClean="0"/>
              <a:t>つの</a:t>
            </a:r>
            <a:r>
              <a:rPr lang="ja-JP" altLang="en-US" dirty="0" smtClean="0"/>
              <a:t>変数を</a:t>
            </a:r>
            <a:r>
              <a:rPr lang="en-US" altLang="ja-JP" dirty="0" smtClean="0"/>
              <a:t>64bit</a:t>
            </a:r>
            <a:r>
              <a:rPr lang="ja-JP" altLang="en-US" dirty="0" smtClean="0"/>
              <a:t>にキャストする必要がある．</a:t>
            </a:r>
            <a:endParaRPr lang="en-US" altLang="ja-JP" dirty="0" smtClean="0"/>
          </a:p>
          <a:p>
            <a:pPr lvl="1"/>
            <a:r>
              <a:rPr lang="ja-JP" altLang="en-US" dirty="0" smtClean="0"/>
              <a:t>または式全体をキャストする</a:t>
            </a:r>
            <a:r>
              <a:rPr lang="en-US" altLang="ja-JP" sz="1800" dirty="0"/>
              <a:t/>
            </a:r>
            <a:br>
              <a:rPr lang="en-US" altLang="ja-JP" sz="1800" dirty="0"/>
            </a:br>
            <a:r>
              <a:rPr lang="en-US" altLang="ja-JP" sz="1800" dirty="0"/>
              <a:t/>
            </a:r>
            <a:br>
              <a:rPr lang="en-US" altLang="ja-JP" sz="1800" dirty="0"/>
            </a:br>
            <a:endParaRPr lang="en-US" altLang="ja-JP" sz="1800" dirty="0"/>
          </a:p>
          <a:p>
            <a:endParaRPr kumimoji="1" lang="en-US" altLang="ja-JP" dirty="0" smtClean="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15</a:t>
            </a:fld>
            <a:endParaRPr lang="en-US" altLang="ja-JP"/>
          </a:p>
        </p:txBody>
      </p:sp>
    </p:spTree>
    <p:extLst>
      <p:ext uri="{BB962C8B-B14F-4D97-AF65-F5344CB8AC3E}">
        <p14:creationId xmlns:p14="http://schemas.microsoft.com/office/powerpoint/2010/main" val="16652160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8.4.1 Explicit and implicit type conversions</a:t>
            </a:r>
            <a:endParaRPr kumimoji="1" lang="ja-JP" altLang="en-US" dirty="0"/>
          </a:p>
        </p:txBody>
      </p:sp>
      <p:sp>
        <p:nvSpPr>
          <p:cNvPr id="3" name="コンテンツ プレースホルダー 2"/>
          <p:cNvSpPr>
            <a:spLocks noGrp="1"/>
          </p:cNvSpPr>
          <p:nvPr>
            <p:ph idx="1"/>
          </p:nvPr>
        </p:nvSpPr>
        <p:spPr/>
        <p:txBody>
          <a:bodyPr/>
          <a:lstStyle/>
          <a:p>
            <a:r>
              <a:rPr lang="ja-JP" altLang="en-US" sz="1800" dirty="0"/>
              <a:t>以下の式では</a:t>
            </a:r>
            <a:r>
              <a:rPr lang="en-US" altLang="ja-JP" sz="1800" dirty="0"/>
              <a:t>a</a:t>
            </a:r>
            <a:r>
              <a:rPr lang="ja-JP" altLang="en-US" sz="1800" dirty="0"/>
              <a:t>に</a:t>
            </a:r>
            <a:r>
              <a:rPr lang="en-US" altLang="ja-JP" sz="1800" dirty="0"/>
              <a:t>-1</a:t>
            </a:r>
            <a:r>
              <a:rPr lang="ja-JP" altLang="en-US" sz="1800" dirty="0"/>
              <a:t>が入ることを期待する</a:t>
            </a:r>
            <a:endParaRPr lang="en-US" altLang="ja-JP" sz="1800" dirty="0"/>
          </a:p>
          <a:p>
            <a:pPr lvl="1"/>
            <a:r>
              <a:rPr lang="en-US" altLang="ja-JP" sz="1800" dirty="0"/>
              <a:t>long a;</a:t>
            </a:r>
            <a:br>
              <a:rPr lang="en-US" altLang="ja-JP" sz="1800" dirty="0"/>
            </a:br>
            <a:r>
              <a:rPr lang="en-US" altLang="ja-JP" sz="1800" dirty="0" err="1"/>
              <a:t>int</a:t>
            </a:r>
            <a:r>
              <a:rPr lang="en-US" altLang="ja-JP" sz="1800" dirty="0"/>
              <a:t> b;</a:t>
            </a:r>
            <a:br>
              <a:rPr lang="en-US" altLang="ja-JP" sz="1800" dirty="0"/>
            </a:br>
            <a:r>
              <a:rPr lang="en-US" altLang="ja-JP" sz="1800" dirty="0"/>
              <a:t>unsigned </a:t>
            </a:r>
            <a:r>
              <a:rPr lang="en-US" altLang="ja-JP" sz="1800" dirty="0" err="1"/>
              <a:t>int</a:t>
            </a:r>
            <a:r>
              <a:rPr lang="en-US" altLang="ja-JP" sz="1800" dirty="0"/>
              <a:t> c;</a:t>
            </a:r>
            <a:br>
              <a:rPr lang="en-US" altLang="ja-JP" sz="1800" dirty="0"/>
            </a:br>
            <a:r>
              <a:rPr lang="en-US" altLang="ja-JP" sz="1800" dirty="0"/>
              <a:t>b = -2;</a:t>
            </a:r>
            <a:br>
              <a:rPr lang="en-US" altLang="ja-JP" sz="1800" dirty="0"/>
            </a:br>
            <a:r>
              <a:rPr lang="en-US" altLang="ja-JP" sz="1800" dirty="0"/>
              <a:t>c = 1;</a:t>
            </a:r>
            <a:br>
              <a:rPr lang="en-US" altLang="ja-JP" sz="1800" dirty="0"/>
            </a:br>
            <a:r>
              <a:rPr lang="en-US" altLang="ja-JP" sz="1800" dirty="0"/>
              <a:t>a = b + c</a:t>
            </a:r>
            <a:r>
              <a:rPr lang="en-US" altLang="ja-JP" sz="1800" dirty="0" smtClean="0"/>
              <a:t>;</a:t>
            </a:r>
          </a:p>
          <a:p>
            <a:r>
              <a:rPr kumimoji="1" lang="en-US" altLang="ja-JP" sz="1800" dirty="0" smtClean="0"/>
              <a:t>32bit</a:t>
            </a:r>
            <a:r>
              <a:rPr lang="ja-JP" altLang="en-US" sz="1800" dirty="0"/>
              <a:t> </a:t>
            </a:r>
            <a:r>
              <a:rPr lang="en-US" altLang="ja-JP" sz="1800" dirty="0" smtClean="0"/>
              <a:t>long </a:t>
            </a:r>
            <a:r>
              <a:rPr lang="ja-JP" altLang="en-US" sz="1800" dirty="0" smtClean="0"/>
              <a:t>では，</a:t>
            </a:r>
            <a:r>
              <a:rPr lang="en-US" altLang="ja-JP" sz="1800" dirty="0" smtClean="0"/>
              <a:t>-1(0xFFFFFFFF)</a:t>
            </a:r>
          </a:p>
          <a:p>
            <a:r>
              <a:rPr kumimoji="1" lang="en-US" altLang="ja-JP" sz="1800" dirty="0" smtClean="0"/>
              <a:t>64bit long </a:t>
            </a:r>
            <a:r>
              <a:rPr kumimoji="1" lang="ja-JP" altLang="en-US" sz="1800" dirty="0" smtClean="0"/>
              <a:t>では，</a:t>
            </a:r>
            <a:r>
              <a:rPr lang="en-US" altLang="ja-JP" sz="1800" dirty="0"/>
              <a:t>0x00000000FFFFFFFF (or 4 294 967 295 </a:t>
            </a:r>
            <a:r>
              <a:rPr lang="en-US" altLang="ja-JP" sz="1800" dirty="0" smtClean="0"/>
              <a:t>) </a:t>
            </a:r>
            <a:r>
              <a:rPr lang="ja-JP" altLang="en-US" sz="1800" dirty="0" smtClean="0"/>
              <a:t>となる．</a:t>
            </a:r>
            <a:endParaRPr lang="en-US" altLang="ja-JP" sz="1800" dirty="0" smtClean="0"/>
          </a:p>
          <a:p>
            <a:r>
              <a:rPr lang="ja-JP" altLang="en-US" sz="1800" dirty="0" smtClean="0"/>
              <a:t>これは，</a:t>
            </a:r>
            <a:r>
              <a:rPr lang="en-US" altLang="ja-JP" sz="1800" dirty="0" smtClean="0"/>
              <a:t>b</a:t>
            </a:r>
            <a:r>
              <a:rPr lang="ja-JP" altLang="en-US" sz="1800" dirty="0" smtClean="0"/>
              <a:t>が計算前に</a:t>
            </a:r>
            <a:r>
              <a:rPr lang="en-US" altLang="ja-JP" sz="1800" dirty="0"/>
              <a:t> </a:t>
            </a:r>
            <a:r>
              <a:rPr lang="en-US" altLang="ja-JP" sz="1800" dirty="0" smtClean="0"/>
              <a:t>unsigned </a:t>
            </a:r>
            <a:r>
              <a:rPr lang="en-US" altLang="ja-JP" sz="1800" dirty="0" err="1" smtClean="0"/>
              <a:t>int</a:t>
            </a:r>
            <a:r>
              <a:rPr lang="en-US" altLang="ja-JP" sz="1800" dirty="0" smtClean="0"/>
              <a:t> </a:t>
            </a:r>
            <a:r>
              <a:rPr lang="ja-JP" altLang="en-US" sz="1800" dirty="0" smtClean="0"/>
              <a:t>に変換されるからである．</a:t>
            </a:r>
            <a:endParaRPr lang="en-US" altLang="ja-JP" sz="1800" dirty="0" smtClean="0"/>
          </a:p>
          <a:p>
            <a:r>
              <a:rPr lang="ja-JP" altLang="en-US" sz="1800" dirty="0" smtClean="0"/>
              <a:t>正しい結果を得るためには次のように計算すればよい．</a:t>
            </a:r>
            <a:endParaRPr lang="en-US" altLang="ja-JP" sz="1800" dirty="0" smtClean="0"/>
          </a:p>
          <a:p>
            <a:pPr lvl="1"/>
            <a:r>
              <a:rPr lang="en-US" altLang="ja-JP" sz="1800" dirty="0"/>
              <a:t>long a;</a:t>
            </a:r>
            <a:br>
              <a:rPr lang="en-US" altLang="ja-JP" sz="1800" dirty="0"/>
            </a:br>
            <a:r>
              <a:rPr lang="en-US" altLang="ja-JP" sz="1800" dirty="0" err="1"/>
              <a:t>int</a:t>
            </a:r>
            <a:r>
              <a:rPr lang="en-US" altLang="ja-JP" sz="1800" dirty="0"/>
              <a:t> b;</a:t>
            </a:r>
            <a:br>
              <a:rPr lang="en-US" altLang="ja-JP" sz="1800" dirty="0"/>
            </a:br>
            <a:r>
              <a:rPr lang="en-US" altLang="ja-JP" sz="1800" dirty="0"/>
              <a:t>unsigned </a:t>
            </a:r>
            <a:r>
              <a:rPr lang="en-US" altLang="ja-JP" sz="1800" dirty="0" err="1"/>
              <a:t>int</a:t>
            </a:r>
            <a:r>
              <a:rPr lang="en-US" altLang="ja-JP" sz="1800" dirty="0"/>
              <a:t> c;</a:t>
            </a:r>
            <a:br>
              <a:rPr lang="en-US" altLang="ja-JP" sz="1800" dirty="0"/>
            </a:br>
            <a:r>
              <a:rPr lang="en-US" altLang="ja-JP" sz="1800" dirty="0"/>
              <a:t>b = -2;</a:t>
            </a:r>
            <a:br>
              <a:rPr lang="en-US" altLang="ja-JP" sz="1800" dirty="0"/>
            </a:br>
            <a:r>
              <a:rPr lang="en-US" altLang="ja-JP" sz="1800" dirty="0"/>
              <a:t>c = 1;</a:t>
            </a:r>
            <a:br>
              <a:rPr lang="en-US" altLang="ja-JP" sz="1800" dirty="0"/>
            </a:br>
            <a:r>
              <a:rPr lang="en-US" altLang="ja-JP" sz="1800" dirty="0"/>
              <a:t>a = (long)b + c;</a:t>
            </a:r>
            <a:r>
              <a:rPr lang="en-US" altLang="ja-JP" sz="1800" dirty="0"/>
              <a:t> </a:t>
            </a:r>
            <a:r>
              <a:rPr lang="en-US" altLang="ja-JP" dirty="0"/>
              <a:t/>
            </a:r>
            <a:br>
              <a:rPr lang="en-US" altLang="ja-JP" dirty="0"/>
            </a:br>
            <a:r>
              <a:rPr lang="en-US" altLang="ja-JP" dirty="0"/>
              <a:t/>
            </a:r>
            <a:br>
              <a:rPr lang="en-US" altLang="ja-JP" dirty="0"/>
            </a:br>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16</a:t>
            </a:fld>
            <a:endParaRPr lang="en-US" altLang="ja-JP"/>
          </a:p>
        </p:txBody>
      </p:sp>
    </p:spTree>
    <p:extLst>
      <p:ext uri="{BB962C8B-B14F-4D97-AF65-F5344CB8AC3E}">
        <p14:creationId xmlns:p14="http://schemas.microsoft.com/office/powerpoint/2010/main" val="37399099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8.4.2 Bit manipulation operations</a:t>
            </a:r>
            <a:r>
              <a:rPr lang="en-US" altLang="ja-JP" dirty="0"/>
              <a:t> </a:t>
            </a:r>
            <a:endParaRPr kumimoji="1" lang="ja-JP" altLang="en-US" dirty="0"/>
          </a:p>
        </p:txBody>
      </p:sp>
      <p:sp>
        <p:nvSpPr>
          <p:cNvPr id="3" name="コンテンツ プレースホルダー 2"/>
          <p:cNvSpPr>
            <a:spLocks noGrp="1"/>
          </p:cNvSpPr>
          <p:nvPr>
            <p:ph idx="1"/>
          </p:nvPr>
        </p:nvSpPr>
        <p:spPr/>
        <p:txBody>
          <a:bodyPr/>
          <a:lstStyle/>
          <a:p>
            <a:r>
              <a:rPr kumimoji="1" lang="ja-JP" altLang="en-US" sz="1600" dirty="0" smtClean="0"/>
              <a:t>ビットマスク処理は正しいビット幅で行うこと</a:t>
            </a:r>
            <a:endParaRPr kumimoji="1" lang="en-US" altLang="ja-JP" sz="1600" dirty="0" smtClean="0"/>
          </a:p>
          <a:p>
            <a:r>
              <a:rPr kumimoji="1" lang="ja-JP" altLang="en-US" sz="1600" dirty="0" smtClean="0"/>
              <a:t>下記のコードは</a:t>
            </a:r>
            <a:r>
              <a:rPr kumimoji="1" lang="en-US" altLang="ja-JP" sz="1600" dirty="0" smtClean="0"/>
              <a:t>32bit</a:t>
            </a:r>
            <a:r>
              <a:rPr kumimoji="1" lang="ja-JP" altLang="en-US" sz="1600" dirty="0" smtClean="0"/>
              <a:t>環境では動作するが，</a:t>
            </a:r>
            <a:r>
              <a:rPr kumimoji="1" lang="en-US" altLang="ja-JP" sz="1600" dirty="0" smtClean="0"/>
              <a:t>64bit</a:t>
            </a:r>
            <a:r>
              <a:rPr kumimoji="1" lang="ja-JP" altLang="en-US" sz="1600" dirty="0" smtClean="0"/>
              <a:t>環境では動作しない．</a:t>
            </a:r>
            <a:endParaRPr kumimoji="1" lang="en-US" altLang="ja-JP" sz="1600" dirty="0" smtClean="0"/>
          </a:p>
          <a:p>
            <a:pPr lvl="1"/>
            <a:r>
              <a:rPr lang="en-US" altLang="ja-JP" sz="1600" dirty="0"/>
              <a:t>long </a:t>
            </a:r>
            <a:r>
              <a:rPr lang="en-US" altLang="ja-JP" sz="1600" dirty="0" err="1"/>
              <a:t>SetBitN</a:t>
            </a:r>
            <a:r>
              <a:rPr lang="en-US" altLang="ja-JP" sz="1600" dirty="0"/>
              <a:t>(long value, unsigned </a:t>
            </a:r>
            <a:r>
              <a:rPr lang="en-US" altLang="ja-JP" sz="1600" dirty="0" err="1"/>
              <a:t>bitNum</a:t>
            </a:r>
            <a:r>
              <a:rPr lang="en-US" altLang="ja-JP" sz="1600" dirty="0" smtClean="0"/>
              <a:t>) {</a:t>
            </a:r>
            <a:r>
              <a:rPr lang="en-US" altLang="ja-JP" sz="1600" dirty="0"/>
              <a:t/>
            </a:r>
            <a:br>
              <a:rPr lang="en-US" altLang="ja-JP" sz="1600" dirty="0"/>
            </a:br>
            <a:r>
              <a:rPr lang="en-US" altLang="ja-JP" sz="1600" dirty="0" smtClean="0"/>
              <a:t>  long </a:t>
            </a:r>
            <a:r>
              <a:rPr lang="en-US" altLang="ja-JP" sz="1600" dirty="0"/>
              <a:t>mask;</a:t>
            </a:r>
            <a:br>
              <a:rPr lang="en-US" altLang="ja-JP" sz="1600" dirty="0"/>
            </a:br>
            <a:r>
              <a:rPr lang="en-US" altLang="ja-JP" sz="1600" dirty="0" smtClean="0"/>
              <a:t>  mask </a:t>
            </a:r>
            <a:r>
              <a:rPr lang="en-US" altLang="ja-JP" sz="1600" dirty="0"/>
              <a:t>= 1 &lt;&lt; </a:t>
            </a:r>
            <a:r>
              <a:rPr lang="en-US" altLang="ja-JP" sz="1600" dirty="0" err="1"/>
              <a:t>bitNum</a:t>
            </a:r>
            <a:r>
              <a:rPr lang="en-US" altLang="ja-JP" sz="1600" dirty="0"/>
              <a:t>;</a:t>
            </a:r>
            <a:br>
              <a:rPr lang="en-US" altLang="ja-JP" sz="1600" dirty="0"/>
            </a:br>
            <a:r>
              <a:rPr lang="en-US" altLang="ja-JP" sz="1600" dirty="0" smtClean="0"/>
              <a:t>  return </a:t>
            </a:r>
            <a:r>
              <a:rPr lang="en-US" altLang="ja-JP" sz="1600" dirty="0"/>
              <a:t>value | mask;</a:t>
            </a:r>
            <a:br>
              <a:rPr lang="en-US" altLang="ja-JP" sz="1600" dirty="0"/>
            </a:br>
            <a:r>
              <a:rPr lang="en-US" altLang="ja-JP" sz="1600" dirty="0" smtClean="0"/>
              <a:t>}</a:t>
            </a:r>
          </a:p>
          <a:p>
            <a:r>
              <a:rPr lang="en-US" altLang="ja-JP" sz="1600" dirty="0" smtClean="0"/>
              <a:t>64bit</a:t>
            </a:r>
            <a:r>
              <a:rPr lang="ja-JP" altLang="en-US" sz="1600" dirty="0" smtClean="0"/>
              <a:t>環境で動作させるには次のようにする必要があると考えるがこれも動作しない</a:t>
            </a:r>
            <a:endParaRPr lang="en-US" altLang="ja-JP" sz="1600" dirty="0" smtClean="0"/>
          </a:p>
          <a:p>
            <a:pPr lvl="1"/>
            <a:r>
              <a:rPr lang="en-US" altLang="ja-JP" sz="1600" dirty="0" smtClean="0"/>
              <a:t>long </a:t>
            </a:r>
            <a:r>
              <a:rPr lang="en-US" altLang="ja-JP" sz="1600" dirty="0" err="1"/>
              <a:t>long</a:t>
            </a:r>
            <a:r>
              <a:rPr lang="en-US" altLang="ja-JP" sz="1600" dirty="0"/>
              <a:t> </a:t>
            </a:r>
            <a:r>
              <a:rPr lang="en-US" altLang="ja-JP" sz="1600" dirty="0" err="1"/>
              <a:t>SetBitN</a:t>
            </a:r>
            <a:r>
              <a:rPr lang="en-US" altLang="ja-JP" sz="1600" dirty="0"/>
              <a:t>(long </a:t>
            </a:r>
            <a:r>
              <a:rPr lang="en-US" altLang="ja-JP" sz="1600" dirty="0" err="1"/>
              <a:t>long</a:t>
            </a:r>
            <a:r>
              <a:rPr lang="en-US" altLang="ja-JP" sz="1600" dirty="0"/>
              <a:t> value, unsigned </a:t>
            </a:r>
            <a:r>
              <a:rPr lang="en-US" altLang="ja-JP" sz="1600" dirty="0" err="1"/>
              <a:t>bitNum</a:t>
            </a:r>
            <a:r>
              <a:rPr lang="en-US" altLang="ja-JP" sz="1600" dirty="0" smtClean="0"/>
              <a:t>){</a:t>
            </a:r>
            <a:r>
              <a:rPr lang="en-US" altLang="ja-JP" sz="1600" dirty="0"/>
              <a:t/>
            </a:r>
            <a:br>
              <a:rPr lang="en-US" altLang="ja-JP" sz="1600" dirty="0"/>
            </a:br>
            <a:r>
              <a:rPr lang="en-US" altLang="ja-JP" sz="1600" dirty="0" smtClean="0"/>
              <a:t>  long </a:t>
            </a:r>
            <a:r>
              <a:rPr lang="en-US" altLang="ja-JP" sz="1600" dirty="0" err="1"/>
              <a:t>long</a:t>
            </a:r>
            <a:r>
              <a:rPr lang="en-US" altLang="ja-JP" sz="1600" dirty="0"/>
              <a:t> mask;</a:t>
            </a:r>
            <a:br>
              <a:rPr lang="en-US" altLang="ja-JP" sz="1600" dirty="0"/>
            </a:br>
            <a:r>
              <a:rPr lang="en-US" altLang="ja-JP" sz="1600" dirty="0" smtClean="0"/>
              <a:t>  mask </a:t>
            </a:r>
            <a:r>
              <a:rPr lang="en-US" altLang="ja-JP" sz="1600" dirty="0"/>
              <a:t>= 1 &lt;&lt; </a:t>
            </a:r>
            <a:r>
              <a:rPr lang="en-US" altLang="ja-JP" sz="1600" dirty="0" err="1"/>
              <a:t>bitNum</a:t>
            </a:r>
            <a:r>
              <a:rPr lang="en-US" altLang="ja-JP" sz="1600" dirty="0"/>
              <a:t>;</a:t>
            </a:r>
            <a:br>
              <a:rPr lang="en-US" altLang="ja-JP" sz="1600" dirty="0"/>
            </a:br>
            <a:r>
              <a:rPr lang="en-US" altLang="ja-JP" sz="1600" dirty="0" smtClean="0"/>
              <a:t>  return </a:t>
            </a:r>
            <a:r>
              <a:rPr lang="en-US" altLang="ja-JP" sz="1600" dirty="0"/>
              <a:t>value | mask;</a:t>
            </a:r>
            <a:br>
              <a:rPr lang="en-US" altLang="ja-JP" sz="1600" dirty="0"/>
            </a:br>
            <a:r>
              <a:rPr lang="en-US" altLang="ja-JP" sz="1600" dirty="0"/>
              <a:t>}</a:t>
            </a:r>
            <a:r>
              <a:rPr lang="en-US" altLang="ja-JP" sz="1600" dirty="0"/>
              <a:t> </a:t>
            </a:r>
            <a:endParaRPr lang="en-US" altLang="ja-JP" sz="1600" dirty="0" smtClean="0"/>
          </a:p>
          <a:p>
            <a:r>
              <a:rPr lang="ja-JP" altLang="en-US" sz="1600" dirty="0" smtClean="0"/>
              <a:t>上記の問題は</a:t>
            </a:r>
            <a:r>
              <a:rPr lang="en-US" altLang="ja-JP" sz="1600" dirty="0" smtClean="0"/>
              <a:t>1</a:t>
            </a:r>
            <a:r>
              <a:rPr lang="ja-JP" altLang="en-US" sz="1600" dirty="0" smtClean="0"/>
              <a:t>が</a:t>
            </a:r>
            <a:r>
              <a:rPr lang="en-US" altLang="ja-JP" sz="1600" dirty="0" err="1" smtClean="0"/>
              <a:t>int</a:t>
            </a:r>
            <a:r>
              <a:rPr lang="ja-JP" altLang="en-US" sz="1600" dirty="0" smtClean="0"/>
              <a:t>であるため，次のようにすればよい．</a:t>
            </a:r>
            <a:endParaRPr lang="en-US" altLang="ja-JP" sz="1600" dirty="0" smtClean="0"/>
          </a:p>
          <a:p>
            <a:pPr lvl="1"/>
            <a:r>
              <a:rPr lang="en-US" altLang="ja-JP" sz="1600" dirty="0"/>
              <a:t>long </a:t>
            </a:r>
            <a:r>
              <a:rPr lang="en-US" altLang="ja-JP" sz="1600" dirty="0" err="1"/>
              <a:t>long</a:t>
            </a:r>
            <a:r>
              <a:rPr lang="en-US" altLang="ja-JP" sz="1600" dirty="0"/>
              <a:t> </a:t>
            </a:r>
            <a:r>
              <a:rPr lang="en-US" altLang="ja-JP" sz="1600" dirty="0" err="1"/>
              <a:t>SetBitN</a:t>
            </a:r>
            <a:r>
              <a:rPr lang="en-US" altLang="ja-JP" sz="1600" dirty="0"/>
              <a:t>(long </a:t>
            </a:r>
            <a:r>
              <a:rPr lang="en-US" altLang="ja-JP" sz="1600" dirty="0" err="1"/>
              <a:t>long</a:t>
            </a:r>
            <a:r>
              <a:rPr lang="en-US" altLang="ja-JP" sz="1600" dirty="0"/>
              <a:t> value, unsigned </a:t>
            </a:r>
            <a:r>
              <a:rPr lang="en-US" altLang="ja-JP" sz="1600" dirty="0" err="1"/>
              <a:t>bitNum</a:t>
            </a:r>
            <a:r>
              <a:rPr lang="en-US" altLang="ja-JP" sz="1600" dirty="0" smtClean="0"/>
              <a:t>){</a:t>
            </a:r>
            <a:r>
              <a:rPr lang="en-US" altLang="ja-JP" sz="1600" dirty="0"/>
              <a:t/>
            </a:r>
            <a:br>
              <a:rPr lang="en-US" altLang="ja-JP" sz="1600" dirty="0"/>
            </a:br>
            <a:r>
              <a:rPr lang="en-US" altLang="ja-JP" sz="1600" dirty="0" smtClean="0"/>
              <a:t>  long </a:t>
            </a:r>
            <a:r>
              <a:rPr lang="en-US" altLang="ja-JP" sz="1600" dirty="0" err="1"/>
              <a:t>long</a:t>
            </a:r>
            <a:r>
              <a:rPr lang="en-US" altLang="ja-JP" sz="1600" dirty="0"/>
              <a:t> mask;</a:t>
            </a:r>
            <a:br>
              <a:rPr lang="en-US" altLang="ja-JP" sz="1600" dirty="0"/>
            </a:br>
            <a:r>
              <a:rPr lang="en-US" altLang="ja-JP" sz="1600" dirty="0" smtClean="0"/>
              <a:t>  mask </a:t>
            </a:r>
            <a:r>
              <a:rPr lang="en-US" altLang="ja-JP" sz="1600" dirty="0"/>
              <a:t>= </a:t>
            </a:r>
            <a:r>
              <a:rPr lang="en-US" altLang="ja-JP" sz="1600" dirty="0" smtClean="0"/>
              <a:t>1LL </a:t>
            </a:r>
            <a:r>
              <a:rPr lang="en-US" altLang="ja-JP" sz="1600" dirty="0"/>
              <a:t>&lt;&lt; </a:t>
            </a:r>
            <a:r>
              <a:rPr lang="en-US" altLang="ja-JP" sz="1600" dirty="0" err="1"/>
              <a:t>bitNum</a:t>
            </a:r>
            <a:r>
              <a:rPr lang="en-US" altLang="ja-JP" sz="1600" dirty="0"/>
              <a:t>;</a:t>
            </a:r>
            <a:br>
              <a:rPr lang="en-US" altLang="ja-JP" sz="1600" dirty="0"/>
            </a:br>
            <a:r>
              <a:rPr lang="en-US" altLang="ja-JP" sz="1600" dirty="0" smtClean="0"/>
              <a:t>  return </a:t>
            </a:r>
            <a:r>
              <a:rPr lang="en-US" altLang="ja-JP" sz="1600" dirty="0"/>
              <a:t>value | mask;</a:t>
            </a:r>
            <a:br>
              <a:rPr lang="en-US" altLang="ja-JP" sz="1600" dirty="0"/>
            </a:br>
            <a:r>
              <a:rPr lang="en-US" altLang="ja-JP" sz="1600" dirty="0"/>
              <a:t>}</a:t>
            </a:r>
            <a:r>
              <a:rPr lang="en-US" altLang="ja-JP" sz="1600" dirty="0"/>
              <a:t> </a:t>
            </a:r>
            <a:r>
              <a:rPr lang="en-US" altLang="ja-JP" dirty="0"/>
              <a:t/>
            </a:r>
            <a:br>
              <a:rPr lang="en-US" altLang="ja-JP" dirty="0"/>
            </a:br>
            <a:r>
              <a:rPr lang="en-US" altLang="ja-JP" dirty="0"/>
              <a:t/>
            </a:r>
            <a:br>
              <a:rPr lang="en-US" altLang="ja-JP" dirty="0"/>
            </a:br>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17</a:t>
            </a:fld>
            <a:endParaRPr lang="en-US" altLang="ja-JP"/>
          </a:p>
        </p:txBody>
      </p:sp>
    </p:spTree>
    <p:extLst>
      <p:ext uri="{BB962C8B-B14F-4D97-AF65-F5344CB8AC3E}">
        <p14:creationId xmlns:p14="http://schemas.microsoft.com/office/powerpoint/2010/main" val="7049714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8.4.3 Indexes</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大きな配列の</a:t>
            </a:r>
            <a:r>
              <a:rPr lang="en-US" altLang="ja-JP" dirty="0" smtClean="0"/>
              <a:t>index</a:t>
            </a:r>
            <a:r>
              <a:rPr lang="ja-JP" altLang="en-US" dirty="0" smtClean="0"/>
              <a:t>は</a:t>
            </a:r>
            <a:r>
              <a:rPr lang="en-US" altLang="ja-JP" dirty="0" err="1" smtClean="0"/>
              <a:t>int</a:t>
            </a:r>
            <a:r>
              <a:rPr lang="ja-JP" altLang="en-US" dirty="0" smtClean="0"/>
              <a:t>では不十分な場合がある</a:t>
            </a:r>
            <a:endParaRPr lang="en-US" altLang="ja-JP" dirty="0" smtClean="0"/>
          </a:p>
          <a:p>
            <a:r>
              <a:rPr lang="ja-JP" altLang="en-US" dirty="0" smtClean="0"/>
              <a:t>以下の例ではループが終了しなくなる．</a:t>
            </a:r>
            <a:endParaRPr lang="en-US" altLang="ja-JP" dirty="0" smtClean="0"/>
          </a:p>
          <a:p>
            <a:pPr lvl="1"/>
            <a:r>
              <a:rPr lang="en-US" altLang="ja-JP" dirty="0" smtClean="0"/>
              <a:t>static </a:t>
            </a:r>
            <a:r>
              <a:rPr lang="en-US" altLang="ja-JP" dirty="0"/>
              <a:t>char array[BIG_NUMBER];</a:t>
            </a:r>
            <a:br>
              <a:rPr lang="en-US" altLang="ja-JP" dirty="0"/>
            </a:br>
            <a:r>
              <a:rPr lang="en-US" altLang="ja-JP" dirty="0"/>
              <a:t>for (unsigned </a:t>
            </a:r>
            <a:r>
              <a:rPr lang="en-US" altLang="ja-JP" dirty="0" err="1"/>
              <a:t>int</a:t>
            </a:r>
            <a:r>
              <a:rPr lang="en-US" altLang="ja-JP" dirty="0"/>
              <a:t> index = 0; index != BIG_NUMBER; index++) ...</a:t>
            </a:r>
            <a:r>
              <a:rPr lang="en-US" altLang="ja-JP" dirty="0"/>
              <a:t> </a:t>
            </a:r>
            <a:br>
              <a:rPr lang="en-US" altLang="ja-JP" dirty="0"/>
            </a:br>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18</a:t>
            </a:fld>
            <a:endParaRPr lang="en-US" altLang="ja-JP"/>
          </a:p>
        </p:txBody>
      </p:sp>
    </p:spTree>
    <p:extLst>
      <p:ext uri="{BB962C8B-B14F-4D97-AF65-F5344CB8AC3E}">
        <p14:creationId xmlns:p14="http://schemas.microsoft.com/office/powerpoint/2010/main" val="41544227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Porting to A64</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本章ではポータブルなコードを書くことを目的とせず，</a:t>
            </a:r>
            <a:r>
              <a:rPr kumimoji="1" lang="en-US" altLang="ja-JP" dirty="0" smtClean="0"/>
              <a:t>A32/T32</a:t>
            </a:r>
            <a:r>
              <a:rPr kumimoji="1" lang="ja-JP" altLang="en-US" dirty="0" smtClean="0"/>
              <a:t>から</a:t>
            </a:r>
            <a:r>
              <a:rPr kumimoji="1" lang="en-US" altLang="ja-JP" dirty="0" smtClean="0"/>
              <a:t>A64</a:t>
            </a:r>
            <a:r>
              <a:rPr kumimoji="1" lang="ja-JP" altLang="en-US" dirty="0" err="1" smtClean="0"/>
              <a:t>への</a:t>
            </a:r>
            <a:r>
              <a:rPr kumimoji="1" lang="ja-JP" altLang="en-US" dirty="0" smtClean="0"/>
              <a:t>コード移行を目的とする</a:t>
            </a:r>
            <a:endParaRPr kumimoji="1" lang="en-US" altLang="ja-JP" dirty="0" smtClean="0"/>
          </a:p>
          <a:p>
            <a:r>
              <a:rPr kumimoji="1" lang="en-US" altLang="ja-JP" dirty="0" smtClean="0"/>
              <a:t>A32/T32</a:t>
            </a:r>
            <a:r>
              <a:rPr kumimoji="1" lang="ja-JP" altLang="en-US" dirty="0" smtClean="0"/>
              <a:t>と比較した</a:t>
            </a:r>
            <a:r>
              <a:rPr kumimoji="1" lang="en-US" altLang="ja-JP" dirty="0" smtClean="0"/>
              <a:t>A64</a:t>
            </a:r>
            <a:r>
              <a:rPr kumimoji="1" lang="ja-JP" altLang="en-US" dirty="0" smtClean="0"/>
              <a:t>の主な違いは次の通りである</a:t>
            </a:r>
            <a:endParaRPr kumimoji="1" lang="en-US" altLang="ja-JP" dirty="0" smtClean="0"/>
          </a:p>
          <a:p>
            <a:pPr lvl="1"/>
            <a:r>
              <a:rPr kumimoji="1" lang="en-US" altLang="ja-JP" dirty="0" smtClean="0"/>
              <a:t>A32</a:t>
            </a:r>
            <a:r>
              <a:rPr kumimoji="1" lang="ja-JP" altLang="en-US" dirty="0" smtClean="0"/>
              <a:t>はコンディション実行が可能だが，</a:t>
            </a:r>
            <a:r>
              <a:rPr kumimoji="1" lang="en-US" altLang="ja-JP" dirty="0" smtClean="0"/>
              <a:t>A64</a:t>
            </a:r>
            <a:r>
              <a:rPr kumimoji="1" lang="ja-JP" altLang="en-US" dirty="0" smtClean="0"/>
              <a:t>の命令は一部のみ可能．</a:t>
            </a:r>
            <a:endParaRPr kumimoji="1" lang="en-US" altLang="ja-JP" dirty="0" smtClean="0"/>
          </a:p>
          <a:p>
            <a:pPr lvl="2"/>
            <a:r>
              <a:rPr kumimoji="1" lang="en-US" altLang="ja-JP" dirty="0" smtClean="0"/>
              <a:t>Out-of-order</a:t>
            </a:r>
            <a:r>
              <a:rPr kumimoji="1" lang="ja-JP" altLang="en-US" dirty="0" smtClean="0"/>
              <a:t>実行と組み合わせるとハードウェアが複雑化するため</a:t>
            </a:r>
            <a:endParaRPr kumimoji="1" lang="en-US" altLang="ja-JP" dirty="0" smtClean="0"/>
          </a:p>
          <a:p>
            <a:pPr lvl="1"/>
            <a:r>
              <a:rPr kumimoji="1" lang="ja-JP" altLang="en-US" dirty="0" smtClean="0"/>
              <a:t>多くの</a:t>
            </a:r>
            <a:r>
              <a:rPr kumimoji="1" lang="en-US" altLang="ja-JP" dirty="0" smtClean="0"/>
              <a:t>A64</a:t>
            </a:r>
            <a:r>
              <a:rPr kumimoji="1" lang="ja-JP" altLang="en-US" dirty="0" smtClean="0"/>
              <a:t>命令ではレジスタに対して固定値のシフトを指定可能</a:t>
            </a:r>
            <a:endParaRPr kumimoji="1" lang="en-US" altLang="ja-JP" dirty="0" smtClean="0"/>
          </a:p>
          <a:p>
            <a:pPr lvl="1"/>
            <a:r>
              <a:rPr kumimoji="1" lang="ja-JP" altLang="en-US" dirty="0" smtClean="0"/>
              <a:t>ロード・ストア命令のアドレスモードが変更されている．</a:t>
            </a:r>
            <a:r>
              <a:rPr kumimoji="1" lang="en-US" altLang="ja-JP" dirty="0" smtClean="0"/>
              <a:t>PC</a:t>
            </a:r>
            <a:r>
              <a:rPr kumimoji="1" lang="ja-JP" altLang="en-US" dirty="0" smtClean="0"/>
              <a:t>がレジスタとしてアクセスできなくなったので，新たな</a:t>
            </a:r>
            <a:r>
              <a:rPr kumimoji="1" lang="en-US" altLang="ja-JP" dirty="0" smtClean="0"/>
              <a:t>PC</a:t>
            </a:r>
            <a:r>
              <a:rPr kumimoji="1" lang="ja-JP" altLang="en-US" dirty="0" smtClean="0"/>
              <a:t>相対モードが入っている．</a:t>
            </a:r>
            <a:endParaRPr kumimoji="1" lang="en-US" altLang="ja-JP" dirty="0" smtClean="0"/>
          </a:p>
          <a:p>
            <a:pPr lvl="1"/>
            <a:r>
              <a:rPr kumimoji="1" lang="en-US" altLang="ja-JP" dirty="0" smtClean="0"/>
              <a:t>A64</a:t>
            </a:r>
            <a:r>
              <a:rPr kumimoji="1" lang="ja-JP" altLang="en-US" dirty="0" smtClean="0"/>
              <a:t>で複数のレジスタロード・ストア命令が削除されている．代わりに</a:t>
            </a:r>
            <a:r>
              <a:rPr kumimoji="1" lang="en-US" altLang="ja-JP" dirty="0" smtClean="0"/>
              <a:t>2</a:t>
            </a:r>
            <a:r>
              <a:rPr kumimoji="1" lang="ja-JP" altLang="en-US" dirty="0" smtClean="0"/>
              <a:t>個のレジスタのロード・ストア命令をサポートしている．</a:t>
            </a:r>
            <a:endParaRPr kumimoji="1" lang="en-US" altLang="ja-JP" dirty="0" smtClean="0"/>
          </a:p>
          <a:p>
            <a:pPr lvl="1"/>
            <a:r>
              <a:rPr lang="en-US" altLang="ja-JP" dirty="0" err="1" smtClean="0"/>
              <a:t>undirectional</a:t>
            </a:r>
            <a:r>
              <a:rPr lang="ja-JP" altLang="en-US" dirty="0" smtClean="0"/>
              <a:t>メモリバリア付き</a:t>
            </a:r>
            <a:r>
              <a:rPr kumimoji="1" lang="ja-JP" altLang="en-US" dirty="0" smtClean="0"/>
              <a:t>ロード・ストア命令が導入されている．この命令は，</a:t>
            </a:r>
            <a:r>
              <a:rPr kumimoji="1" lang="en-US" altLang="ja-JP" dirty="0" smtClean="0"/>
              <a:t>ARMv8 A32/T32 </a:t>
            </a:r>
            <a:r>
              <a:rPr kumimoji="1" lang="ja-JP" altLang="en-US" dirty="0" smtClean="0"/>
              <a:t>でもサポートされてる．</a:t>
            </a:r>
            <a:endParaRPr kumimoji="1" lang="en-US" altLang="ja-JP" dirty="0" smtClean="0"/>
          </a:p>
          <a:p>
            <a:pPr lvl="2"/>
            <a:r>
              <a:rPr lang="en-US" altLang="ja-JP" dirty="0" smtClean="0"/>
              <a:t>load-acquire</a:t>
            </a:r>
            <a:r>
              <a:rPr lang="ja-JP" altLang="en-US" dirty="0" smtClean="0"/>
              <a:t>はそれ以降</a:t>
            </a:r>
            <a:r>
              <a:rPr lang="ja-JP" altLang="en-US" dirty="0" smtClean="0"/>
              <a:t>の命令のメモリアクセスは</a:t>
            </a:r>
            <a:r>
              <a:rPr lang="en-US" altLang="ja-JP" dirty="0" smtClean="0"/>
              <a:t>load-acquire</a:t>
            </a:r>
            <a:r>
              <a:rPr lang="ja-JP" altLang="en-US" dirty="0" smtClean="0"/>
              <a:t>の後にのみ実行される．</a:t>
            </a:r>
            <a:endParaRPr lang="en-US" altLang="ja-JP" dirty="0" smtClean="0"/>
          </a:p>
          <a:p>
            <a:pPr lvl="2"/>
            <a:r>
              <a:rPr kumimoji="1" lang="en-US" altLang="ja-JP" dirty="0" smtClean="0"/>
              <a:t>store-release</a:t>
            </a:r>
            <a:r>
              <a:rPr kumimoji="1" lang="ja-JP" altLang="en-US" dirty="0" smtClean="0"/>
              <a:t>はそれより前の命令は</a:t>
            </a:r>
            <a:r>
              <a:rPr kumimoji="1" lang="en-US" altLang="ja-JP" dirty="0" smtClean="0"/>
              <a:t>store-release</a:t>
            </a:r>
            <a:r>
              <a:rPr kumimoji="1" lang="ja-JP" altLang="en-US" dirty="0" smtClean="0"/>
              <a:t>の前に実行される</a:t>
            </a:r>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2</a:t>
            </a:fld>
            <a:endParaRPr lang="en-US" altLang="ja-JP"/>
          </a:p>
        </p:txBody>
      </p:sp>
    </p:spTree>
    <p:extLst>
      <p:ext uri="{BB962C8B-B14F-4D97-AF65-F5344CB8AC3E}">
        <p14:creationId xmlns:p14="http://schemas.microsoft.com/office/powerpoint/2010/main" val="37595787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Porting to A64</a:t>
            </a:r>
            <a:endParaRPr kumimoji="1" lang="ja-JP" altLang="en-US" dirty="0"/>
          </a:p>
        </p:txBody>
      </p:sp>
      <p:sp>
        <p:nvSpPr>
          <p:cNvPr id="3" name="コンテンツ プレースホルダー 2"/>
          <p:cNvSpPr>
            <a:spLocks noGrp="1"/>
          </p:cNvSpPr>
          <p:nvPr>
            <p:ph idx="1"/>
          </p:nvPr>
        </p:nvSpPr>
        <p:spPr/>
        <p:txBody>
          <a:bodyPr/>
          <a:lstStyle/>
          <a:p>
            <a:pPr lvl="1"/>
            <a:r>
              <a:rPr kumimoji="1" lang="en-US" altLang="ja-JP" dirty="0" smtClean="0"/>
              <a:t>A64</a:t>
            </a:r>
            <a:r>
              <a:rPr kumimoji="1" lang="ja-JP" altLang="en-US" dirty="0" smtClean="0"/>
              <a:t>ではコプロセッサが存在しないため，</a:t>
            </a:r>
            <a:r>
              <a:rPr kumimoji="1" lang="en-US" altLang="ja-JP" dirty="0" smtClean="0"/>
              <a:t>CP15</a:t>
            </a:r>
            <a:r>
              <a:rPr kumimoji="1" lang="ja-JP" altLang="en-US" dirty="0" smtClean="0"/>
              <a:t>に対する命令は存在しない</a:t>
            </a:r>
            <a:endParaRPr kumimoji="1" lang="en-US" altLang="ja-JP" dirty="0" smtClean="0"/>
          </a:p>
          <a:p>
            <a:pPr lvl="1"/>
            <a:r>
              <a:rPr kumimoji="1" lang="en-US" altLang="ja-JP" dirty="0" smtClean="0"/>
              <a:t>CPSR</a:t>
            </a:r>
            <a:r>
              <a:rPr kumimoji="1" lang="ja-JP" altLang="en-US" dirty="0" err="1" smtClean="0"/>
              <a:t>は存</a:t>
            </a:r>
            <a:r>
              <a:rPr kumimoji="1" lang="ja-JP" altLang="en-US" dirty="0" smtClean="0"/>
              <a:t>在せず，個別のレジスタとして存在する</a:t>
            </a:r>
            <a:endParaRPr kumimoji="1" lang="en-US" altLang="ja-JP" dirty="0" smtClean="0"/>
          </a:p>
          <a:p>
            <a:pPr lvl="1"/>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3</a:t>
            </a:fld>
            <a:endParaRPr lang="en-US" altLang="ja-JP"/>
          </a:p>
        </p:txBody>
      </p:sp>
    </p:spTree>
    <p:extLst>
      <p:ext uri="{BB962C8B-B14F-4D97-AF65-F5344CB8AC3E}">
        <p14:creationId xmlns:p14="http://schemas.microsoft.com/office/powerpoint/2010/main" val="42600167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Porting to A64</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smtClean="0"/>
              <a:t>C</a:t>
            </a:r>
            <a:r>
              <a:rPr kumimoji="1" lang="ja-JP" altLang="en-US" dirty="0" smtClean="0"/>
              <a:t>言語のコードの多くはコンパイルし直せば動作するが，幾つかの点についてはそのままでは動作しないため，注意が必要である．</a:t>
            </a:r>
            <a:endParaRPr kumimoji="1" lang="en-US" altLang="ja-JP" dirty="0" smtClean="0"/>
          </a:p>
          <a:p>
            <a:r>
              <a:rPr kumimoji="1" lang="ja-JP" altLang="en-US" dirty="0" smtClean="0"/>
              <a:t>以下の様にほぼ機械的に変更可能な場合がある</a:t>
            </a:r>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4</a:t>
            </a:fld>
            <a:endParaRPr lang="en-US" altLang="ja-JP"/>
          </a:p>
        </p:txBody>
      </p:sp>
      <p:pic>
        <p:nvPicPr>
          <p:cNvPr id="5" name="図 4"/>
          <p:cNvPicPr>
            <a:picLocks noChangeAspect="1"/>
          </p:cNvPicPr>
          <p:nvPr/>
        </p:nvPicPr>
        <p:blipFill>
          <a:blip r:embed="rId2"/>
          <a:stretch>
            <a:fillRect/>
          </a:stretch>
        </p:blipFill>
        <p:spPr>
          <a:xfrm>
            <a:off x="1781175" y="2333631"/>
            <a:ext cx="6572250" cy="4048125"/>
          </a:xfrm>
          <a:prstGeom prst="rect">
            <a:avLst/>
          </a:prstGeom>
        </p:spPr>
      </p:pic>
    </p:spTree>
    <p:extLst>
      <p:ext uri="{BB962C8B-B14F-4D97-AF65-F5344CB8AC3E}">
        <p14:creationId xmlns:p14="http://schemas.microsoft.com/office/powerpoint/2010/main" val="20313654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8.1 Alignment</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データとコードはアライメントされているべき</a:t>
            </a:r>
            <a:endParaRPr kumimoji="1" lang="en-US" altLang="ja-JP" dirty="0" smtClean="0"/>
          </a:p>
          <a:p>
            <a:endParaRPr lang="en-US" altLang="ja-JP" dirty="0"/>
          </a:p>
          <a:p>
            <a:r>
              <a:rPr kumimoji="1" lang="ja-JP" altLang="en-US" dirty="0" smtClean="0"/>
              <a:t>古いバージョンの</a:t>
            </a:r>
            <a:r>
              <a:rPr kumimoji="1" lang="en-US" altLang="ja-JP" dirty="0" smtClean="0"/>
              <a:t>ARM</a:t>
            </a:r>
            <a:r>
              <a:rPr kumimoji="1" lang="ja-JP" altLang="en-US" dirty="0" smtClean="0"/>
              <a:t>コンパイラでは，</a:t>
            </a:r>
            <a:r>
              <a:rPr kumimoji="1" lang="en-US" altLang="ja-JP" dirty="0" smtClean="0"/>
              <a:t>ALIGN n </a:t>
            </a:r>
            <a:r>
              <a:rPr kumimoji="1" lang="ja-JP" altLang="en-US" dirty="0" smtClean="0"/>
              <a:t>ディレクティブをサポートしている．</a:t>
            </a:r>
            <a:endParaRPr kumimoji="1" lang="en-US" altLang="ja-JP" dirty="0" smtClean="0"/>
          </a:p>
          <a:p>
            <a:pPr lvl="1"/>
            <a:r>
              <a:rPr lang="en-US" altLang="ja-JP" dirty="0" smtClean="0"/>
              <a:t>ALIGN 128 </a:t>
            </a:r>
            <a:r>
              <a:rPr lang="ja-JP" altLang="en-US" dirty="0" smtClean="0"/>
              <a:t>と書けば</a:t>
            </a:r>
            <a:r>
              <a:rPr lang="en-US" altLang="ja-JP" dirty="0" smtClean="0"/>
              <a:t>128byte</a:t>
            </a:r>
            <a:r>
              <a:rPr lang="ja-JP" altLang="en-US" dirty="0" smtClean="0"/>
              <a:t>バウンダリーに配置される</a:t>
            </a:r>
            <a:endParaRPr lang="en-US" altLang="ja-JP" dirty="0" smtClean="0"/>
          </a:p>
          <a:p>
            <a:pPr lvl="1"/>
            <a:endParaRPr lang="en-US" altLang="ja-JP" dirty="0"/>
          </a:p>
          <a:p>
            <a:r>
              <a:rPr lang="en-US" altLang="ja-JP" dirty="0" smtClean="0"/>
              <a:t>GNU </a:t>
            </a:r>
            <a:r>
              <a:rPr lang="ja-JP" altLang="en-US" dirty="0" smtClean="0"/>
              <a:t>アセンブラ（</a:t>
            </a:r>
            <a:r>
              <a:rPr lang="en-US" altLang="ja-JP" dirty="0" smtClean="0"/>
              <a:t>ARM6</a:t>
            </a:r>
            <a:r>
              <a:rPr lang="ja-JP" altLang="en-US" dirty="0" smtClean="0"/>
              <a:t>コンパイラ）では </a:t>
            </a:r>
            <a:r>
              <a:rPr lang="en-US" altLang="ja-JP" dirty="0" smtClean="0"/>
              <a:t>.</a:t>
            </a:r>
            <a:r>
              <a:rPr lang="en-US" altLang="ja-JP" dirty="0" err="1" smtClean="0"/>
              <a:t>balign</a:t>
            </a:r>
            <a:r>
              <a:rPr lang="en-US" altLang="ja-JP" dirty="0" smtClean="0"/>
              <a:t> n </a:t>
            </a:r>
            <a:r>
              <a:rPr lang="ja-JP" altLang="en-US" dirty="0" smtClean="0"/>
              <a:t>をサポートしている．</a:t>
            </a:r>
            <a:endParaRPr lang="en-US" altLang="ja-JP" dirty="0" smtClean="0"/>
          </a:p>
          <a:p>
            <a:pPr lvl="1"/>
            <a:r>
              <a:rPr lang="en-US" altLang="ja-JP" dirty="0" smtClean="0"/>
              <a:t>.align n </a:t>
            </a:r>
            <a:r>
              <a:rPr lang="ja-JP" altLang="en-US" dirty="0" smtClean="0"/>
              <a:t>はシステムによって</a:t>
            </a:r>
            <a:r>
              <a:rPr lang="en-US" altLang="ja-JP" dirty="0" smtClean="0"/>
              <a:t>n</a:t>
            </a:r>
            <a:r>
              <a:rPr lang="ja-JP" altLang="en-US" dirty="0" smtClean="0"/>
              <a:t>の意味が異なるので注意すること</a:t>
            </a:r>
            <a:endParaRPr lang="en-US" altLang="ja-JP" dirty="0" smtClean="0"/>
          </a:p>
          <a:p>
            <a:pPr lvl="1"/>
            <a:endParaRPr lang="en-US" altLang="ja-JP" dirty="0"/>
          </a:p>
          <a:p>
            <a:r>
              <a:rPr lang="en-US" altLang="ja-JP" dirty="0" smtClean="0"/>
              <a:t>ARM6</a:t>
            </a:r>
            <a:r>
              <a:rPr lang="ja-JP" altLang="en-US" dirty="0" smtClean="0"/>
              <a:t>コンパイラへ移行する場合は，</a:t>
            </a:r>
            <a:r>
              <a:rPr lang="en-US" altLang="ja-JP" dirty="0" smtClean="0"/>
              <a:t>ALIGN N </a:t>
            </a:r>
            <a:r>
              <a:rPr lang="ja-JP" altLang="en-US" dirty="0" smtClean="0"/>
              <a:t>を </a:t>
            </a:r>
            <a:r>
              <a:rPr lang="en-US" altLang="ja-JP" dirty="0" smtClean="0"/>
              <a:t>.</a:t>
            </a:r>
            <a:r>
              <a:rPr lang="en-US" altLang="ja-JP" dirty="0" err="1" smtClean="0"/>
              <a:t>balign</a:t>
            </a:r>
            <a:r>
              <a:rPr lang="en-US" altLang="ja-JP" dirty="0" smtClean="0"/>
              <a:t> n </a:t>
            </a:r>
            <a:r>
              <a:rPr lang="ja-JP" altLang="en-US" dirty="0" smtClean="0"/>
              <a:t>に変更すること</a:t>
            </a:r>
            <a:endParaRPr lang="en-US" altLang="ja-JP" dirty="0" smtClean="0"/>
          </a:p>
          <a:p>
            <a:endParaRPr lang="en-US" altLang="ja-JP" dirty="0"/>
          </a:p>
          <a:p>
            <a:endParaRPr lang="en-US" altLang="ja-JP" dirty="0"/>
          </a:p>
          <a:p>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5</a:t>
            </a:fld>
            <a:endParaRPr lang="en-US" altLang="ja-JP"/>
          </a:p>
        </p:txBody>
      </p:sp>
    </p:spTree>
    <p:extLst>
      <p:ext uri="{BB962C8B-B14F-4D97-AF65-F5344CB8AC3E}">
        <p14:creationId xmlns:p14="http://schemas.microsoft.com/office/powerpoint/2010/main" val="38447658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8.2 Data </a:t>
            </a:r>
            <a:r>
              <a:rPr lang="en-US" altLang="ja-JP" dirty="0" smtClean="0"/>
              <a:t>types</a:t>
            </a:r>
            <a:endParaRPr kumimoji="1" lang="ja-JP" altLang="en-US" dirty="0"/>
          </a:p>
        </p:txBody>
      </p:sp>
      <p:sp>
        <p:nvSpPr>
          <p:cNvPr id="3" name="コンテンツ プレースホルダー 2"/>
          <p:cNvSpPr>
            <a:spLocks noGrp="1"/>
          </p:cNvSpPr>
          <p:nvPr>
            <p:ph idx="1"/>
          </p:nvPr>
        </p:nvSpPr>
        <p:spPr>
          <a:xfrm>
            <a:off x="371476" y="1022351"/>
            <a:ext cx="4804681" cy="5307013"/>
          </a:xfrm>
        </p:spPr>
        <p:txBody>
          <a:bodyPr/>
          <a:lstStyle/>
          <a:p>
            <a:r>
              <a:rPr kumimoji="1" lang="en-US" altLang="ja-JP" dirty="0" smtClean="0"/>
              <a:t>LP64</a:t>
            </a:r>
            <a:r>
              <a:rPr kumimoji="1" lang="ja-JP" altLang="en-US" dirty="0" smtClean="0"/>
              <a:t>を採用している</a:t>
            </a:r>
            <a:endParaRPr kumimoji="1" lang="en-US" altLang="ja-JP" dirty="0" smtClean="0"/>
          </a:p>
          <a:p>
            <a:pPr lvl="1"/>
            <a:r>
              <a:rPr lang="en-US" altLang="ja-JP" dirty="0" err="1" smtClean="0"/>
              <a:t>int</a:t>
            </a:r>
            <a:r>
              <a:rPr lang="en-US" altLang="ja-JP" dirty="0" smtClean="0"/>
              <a:t> </a:t>
            </a:r>
            <a:r>
              <a:rPr lang="ja-JP" altLang="en-US" dirty="0" smtClean="0"/>
              <a:t>は </a:t>
            </a:r>
            <a:r>
              <a:rPr lang="en-US" altLang="ja-JP" dirty="0" smtClean="0"/>
              <a:t>32bit, long </a:t>
            </a:r>
            <a:r>
              <a:rPr lang="ja-JP" altLang="en-US" dirty="0" smtClean="0"/>
              <a:t>は </a:t>
            </a:r>
            <a:r>
              <a:rPr lang="en-US" altLang="ja-JP" dirty="0" smtClean="0"/>
              <a:t>64bit.</a:t>
            </a:r>
          </a:p>
          <a:p>
            <a:r>
              <a:rPr lang="ja-JP" altLang="en-US" dirty="0"/>
              <a:t>ポインターの扱いには注意すること，</a:t>
            </a:r>
            <a:endParaRPr lang="en-US" altLang="ja-JP" dirty="0"/>
          </a:p>
          <a:p>
            <a:pPr lvl="1"/>
            <a:r>
              <a:rPr lang="ja-JP" altLang="en-US" dirty="0"/>
              <a:t>ポインター値を</a:t>
            </a:r>
            <a:r>
              <a:rPr lang="en-US" altLang="ja-JP" dirty="0" err="1"/>
              <a:t>int</a:t>
            </a:r>
            <a:r>
              <a:rPr lang="ja-JP" altLang="en-US" dirty="0"/>
              <a:t>の変数に代入したりキャストしないこと</a:t>
            </a:r>
            <a:endParaRPr lang="en-US" altLang="ja-JP" dirty="0"/>
          </a:p>
          <a:p>
            <a:r>
              <a:rPr lang="en-US" altLang="ja-JP" dirty="0" err="1"/>
              <a:t>stdin.h</a:t>
            </a:r>
            <a:r>
              <a:rPr lang="ja-JP" altLang="en-US" dirty="0"/>
              <a:t>の</a:t>
            </a:r>
            <a:r>
              <a:rPr lang="en-US" altLang="ja-JP" dirty="0"/>
              <a:t>int32_t</a:t>
            </a:r>
            <a:r>
              <a:rPr lang="ja-JP" altLang="en-US" dirty="0"/>
              <a:t>や</a:t>
            </a:r>
            <a:r>
              <a:rPr lang="en-US" altLang="ja-JP" dirty="0"/>
              <a:t>int64_t</a:t>
            </a:r>
            <a:r>
              <a:rPr lang="ja-JP" altLang="en-US" dirty="0"/>
              <a:t>を使用すること</a:t>
            </a:r>
            <a:endParaRPr lang="en-US" altLang="ja-JP" dirty="0"/>
          </a:p>
          <a:p>
            <a:r>
              <a:rPr lang="en-US" altLang="ja-JP" dirty="0"/>
              <a:t>AArch64</a:t>
            </a:r>
            <a:r>
              <a:rPr lang="ja-JP" altLang="en-US" dirty="0"/>
              <a:t>では，</a:t>
            </a:r>
            <a:r>
              <a:rPr lang="en-US" altLang="ja-JP" dirty="0"/>
              <a:t>16,32,64,128</a:t>
            </a:r>
            <a:r>
              <a:rPr lang="ja-JP" altLang="en-US" dirty="0"/>
              <a:t>のアンアラインアクセスをサポートしているが，一方，排他ロード・ストアではアンアラインアクセスはサポートしていないので注意すること</a:t>
            </a:r>
            <a:endParaRPr lang="en-US" altLang="ja-JP" dirty="0"/>
          </a:p>
          <a:p>
            <a:r>
              <a:rPr lang="ja-JP" altLang="en-US" dirty="0"/>
              <a:t>アライメントされていないデータへのアクセスは性能が低下する可能性があるため，注意すること．</a:t>
            </a:r>
            <a:endParaRPr lang="en-US" altLang="ja-JP" dirty="0"/>
          </a:p>
          <a:p>
            <a:endParaRPr lang="en-US" altLang="ja-JP" dirty="0" smtClean="0"/>
          </a:p>
          <a:p>
            <a:pPr lvl="1"/>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6</a:t>
            </a:fld>
            <a:endParaRPr lang="en-US" altLang="ja-JP"/>
          </a:p>
        </p:txBody>
      </p:sp>
      <p:pic>
        <p:nvPicPr>
          <p:cNvPr id="5" name="図 4"/>
          <p:cNvPicPr>
            <a:picLocks noChangeAspect="1"/>
          </p:cNvPicPr>
          <p:nvPr/>
        </p:nvPicPr>
        <p:blipFill>
          <a:blip r:embed="rId2"/>
          <a:stretch>
            <a:fillRect/>
          </a:stretch>
        </p:blipFill>
        <p:spPr>
          <a:xfrm>
            <a:off x="5177406" y="1570555"/>
            <a:ext cx="4630626" cy="4210603"/>
          </a:xfrm>
          <a:prstGeom prst="rect">
            <a:avLst/>
          </a:prstGeom>
        </p:spPr>
      </p:pic>
    </p:spTree>
    <p:extLst>
      <p:ext uri="{BB962C8B-B14F-4D97-AF65-F5344CB8AC3E}">
        <p14:creationId xmlns:p14="http://schemas.microsoft.com/office/powerpoint/2010/main" val="18570058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8.2.1 </a:t>
            </a:r>
            <a:r>
              <a:rPr lang="en-US" altLang="ja-JP" dirty="0"/>
              <a:t>Assembly code</a:t>
            </a:r>
            <a:endParaRPr kumimoji="1" lang="ja-JP" altLang="en-US" dirty="0"/>
          </a:p>
        </p:txBody>
      </p:sp>
      <p:sp>
        <p:nvSpPr>
          <p:cNvPr id="3" name="コンテンツ プレースホルダー 2"/>
          <p:cNvSpPr>
            <a:spLocks noGrp="1"/>
          </p:cNvSpPr>
          <p:nvPr>
            <p:ph idx="1"/>
          </p:nvPr>
        </p:nvSpPr>
        <p:spPr>
          <a:xfrm>
            <a:off x="371475" y="1022351"/>
            <a:ext cx="9135533" cy="455385"/>
          </a:xfrm>
        </p:spPr>
        <p:txBody>
          <a:bodyPr/>
          <a:lstStyle/>
          <a:p>
            <a:r>
              <a:rPr lang="en-US" altLang="ja-JP" dirty="0" smtClean="0"/>
              <a:t>A32</a:t>
            </a:r>
            <a:r>
              <a:rPr lang="ja-JP" altLang="en-US" dirty="0" smtClean="0"/>
              <a:t>から</a:t>
            </a:r>
            <a:r>
              <a:rPr lang="en-US" altLang="ja-JP" dirty="0" smtClean="0"/>
              <a:t>A64</a:t>
            </a:r>
            <a:r>
              <a:rPr lang="ja-JP" altLang="en-US" dirty="0" err="1" smtClean="0"/>
              <a:t>への</a:t>
            </a:r>
            <a:r>
              <a:rPr lang="ja-JP" altLang="en-US" dirty="0" smtClean="0"/>
              <a:t>変換はある程度機械的に実施可能</a:t>
            </a:r>
            <a:endParaRPr lang="en-US" altLang="ja-JP" dirty="0" smtClean="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7</a:t>
            </a:fld>
            <a:endParaRPr lang="en-US" altLang="ja-JP"/>
          </a:p>
        </p:txBody>
      </p:sp>
      <p:pic>
        <p:nvPicPr>
          <p:cNvPr id="6" name="図 5"/>
          <p:cNvPicPr>
            <a:picLocks noChangeAspect="1"/>
          </p:cNvPicPr>
          <p:nvPr/>
        </p:nvPicPr>
        <p:blipFill>
          <a:blip r:embed="rId2"/>
          <a:stretch>
            <a:fillRect/>
          </a:stretch>
        </p:blipFill>
        <p:spPr>
          <a:xfrm>
            <a:off x="2676525" y="1323519"/>
            <a:ext cx="3871436" cy="3401786"/>
          </a:xfrm>
          <a:prstGeom prst="rect">
            <a:avLst/>
          </a:prstGeom>
        </p:spPr>
      </p:pic>
      <p:pic>
        <p:nvPicPr>
          <p:cNvPr id="7" name="図 6"/>
          <p:cNvPicPr>
            <a:picLocks noChangeAspect="1"/>
          </p:cNvPicPr>
          <p:nvPr/>
        </p:nvPicPr>
        <p:blipFill>
          <a:blip r:embed="rId3"/>
          <a:stretch>
            <a:fillRect/>
          </a:stretch>
        </p:blipFill>
        <p:spPr>
          <a:xfrm>
            <a:off x="1809069" y="4791212"/>
            <a:ext cx="4885645" cy="1701434"/>
          </a:xfrm>
          <a:prstGeom prst="rect">
            <a:avLst/>
          </a:prstGeom>
        </p:spPr>
      </p:pic>
    </p:spTree>
    <p:extLst>
      <p:ext uri="{BB962C8B-B14F-4D97-AF65-F5344CB8AC3E}">
        <p14:creationId xmlns:p14="http://schemas.microsoft.com/office/powerpoint/2010/main" val="22203150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8.2.1 Assembly code</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ただし多くの箇所で違いがある</a:t>
            </a:r>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8</a:t>
            </a:fld>
            <a:endParaRPr lang="en-US" altLang="ja-JP"/>
          </a:p>
        </p:txBody>
      </p:sp>
      <p:pic>
        <p:nvPicPr>
          <p:cNvPr id="5" name="図 4"/>
          <p:cNvPicPr>
            <a:picLocks noChangeAspect="1"/>
          </p:cNvPicPr>
          <p:nvPr/>
        </p:nvPicPr>
        <p:blipFill>
          <a:blip r:embed="rId2"/>
          <a:stretch>
            <a:fillRect/>
          </a:stretch>
        </p:blipFill>
        <p:spPr>
          <a:xfrm>
            <a:off x="1315130" y="1534886"/>
            <a:ext cx="6725593" cy="4622346"/>
          </a:xfrm>
          <a:prstGeom prst="rect">
            <a:avLst/>
          </a:prstGeom>
        </p:spPr>
      </p:pic>
    </p:spTree>
    <p:extLst>
      <p:ext uri="{BB962C8B-B14F-4D97-AF65-F5344CB8AC3E}">
        <p14:creationId xmlns:p14="http://schemas.microsoft.com/office/powerpoint/2010/main" val="24211140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8.2.1 Assembly code</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smtClean="0"/>
              <a:t>CPSR</a:t>
            </a:r>
            <a:r>
              <a:rPr kumimoji="1" lang="ja-JP" altLang="en-US" dirty="0" smtClean="0"/>
              <a:t>は</a:t>
            </a:r>
            <a:r>
              <a:rPr kumimoji="1" lang="en-US" altLang="ja-JP" dirty="0" smtClean="0"/>
              <a:t>PSTATE</a:t>
            </a:r>
            <a:r>
              <a:rPr kumimoji="1" lang="ja-JP" altLang="en-US" dirty="0" smtClean="0"/>
              <a:t>に変わる</a:t>
            </a:r>
            <a:endParaRPr kumimoji="1" lang="en-US" altLang="ja-JP" dirty="0" smtClean="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9</a:t>
            </a:fld>
            <a:endParaRPr lang="en-US" altLang="ja-JP"/>
          </a:p>
        </p:txBody>
      </p:sp>
      <p:pic>
        <p:nvPicPr>
          <p:cNvPr id="5" name="図 4"/>
          <p:cNvPicPr>
            <a:picLocks noChangeAspect="1"/>
          </p:cNvPicPr>
          <p:nvPr/>
        </p:nvPicPr>
        <p:blipFill>
          <a:blip r:embed="rId2"/>
          <a:stretch>
            <a:fillRect/>
          </a:stretch>
        </p:blipFill>
        <p:spPr>
          <a:xfrm>
            <a:off x="1394164" y="2085620"/>
            <a:ext cx="6718679" cy="3919892"/>
          </a:xfrm>
          <a:prstGeom prst="rect">
            <a:avLst/>
          </a:prstGeom>
        </p:spPr>
      </p:pic>
    </p:spTree>
    <p:extLst>
      <p:ext uri="{BB962C8B-B14F-4D97-AF65-F5344CB8AC3E}">
        <p14:creationId xmlns:p14="http://schemas.microsoft.com/office/powerpoint/2010/main" val="3541846020"/>
      </p:ext>
    </p:extLst>
  </p:cSld>
  <p:clrMapOvr>
    <a:masterClrMapping/>
  </p:clrMapOvr>
</p:sld>
</file>

<file path=ppt/theme/theme1.xml><?xml version="1.0" encoding="utf-8"?>
<a:theme xmlns:a="http://schemas.openxmlformats.org/drawingml/2006/main" name="1_ERTLテンプレート">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0000FF"/>
      </a:hlink>
      <a:folHlink>
        <a:srgbClr val="FF0066"/>
      </a:folHlink>
    </a:clrScheme>
    <a:fontScheme name="1_ERTLテンプレート">
      <a:majorFont>
        <a:latin typeface="Times New Roman"/>
        <a:ea typeface="ＭＳ Ｐゴシック"/>
        <a:cs typeface=""/>
      </a:majorFont>
      <a:minorFont>
        <a:latin typeface="Times New Roman"/>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9525" cap="flat" cmpd="sng" algn="ctr">
          <a:solidFill>
            <a:srgbClr val="FF0000"/>
          </a:solidFill>
          <a:prstDash val="solid"/>
          <a:round/>
          <a:headEnd type="none" w="med" len="med"/>
          <a:tailEnd type="triangle" w="med" len="med"/>
        </a:ln>
        <a:effectLst/>
      </a:spPr>
      <a:bodyPr vert="horz" wrap="none" lIns="90000" tIns="46800" rIns="90000" bIns="46800" numCol="1" rtlCol="0" anchor="t" anchorCtr="0" compatLnSpc="1">
        <a:prstTxWarp prst="textNoShape">
          <a:avLst/>
        </a:prstTxWarp>
        <a:spAutoFit/>
      </a:bodyPr>
      <a:lstStyle>
        <a:defPPr marL="0" marR="0" indent="0" algn="l" defTabSz="914400" rtl="0" eaLnBrk="1" fontAlgn="base" latinLnBrk="0" hangingPunct="1">
          <a:lnSpc>
            <a:spcPct val="90000"/>
          </a:lnSpc>
          <a:spcBef>
            <a:spcPct val="20000"/>
          </a:spcBef>
          <a:spcAft>
            <a:spcPct val="0"/>
          </a:spcAft>
          <a:buClrTx/>
          <a:buSzTx/>
          <a:buFontTx/>
          <a:buNone/>
          <a:tabLst/>
          <a:defRPr kumimoji="1" sz="2000" b="0" i="0" u="none" strike="noStrike" cap="none" normalizeH="0" baseline="0" smtClean="0">
            <a:ln>
              <a:noFill/>
            </a:ln>
            <a:solidFill>
              <a:schemeClr val="tx1"/>
            </a:solidFill>
            <a:effectLst/>
            <a:latin typeface="Times New Roman" pitchFamily="18" charset="0"/>
            <a:ea typeface="ＭＳ ゴシック" pitchFamily="49"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triangle" w="med" len="med"/>
        </a:ln>
        <a:effectLst/>
      </a:spPr>
      <a:bodyPr vert="horz" wrap="none" lIns="90000" tIns="46800" rIns="90000" bIns="46800" numCol="1" anchor="t" anchorCtr="0" compatLnSpc="1">
        <a:prstTxWarp prst="textNoShape">
          <a:avLst/>
        </a:prstTxWarp>
        <a:spAutoFit/>
      </a:bodyPr>
      <a:lstStyle>
        <a:defPPr marL="0" marR="0" indent="0" algn="l" defTabSz="914400" rtl="0" eaLnBrk="1" fontAlgn="base" latinLnBrk="0" hangingPunct="1">
          <a:lnSpc>
            <a:spcPct val="90000"/>
          </a:lnSpc>
          <a:spcBef>
            <a:spcPct val="20000"/>
          </a:spcBef>
          <a:spcAft>
            <a:spcPct val="0"/>
          </a:spcAft>
          <a:buClrTx/>
          <a:buSzTx/>
          <a:buFontTx/>
          <a:buNone/>
          <a:tabLst/>
          <a:defRPr kumimoji="1" lang="ja-JP" altLang="en-US" sz="2000" b="0" i="0" u="none" strike="noStrike" cap="none" normalizeH="0" baseline="0" smtClean="0">
            <a:ln>
              <a:noFill/>
            </a:ln>
            <a:solidFill>
              <a:schemeClr val="tx1"/>
            </a:solidFill>
            <a:effectLst/>
            <a:latin typeface="Times New Roman" pitchFamily="18" charset="0"/>
            <a:ea typeface="ＭＳ ゴシック" pitchFamily="49" charset="-128"/>
          </a:defRPr>
        </a:defPPr>
      </a:lstStyle>
    </a:lnDef>
    <a:txDef>
      <a:spPr>
        <a:noFill/>
      </a:spPr>
      <a:bodyPr wrap="none" rtlCol="0">
        <a:spAutoFit/>
      </a:bodyPr>
      <a:lstStyle>
        <a:defPPr>
          <a:defRPr kumimoji="1" smtClean="0">
            <a:latin typeface="メイリオ" panose="020B0604030504040204" pitchFamily="50" charset="-128"/>
            <a:ea typeface="メイリオ" panose="020B0604030504040204" pitchFamily="50" charset="-128"/>
            <a:cs typeface="メイリオ" panose="020B0604030504040204" pitchFamily="50" charset="-128"/>
          </a:defRPr>
        </a:defPPr>
      </a:lstStyle>
    </a:txDef>
  </a:objectDefaults>
  <a:extraClrSchemeLst>
    <a:extraClrScheme>
      <a:clrScheme name="1_ERTLテンプレート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1_ERTLテンプレート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_ERTLテンプレート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_ERTLテンプレート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1_ERTLテンプレート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1_ERTLテンプレート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1_ERTLテンプレート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3.AUTOSAR仕様との関連.pptx" id="{B1B43577-DB1D-419E-B75C-7A202B147899}" vid="{AA7F4993-B562-4C95-84E3-6922FB76AC30}"/>
    </a:ext>
  </a:extLst>
</a:theme>
</file>

<file path=ppt/theme/theme2.xml><?xml version="1.0" encoding="utf-8"?>
<a:theme xmlns:a="http://schemas.openxmlformats.org/drawingml/2006/main" name="ERTLテンプレート">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0000FF"/>
      </a:hlink>
      <a:folHlink>
        <a:srgbClr val="FF0066"/>
      </a:folHlink>
    </a:clrScheme>
    <a:fontScheme name="ERTLテンプレート">
      <a:majorFont>
        <a:latin typeface="Times New Roman"/>
        <a:ea typeface="ＭＳ Ｐゴシック"/>
        <a:cs typeface=""/>
      </a:majorFont>
      <a:minorFont>
        <a:latin typeface="Times New Roman"/>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triangle" w="med" len="med"/>
        </a:ln>
        <a:effectLst/>
      </a:spPr>
      <a:bodyPr vert="horz" wrap="none" lIns="90000" tIns="46800" rIns="90000" bIns="46800" numCol="1" anchor="t" anchorCtr="0" compatLnSpc="1">
        <a:prstTxWarp prst="textNoShape">
          <a:avLst/>
        </a:prstTxWarp>
        <a:spAutoFit/>
      </a:bodyPr>
      <a:lstStyle>
        <a:defPPr marL="0" marR="0" indent="0" algn="l" defTabSz="914400" rtl="0" eaLnBrk="1" fontAlgn="base" latinLnBrk="0" hangingPunct="1">
          <a:lnSpc>
            <a:spcPct val="90000"/>
          </a:lnSpc>
          <a:spcBef>
            <a:spcPct val="20000"/>
          </a:spcBef>
          <a:spcAft>
            <a:spcPct val="0"/>
          </a:spcAft>
          <a:buClrTx/>
          <a:buSzTx/>
          <a:buFontTx/>
          <a:buNone/>
          <a:tabLst/>
          <a:defRPr kumimoji="1" lang="ja-JP" altLang="en-US" sz="2000" b="0" i="0" u="none" strike="noStrike" cap="none" normalizeH="0" baseline="0" smtClean="0">
            <a:ln>
              <a:noFill/>
            </a:ln>
            <a:solidFill>
              <a:schemeClr val="tx1"/>
            </a:solidFill>
            <a:effectLst/>
            <a:latin typeface="Times New Roman" pitchFamily="18" charset="0"/>
            <a:ea typeface="ＭＳ ゴシック" pitchFamily="49"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triangle" w="med" len="med"/>
        </a:ln>
        <a:effectLst/>
      </a:spPr>
      <a:bodyPr vert="horz" wrap="none" lIns="90000" tIns="46800" rIns="90000" bIns="46800" numCol="1" anchor="t" anchorCtr="0" compatLnSpc="1">
        <a:prstTxWarp prst="textNoShape">
          <a:avLst/>
        </a:prstTxWarp>
        <a:spAutoFit/>
      </a:bodyPr>
      <a:lstStyle>
        <a:defPPr marL="0" marR="0" indent="0" algn="l" defTabSz="914400" rtl="0" eaLnBrk="1" fontAlgn="base" latinLnBrk="0" hangingPunct="1">
          <a:lnSpc>
            <a:spcPct val="90000"/>
          </a:lnSpc>
          <a:spcBef>
            <a:spcPct val="20000"/>
          </a:spcBef>
          <a:spcAft>
            <a:spcPct val="0"/>
          </a:spcAft>
          <a:buClrTx/>
          <a:buSzTx/>
          <a:buFontTx/>
          <a:buNone/>
          <a:tabLst/>
          <a:defRPr kumimoji="1" lang="ja-JP" altLang="en-US" sz="2000" b="0" i="0" u="none" strike="noStrike" cap="none" normalizeH="0" baseline="0" smtClean="0">
            <a:ln>
              <a:noFill/>
            </a:ln>
            <a:solidFill>
              <a:schemeClr val="tx1"/>
            </a:solidFill>
            <a:effectLst/>
            <a:latin typeface="Times New Roman" pitchFamily="18" charset="0"/>
            <a:ea typeface="ＭＳ ゴシック" pitchFamily="49" charset="-128"/>
          </a:defRPr>
        </a:defPPr>
      </a:lstStyle>
    </a:lnDef>
  </a:objectDefaults>
  <a:extraClrSchemeLst>
    <a:extraClrScheme>
      <a:clrScheme name="ERTLテンプレート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ERTLテンプレート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ERTLテンプレート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ERTLテンプレート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ERTLテンプレート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ERTLテンプレート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ERTLテンプレート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3.AUTOSAR仕様との関連.pptx" id="{B1B43577-DB1D-419E-B75C-7A202B147899}" vid="{337ED59A-963E-48AA-AB43-B376C4BC1368}"/>
    </a:ext>
  </a:extLst>
</a:theme>
</file>

<file path=ppt/theme/theme3.xml><?xml version="1.0" encoding="utf-8"?>
<a:theme xmlns:a="http://schemas.openxmlformats.org/drawingml/2006/main" name="Office テーマ">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テーマ">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テンプレート</Template>
  <TotalTime>54683</TotalTime>
  <Words>1144</Words>
  <Application>Microsoft Office PowerPoint</Application>
  <PresentationFormat>A4 210 x 297 mm</PresentationFormat>
  <Paragraphs>139</Paragraphs>
  <Slides>18</Slides>
  <Notes>1</Notes>
  <HiddenSlides>0</HiddenSlides>
  <MMClips>0</MMClips>
  <ScaleCrop>false</ScaleCrop>
  <HeadingPairs>
    <vt:vector size="8" baseType="variant">
      <vt:variant>
        <vt:lpstr>使用されているフォント</vt:lpstr>
      </vt:variant>
      <vt:variant>
        <vt:i4>10</vt:i4>
      </vt:variant>
      <vt:variant>
        <vt:lpstr>テーマ</vt:lpstr>
      </vt:variant>
      <vt:variant>
        <vt:i4>2</vt:i4>
      </vt:variant>
      <vt:variant>
        <vt:lpstr>埋め込まれた OLE サーバー</vt:lpstr>
      </vt:variant>
      <vt:variant>
        <vt:i4>2</vt:i4>
      </vt:variant>
      <vt:variant>
        <vt:lpstr>スライド タイトル</vt:lpstr>
      </vt:variant>
      <vt:variant>
        <vt:i4>18</vt:i4>
      </vt:variant>
    </vt:vector>
  </HeadingPairs>
  <TitlesOfParts>
    <vt:vector size="32" baseType="lpstr">
      <vt:lpstr>ＤＦＰ太丸ゴシック体</vt:lpstr>
      <vt:lpstr>ＭＳ Ｐゴシック</vt:lpstr>
      <vt:lpstr>ＭＳ Ｐ明朝</vt:lpstr>
      <vt:lpstr>ＭＳ ゴシック</vt:lpstr>
      <vt:lpstr>ＭＳ 明朝</vt:lpstr>
      <vt:lpstr>メイリオ</vt:lpstr>
      <vt:lpstr>Arial</vt:lpstr>
      <vt:lpstr>Monotype Corsiva</vt:lpstr>
      <vt:lpstr>Times New Roman</vt:lpstr>
      <vt:lpstr>Wingdings</vt:lpstr>
      <vt:lpstr>1_ERTLテンプレート</vt:lpstr>
      <vt:lpstr>ERTLテンプレート</vt:lpstr>
      <vt:lpstr>Image</vt:lpstr>
      <vt:lpstr>パッケージ</vt:lpstr>
      <vt:lpstr>ARMv8-A勉強会資料 Porting to A64(8章)</vt:lpstr>
      <vt:lpstr>Porting to A64</vt:lpstr>
      <vt:lpstr>Porting to A64</vt:lpstr>
      <vt:lpstr>Porting to A64</vt:lpstr>
      <vt:lpstr>8.1 Alignment</vt:lpstr>
      <vt:lpstr>8.2 Data types</vt:lpstr>
      <vt:lpstr>8.2.1 Assembly code</vt:lpstr>
      <vt:lpstr>8.2.1 Assembly code</vt:lpstr>
      <vt:lpstr>8.2.1 Assembly code</vt:lpstr>
      <vt:lpstr>8.2.1 Assembly code</vt:lpstr>
      <vt:lpstr>8.3 Issues when porting code from a 32-bit to 64-bit environment</vt:lpstr>
      <vt:lpstr>8.3.1 Recompile or rewrite code</vt:lpstr>
      <vt:lpstr>8.4 Recommendations for new C code </vt:lpstr>
      <vt:lpstr>8.4 Recommendations for new C code </vt:lpstr>
      <vt:lpstr>8.4.1 Explicit and implicit type conversions</vt:lpstr>
      <vt:lpstr>8.4.1 Explicit and implicit type conversions</vt:lpstr>
      <vt:lpstr>8.4.2 Bit manipulation operations </vt:lpstr>
      <vt:lpstr>8.4.3 Indexes</vt:lpstr>
    </vt:vector>
  </TitlesOfParts>
  <Company>ertl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SpeC記述のC記述への変換 （SpecCによるソフトウェア記述の実装記述への変換）</dc:title>
  <dc:creator>honda</dc:creator>
  <cp:lastModifiedBy>honda</cp:lastModifiedBy>
  <cp:revision>2338</cp:revision>
  <cp:lastPrinted>2019-02-26T04:36:26Z</cp:lastPrinted>
  <dcterms:created xsi:type="dcterms:W3CDTF">2002-10-25T18:44:00Z</dcterms:created>
  <dcterms:modified xsi:type="dcterms:W3CDTF">2019-05-22T14:07:59Z</dcterms:modified>
</cp:coreProperties>
</file>