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13" r:id="rId2"/>
    <p:sldId id="311" r:id="rId3"/>
    <p:sldId id="308" r:id="rId4"/>
  </p:sldIdLst>
  <p:sldSz cx="9144000" cy="5148263"/>
  <p:notesSz cx="6858000" cy="9144000"/>
  <p:defaultTextStyle>
    <a:defPPr>
      <a:defRPr lang="de-DE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00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077" userDrawn="1">
          <p15:clr>
            <a:srgbClr val="A4A3A4"/>
          </p15:clr>
        </p15:guide>
        <p15:guide id="6" pos="5488" userDrawn="1">
          <p15:clr>
            <a:srgbClr val="A4A3A4"/>
          </p15:clr>
        </p15:guide>
        <p15:guide id="7" pos="4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16265"/>
    <a:srgbClr val="009FE3"/>
    <a:srgbClr val="FFFFFF"/>
    <a:srgbClr val="00BFFF"/>
    <a:srgbClr val="1D1D1B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49" autoAdjust="0"/>
  </p:normalViewPr>
  <p:slideViewPr>
    <p:cSldViewPr snapToGrid="0">
      <p:cViewPr varScale="1">
        <p:scale>
          <a:sx n="153" d="100"/>
          <a:sy n="153" d="100"/>
        </p:scale>
        <p:origin x="396" y="144"/>
      </p:cViewPr>
      <p:guideLst>
        <p:guide orient="horz" pos="2960"/>
        <p:guide pos="2880"/>
        <p:guide orient="horz" pos="1100"/>
        <p:guide pos="340"/>
        <p:guide orient="horz" pos="3077"/>
        <p:guide pos="5488"/>
        <p:guide pos="4984"/>
      </p:guideLst>
    </p:cSldViewPr>
  </p:slideViewPr>
  <p:outlineViewPr>
    <p:cViewPr>
      <p:scale>
        <a:sx n="33" d="100"/>
        <a:sy n="33" d="100"/>
      </p:scale>
      <p:origin x="0" y="-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0F00-3AEC-4D59-B8DE-15B3ECA79750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5C781-245E-4FDD-9567-1C30A3B9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C781-245E-4FDD-9567-1C30A3B974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4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C781-245E-4FDD-9567-1C30A3B974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76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88" b="-9792"/>
          <a:stretch/>
        </p:blipFill>
        <p:spPr>
          <a:xfrm>
            <a:off x="0" y="0"/>
            <a:ext cx="9144000" cy="5148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4156579"/>
            <a:ext cx="7660800" cy="360000"/>
          </a:xfrm>
        </p:spPr>
        <p:txBody>
          <a:bodyPr anchor="b"/>
          <a:lstStyle>
            <a:lvl1pPr algn="l">
              <a:lnSpc>
                <a:spcPts val="3360"/>
              </a:lnSpc>
              <a:defRPr sz="2800"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97" name="AutoShape 3"/>
          <p:cNvSpPr>
            <a:spLocks noChangeAspect="1" noChangeArrowheads="1" noTextEdit="1"/>
          </p:cNvSpPr>
          <p:nvPr userDrawn="1"/>
        </p:nvSpPr>
        <p:spPr bwMode="auto">
          <a:xfrm>
            <a:off x="6219826" y="-1495241"/>
            <a:ext cx="22828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7195949" y="381481"/>
            <a:ext cx="1349375" cy="328612"/>
            <a:chOff x="8276208" y="-923741"/>
            <a:chExt cx="1349375" cy="328612"/>
          </a:xfrm>
        </p:grpSpPr>
        <p:sp>
          <p:nvSpPr>
            <p:cNvPr id="108" name="Freeform 15"/>
            <p:cNvSpPr>
              <a:spLocks noEditPoints="1"/>
            </p:cNvSpPr>
            <p:nvPr userDrawn="1"/>
          </p:nvSpPr>
          <p:spPr bwMode="auto">
            <a:xfrm>
              <a:off x="8276208" y="-923741"/>
              <a:ext cx="504825" cy="328612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6"/>
            <p:cNvSpPr>
              <a:spLocks/>
            </p:cNvSpPr>
            <p:nvPr userDrawn="1"/>
          </p:nvSpPr>
          <p:spPr bwMode="auto">
            <a:xfrm>
              <a:off x="8785795" y="-923741"/>
              <a:ext cx="839788" cy="328612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4546697"/>
            <a:ext cx="7660800" cy="288000"/>
          </a:xfrm>
        </p:spPr>
        <p:txBody>
          <a:bodyPr wrap="none" anchor="b"/>
          <a:lstStyle>
            <a:lvl1pPr>
              <a:lnSpc>
                <a:spcPts val="1500"/>
              </a:lnSpc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Untertitel bearbeiten</a:t>
            </a:r>
            <a:endParaRPr lang="de-DE" dirty="0"/>
          </a:p>
        </p:txBody>
      </p:sp>
      <p:grpSp>
        <p:nvGrpSpPr>
          <p:cNvPr id="14" name="Group 4"/>
          <p:cNvGrpSpPr>
            <a:grpSpLocks noChangeAspect="1"/>
          </p:cNvGrpSpPr>
          <p:nvPr userDrawn="1"/>
        </p:nvGrpSpPr>
        <p:grpSpPr bwMode="auto">
          <a:xfrm>
            <a:off x="2995613" y="1158875"/>
            <a:ext cx="3168650" cy="1901825"/>
            <a:chOff x="1923" y="958"/>
            <a:chExt cx="1996" cy="1198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23" y="958"/>
              <a:ext cx="1996" cy="1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Oval 5"/>
            <p:cNvSpPr>
              <a:spLocks noChangeArrowheads="1"/>
            </p:cNvSpPr>
            <p:nvPr userDrawn="1"/>
          </p:nvSpPr>
          <p:spPr bwMode="auto">
            <a:xfrm>
              <a:off x="2322" y="958"/>
              <a:ext cx="1197" cy="11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1922" y="1417"/>
              <a:ext cx="1996" cy="281"/>
            </a:xfrm>
            <a:custGeom>
              <a:avLst/>
              <a:gdLst>
                <a:gd name="T0" fmla="*/ 1570 w 1701"/>
                <a:gd name="T1" fmla="*/ 37 h 239"/>
                <a:gd name="T2" fmla="*/ 1655 w 1701"/>
                <a:gd name="T3" fmla="*/ 237 h 239"/>
                <a:gd name="T4" fmla="*/ 1657 w 1701"/>
                <a:gd name="T5" fmla="*/ 224 h 239"/>
                <a:gd name="T6" fmla="*/ 1569 w 1701"/>
                <a:gd name="T7" fmla="*/ 120 h 239"/>
                <a:gd name="T8" fmla="*/ 1683 w 1701"/>
                <a:gd name="T9" fmla="*/ 111 h 239"/>
                <a:gd name="T10" fmla="*/ 1612 w 1701"/>
                <a:gd name="T11" fmla="*/ 15 h 239"/>
                <a:gd name="T12" fmla="*/ 1701 w 1701"/>
                <a:gd name="T13" fmla="*/ 6 h 239"/>
                <a:gd name="T14" fmla="*/ 1527 w 1701"/>
                <a:gd name="T15" fmla="*/ 6 h 239"/>
                <a:gd name="T16" fmla="*/ 1383 w 1701"/>
                <a:gd name="T17" fmla="*/ 6 h 239"/>
                <a:gd name="T18" fmla="*/ 1369 w 1701"/>
                <a:gd name="T19" fmla="*/ 10 h 239"/>
                <a:gd name="T20" fmla="*/ 1540 w 1701"/>
                <a:gd name="T21" fmla="*/ 10 h 239"/>
                <a:gd name="T22" fmla="*/ 1319 w 1701"/>
                <a:gd name="T23" fmla="*/ 2 h 239"/>
                <a:gd name="T24" fmla="*/ 1278 w 1701"/>
                <a:gd name="T25" fmla="*/ 237 h 239"/>
                <a:gd name="T26" fmla="*/ 1327 w 1701"/>
                <a:gd name="T27" fmla="*/ 7 h 239"/>
                <a:gd name="T28" fmla="*/ 1157 w 1701"/>
                <a:gd name="T29" fmla="*/ 118 h 239"/>
                <a:gd name="T30" fmla="*/ 1239 w 1701"/>
                <a:gd name="T31" fmla="*/ 50 h 239"/>
                <a:gd name="T32" fmla="*/ 1121 w 1701"/>
                <a:gd name="T33" fmla="*/ 7 h 239"/>
                <a:gd name="T34" fmla="*/ 1089 w 1701"/>
                <a:gd name="T35" fmla="*/ 237 h 239"/>
                <a:gd name="T36" fmla="*/ 1168 w 1701"/>
                <a:gd name="T37" fmla="*/ 131 h 239"/>
                <a:gd name="T38" fmla="*/ 1231 w 1701"/>
                <a:gd name="T39" fmla="*/ 231 h 239"/>
                <a:gd name="T40" fmla="*/ 1252 w 1701"/>
                <a:gd name="T41" fmla="*/ 65 h 239"/>
                <a:gd name="T42" fmla="*/ 1039 w 1701"/>
                <a:gd name="T43" fmla="*/ 139 h 239"/>
                <a:gd name="T44" fmla="*/ 983 w 1701"/>
                <a:gd name="T45" fmla="*/ 13 h 239"/>
                <a:gd name="T46" fmla="*/ 933 w 1701"/>
                <a:gd name="T47" fmla="*/ 3 h 239"/>
                <a:gd name="T48" fmla="*/ 892 w 1701"/>
                <a:gd name="T49" fmla="*/ 236 h 239"/>
                <a:gd name="T50" fmla="*/ 1063 w 1701"/>
                <a:gd name="T51" fmla="*/ 72 h 239"/>
                <a:gd name="T52" fmla="*/ 685 w 1701"/>
                <a:gd name="T53" fmla="*/ 37 h 239"/>
                <a:gd name="T54" fmla="*/ 770 w 1701"/>
                <a:gd name="T55" fmla="*/ 237 h 239"/>
                <a:gd name="T56" fmla="*/ 772 w 1701"/>
                <a:gd name="T57" fmla="*/ 224 h 239"/>
                <a:gd name="T58" fmla="*/ 685 w 1701"/>
                <a:gd name="T59" fmla="*/ 120 h 239"/>
                <a:gd name="T60" fmla="*/ 798 w 1701"/>
                <a:gd name="T61" fmla="*/ 111 h 239"/>
                <a:gd name="T62" fmla="*/ 728 w 1701"/>
                <a:gd name="T63" fmla="*/ 15 h 239"/>
                <a:gd name="T64" fmla="*/ 816 w 1701"/>
                <a:gd name="T65" fmla="*/ 6 h 239"/>
                <a:gd name="T66" fmla="*/ 538 w 1701"/>
                <a:gd name="T67" fmla="*/ 118 h 239"/>
                <a:gd name="T68" fmla="*/ 620 w 1701"/>
                <a:gd name="T69" fmla="*/ 50 h 239"/>
                <a:gd name="T70" fmla="*/ 501 w 1701"/>
                <a:gd name="T71" fmla="*/ 7 h 239"/>
                <a:gd name="T72" fmla="*/ 469 w 1701"/>
                <a:gd name="T73" fmla="*/ 237 h 239"/>
                <a:gd name="T74" fmla="*/ 549 w 1701"/>
                <a:gd name="T75" fmla="*/ 131 h 239"/>
                <a:gd name="T76" fmla="*/ 611 w 1701"/>
                <a:gd name="T77" fmla="*/ 231 h 239"/>
                <a:gd name="T78" fmla="*/ 632 w 1701"/>
                <a:gd name="T79" fmla="*/ 65 h 239"/>
                <a:gd name="T80" fmla="*/ 420 w 1701"/>
                <a:gd name="T81" fmla="*/ 139 h 239"/>
                <a:gd name="T82" fmla="*/ 293 w 1701"/>
                <a:gd name="T83" fmla="*/ 100 h 239"/>
                <a:gd name="T84" fmla="*/ 377 w 1701"/>
                <a:gd name="T85" fmla="*/ 0 h 239"/>
                <a:gd name="T86" fmla="*/ 335 w 1701"/>
                <a:gd name="T87" fmla="*/ 239 h 239"/>
                <a:gd name="T88" fmla="*/ 240 w 1701"/>
                <a:gd name="T89" fmla="*/ 55 h 239"/>
                <a:gd name="T90" fmla="*/ 5 w 1701"/>
                <a:gd name="T91" fmla="*/ 237 h 239"/>
                <a:gd name="T92" fmla="*/ 137 w 1701"/>
                <a:gd name="T93" fmla="*/ 13 h 239"/>
                <a:gd name="T94" fmla="*/ 113 w 1701"/>
                <a:gd name="T95" fmla="*/ 231 h 239"/>
                <a:gd name="T96" fmla="*/ 198 w 1701"/>
                <a:gd name="T97" fmla="*/ 231 h 239"/>
                <a:gd name="T98" fmla="*/ 237 w 1701"/>
                <a:gd name="T99" fmla="*/ 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1" h="239">
                  <a:moveTo>
                    <a:pt x="1701" y="6"/>
                  </a:moveTo>
                  <a:cubicBezTo>
                    <a:pt x="1701" y="3"/>
                    <a:pt x="1699" y="2"/>
                    <a:pt x="1696" y="2"/>
                  </a:cubicBezTo>
                  <a:cubicBezTo>
                    <a:pt x="1615" y="2"/>
                    <a:pt x="1615" y="2"/>
                    <a:pt x="1615" y="2"/>
                  </a:cubicBezTo>
                  <a:cubicBezTo>
                    <a:pt x="1589" y="2"/>
                    <a:pt x="1575" y="10"/>
                    <a:pt x="1570" y="37"/>
                  </a:cubicBezTo>
                  <a:cubicBezTo>
                    <a:pt x="1541" y="201"/>
                    <a:pt x="1541" y="201"/>
                    <a:pt x="1541" y="201"/>
                  </a:cubicBezTo>
                  <a:cubicBezTo>
                    <a:pt x="1541" y="204"/>
                    <a:pt x="1540" y="207"/>
                    <a:pt x="1540" y="210"/>
                  </a:cubicBezTo>
                  <a:cubicBezTo>
                    <a:pt x="1540" y="228"/>
                    <a:pt x="1553" y="237"/>
                    <a:pt x="1573" y="237"/>
                  </a:cubicBezTo>
                  <a:cubicBezTo>
                    <a:pt x="1655" y="237"/>
                    <a:pt x="1655" y="237"/>
                    <a:pt x="1655" y="237"/>
                  </a:cubicBezTo>
                  <a:cubicBezTo>
                    <a:pt x="1658" y="237"/>
                    <a:pt x="1661" y="235"/>
                    <a:pt x="1662" y="231"/>
                  </a:cubicBezTo>
                  <a:cubicBezTo>
                    <a:pt x="1662" y="229"/>
                    <a:pt x="1662" y="229"/>
                    <a:pt x="1662" y="229"/>
                  </a:cubicBezTo>
                  <a:cubicBezTo>
                    <a:pt x="1662" y="228"/>
                    <a:pt x="1662" y="228"/>
                    <a:pt x="1662" y="228"/>
                  </a:cubicBezTo>
                  <a:cubicBezTo>
                    <a:pt x="1662" y="225"/>
                    <a:pt x="1660" y="224"/>
                    <a:pt x="1657" y="224"/>
                  </a:cubicBezTo>
                  <a:cubicBezTo>
                    <a:pt x="1575" y="224"/>
                    <a:pt x="1575" y="224"/>
                    <a:pt x="1575" y="224"/>
                  </a:cubicBezTo>
                  <a:cubicBezTo>
                    <a:pt x="1562" y="224"/>
                    <a:pt x="1554" y="222"/>
                    <a:pt x="1554" y="209"/>
                  </a:cubicBezTo>
                  <a:cubicBezTo>
                    <a:pt x="1554" y="207"/>
                    <a:pt x="1554" y="204"/>
                    <a:pt x="1555" y="201"/>
                  </a:cubicBezTo>
                  <a:cubicBezTo>
                    <a:pt x="1569" y="120"/>
                    <a:pt x="1569" y="120"/>
                    <a:pt x="1569" y="120"/>
                  </a:cubicBezTo>
                  <a:cubicBezTo>
                    <a:pt x="1675" y="120"/>
                    <a:pt x="1675" y="120"/>
                    <a:pt x="1675" y="120"/>
                  </a:cubicBezTo>
                  <a:cubicBezTo>
                    <a:pt x="1679" y="120"/>
                    <a:pt x="1682" y="118"/>
                    <a:pt x="1682" y="115"/>
                  </a:cubicBezTo>
                  <a:cubicBezTo>
                    <a:pt x="1683" y="112"/>
                    <a:pt x="1683" y="112"/>
                    <a:pt x="1683" y="112"/>
                  </a:cubicBezTo>
                  <a:cubicBezTo>
                    <a:pt x="1683" y="111"/>
                    <a:pt x="1683" y="111"/>
                    <a:pt x="1683" y="111"/>
                  </a:cubicBezTo>
                  <a:cubicBezTo>
                    <a:pt x="1683" y="108"/>
                    <a:pt x="1680" y="107"/>
                    <a:pt x="1677" y="107"/>
                  </a:cubicBezTo>
                  <a:cubicBezTo>
                    <a:pt x="1572" y="107"/>
                    <a:pt x="1572" y="107"/>
                    <a:pt x="1572" y="107"/>
                  </a:cubicBezTo>
                  <a:cubicBezTo>
                    <a:pt x="1584" y="37"/>
                    <a:pt x="1584" y="37"/>
                    <a:pt x="1584" y="37"/>
                  </a:cubicBezTo>
                  <a:cubicBezTo>
                    <a:pt x="1587" y="18"/>
                    <a:pt x="1596" y="15"/>
                    <a:pt x="1612" y="15"/>
                  </a:cubicBezTo>
                  <a:cubicBezTo>
                    <a:pt x="1694" y="15"/>
                    <a:pt x="1694" y="15"/>
                    <a:pt x="1694" y="15"/>
                  </a:cubicBezTo>
                  <a:cubicBezTo>
                    <a:pt x="1697" y="15"/>
                    <a:pt x="1701" y="13"/>
                    <a:pt x="1701" y="10"/>
                  </a:cubicBezTo>
                  <a:cubicBezTo>
                    <a:pt x="1701" y="7"/>
                    <a:pt x="1701" y="7"/>
                    <a:pt x="1701" y="7"/>
                  </a:cubicBezTo>
                  <a:lnTo>
                    <a:pt x="1701" y="6"/>
                  </a:lnTo>
                  <a:close/>
                  <a:moveTo>
                    <a:pt x="1541" y="6"/>
                  </a:moveTo>
                  <a:cubicBezTo>
                    <a:pt x="1541" y="4"/>
                    <a:pt x="1539" y="2"/>
                    <a:pt x="1536" y="2"/>
                  </a:cubicBezTo>
                  <a:cubicBezTo>
                    <a:pt x="1533" y="2"/>
                    <a:pt x="1533" y="2"/>
                    <a:pt x="1533" y="2"/>
                  </a:cubicBezTo>
                  <a:cubicBezTo>
                    <a:pt x="1530" y="2"/>
                    <a:pt x="1528" y="4"/>
                    <a:pt x="1527" y="6"/>
                  </a:cubicBezTo>
                  <a:cubicBezTo>
                    <a:pt x="1425" y="219"/>
                    <a:pt x="1425" y="219"/>
                    <a:pt x="1425" y="219"/>
                  </a:cubicBezTo>
                  <a:cubicBezTo>
                    <a:pt x="1423" y="224"/>
                    <a:pt x="1419" y="226"/>
                    <a:pt x="1416" y="226"/>
                  </a:cubicBezTo>
                  <a:cubicBezTo>
                    <a:pt x="1412" y="226"/>
                    <a:pt x="1410" y="224"/>
                    <a:pt x="1410" y="219"/>
                  </a:cubicBezTo>
                  <a:cubicBezTo>
                    <a:pt x="1383" y="6"/>
                    <a:pt x="1383" y="6"/>
                    <a:pt x="1383" y="6"/>
                  </a:cubicBezTo>
                  <a:cubicBezTo>
                    <a:pt x="1382" y="4"/>
                    <a:pt x="1381" y="2"/>
                    <a:pt x="1378" y="2"/>
                  </a:cubicBezTo>
                  <a:cubicBezTo>
                    <a:pt x="1375" y="2"/>
                    <a:pt x="1375" y="2"/>
                    <a:pt x="1375" y="2"/>
                  </a:cubicBezTo>
                  <a:cubicBezTo>
                    <a:pt x="1371" y="2"/>
                    <a:pt x="1369" y="5"/>
                    <a:pt x="1369" y="8"/>
                  </a:cubicBezTo>
                  <a:cubicBezTo>
                    <a:pt x="1369" y="10"/>
                    <a:pt x="1369" y="10"/>
                    <a:pt x="1369" y="10"/>
                  </a:cubicBezTo>
                  <a:cubicBezTo>
                    <a:pt x="1397" y="223"/>
                    <a:pt x="1397" y="223"/>
                    <a:pt x="1397" y="223"/>
                  </a:cubicBezTo>
                  <a:cubicBezTo>
                    <a:pt x="1398" y="234"/>
                    <a:pt x="1405" y="239"/>
                    <a:pt x="1415" y="239"/>
                  </a:cubicBezTo>
                  <a:cubicBezTo>
                    <a:pt x="1425" y="239"/>
                    <a:pt x="1433" y="234"/>
                    <a:pt x="1438" y="223"/>
                  </a:cubicBezTo>
                  <a:cubicBezTo>
                    <a:pt x="1540" y="10"/>
                    <a:pt x="1540" y="10"/>
                    <a:pt x="1540" y="10"/>
                  </a:cubicBezTo>
                  <a:cubicBezTo>
                    <a:pt x="1541" y="8"/>
                    <a:pt x="1541" y="7"/>
                    <a:pt x="1541" y="6"/>
                  </a:cubicBezTo>
                  <a:moveTo>
                    <a:pt x="1327" y="7"/>
                  </a:moveTo>
                  <a:cubicBezTo>
                    <a:pt x="1327" y="4"/>
                    <a:pt x="1326" y="2"/>
                    <a:pt x="1323" y="2"/>
                  </a:cubicBezTo>
                  <a:cubicBezTo>
                    <a:pt x="1319" y="2"/>
                    <a:pt x="1319" y="2"/>
                    <a:pt x="1319" y="2"/>
                  </a:cubicBezTo>
                  <a:cubicBezTo>
                    <a:pt x="1316" y="2"/>
                    <a:pt x="1314" y="5"/>
                    <a:pt x="1313" y="8"/>
                  </a:cubicBezTo>
                  <a:cubicBezTo>
                    <a:pt x="1274" y="231"/>
                    <a:pt x="1274" y="231"/>
                    <a:pt x="1274" y="231"/>
                  </a:cubicBezTo>
                  <a:cubicBezTo>
                    <a:pt x="1274" y="232"/>
                    <a:pt x="1274" y="232"/>
                    <a:pt x="1274" y="232"/>
                  </a:cubicBezTo>
                  <a:cubicBezTo>
                    <a:pt x="1274" y="235"/>
                    <a:pt x="1275" y="237"/>
                    <a:pt x="1278" y="237"/>
                  </a:cubicBezTo>
                  <a:cubicBezTo>
                    <a:pt x="1281" y="237"/>
                    <a:pt x="1281" y="237"/>
                    <a:pt x="1281" y="237"/>
                  </a:cubicBezTo>
                  <a:cubicBezTo>
                    <a:pt x="1284" y="237"/>
                    <a:pt x="1287" y="234"/>
                    <a:pt x="1288" y="231"/>
                  </a:cubicBezTo>
                  <a:cubicBezTo>
                    <a:pt x="1327" y="8"/>
                    <a:pt x="1327" y="8"/>
                    <a:pt x="1327" y="8"/>
                  </a:cubicBezTo>
                  <a:lnTo>
                    <a:pt x="1327" y="7"/>
                  </a:lnTo>
                  <a:close/>
                  <a:moveTo>
                    <a:pt x="1239" y="50"/>
                  </a:moveTo>
                  <a:cubicBezTo>
                    <a:pt x="1239" y="55"/>
                    <a:pt x="1239" y="59"/>
                    <a:pt x="1238" y="65"/>
                  </a:cubicBezTo>
                  <a:cubicBezTo>
                    <a:pt x="1237" y="66"/>
                    <a:pt x="1237" y="66"/>
                    <a:pt x="1237" y="66"/>
                  </a:cubicBezTo>
                  <a:cubicBezTo>
                    <a:pt x="1229" y="106"/>
                    <a:pt x="1206" y="118"/>
                    <a:pt x="1157" y="118"/>
                  </a:cubicBezTo>
                  <a:cubicBezTo>
                    <a:pt x="1148" y="118"/>
                    <a:pt x="1124" y="117"/>
                    <a:pt x="1116" y="117"/>
                  </a:cubicBezTo>
                  <a:cubicBezTo>
                    <a:pt x="1134" y="15"/>
                    <a:pt x="1134" y="15"/>
                    <a:pt x="1134" y="15"/>
                  </a:cubicBezTo>
                  <a:cubicBezTo>
                    <a:pt x="1143" y="14"/>
                    <a:pt x="1161" y="13"/>
                    <a:pt x="1174" y="13"/>
                  </a:cubicBezTo>
                  <a:cubicBezTo>
                    <a:pt x="1217" y="13"/>
                    <a:pt x="1239" y="22"/>
                    <a:pt x="1239" y="50"/>
                  </a:cubicBezTo>
                  <a:moveTo>
                    <a:pt x="1253" y="49"/>
                  </a:moveTo>
                  <a:cubicBezTo>
                    <a:pt x="1253" y="16"/>
                    <a:pt x="1227" y="0"/>
                    <a:pt x="1177" y="0"/>
                  </a:cubicBezTo>
                  <a:cubicBezTo>
                    <a:pt x="1163" y="0"/>
                    <a:pt x="1138" y="1"/>
                    <a:pt x="1127" y="1"/>
                  </a:cubicBezTo>
                  <a:cubicBezTo>
                    <a:pt x="1124" y="2"/>
                    <a:pt x="1122" y="5"/>
                    <a:pt x="1121" y="7"/>
                  </a:cubicBezTo>
                  <a:cubicBezTo>
                    <a:pt x="1081" y="231"/>
                    <a:pt x="1081" y="231"/>
                    <a:pt x="1081" y="231"/>
                  </a:cubicBezTo>
                  <a:cubicBezTo>
                    <a:pt x="1081" y="232"/>
                    <a:pt x="1081" y="232"/>
                    <a:pt x="1081" y="232"/>
                  </a:cubicBezTo>
                  <a:cubicBezTo>
                    <a:pt x="1081" y="235"/>
                    <a:pt x="1083" y="237"/>
                    <a:pt x="1086" y="237"/>
                  </a:cubicBezTo>
                  <a:cubicBezTo>
                    <a:pt x="1089" y="237"/>
                    <a:pt x="1089" y="237"/>
                    <a:pt x="1089" y="237"/>
                  </a:cubicBezTo>
                  <a:cubicBezTo>
                    <a:pt x="1092" y="237"/>
                    <a:pt x="1095" y="234"/>
                    <a:pt x="1095" y="231"/>
                  </a:cubicBezTo>
                  <a:cubicBezTo>
                    <a:pt x="1113" y="130"/>
                    <a:pt x="1113" y="130"/>
                    <a:pt x="1113" y="130"/>
                  </a:cubicBezTo>
                  <a:cubicBezTo>
                    <a:pt x="1113" y="130"/>
                    <a:pt x="1141" y="131"/>
                    <a:pt x="1154" y="131"/>
                  </a:cubicBezTo>
                  <a:cubicBezTo>
                    <a:pt x="1168" y="131"/>
                    <a:pt x="1168" y="131"/>
                    <a:pt x="1168" y="131"/>
                  </a:cubicBezTo>
                  <a:cubicBezTo>
                    <a:pt x="1218" y="234"/>
                    <a:pt x="1218" y="234"/>
                    <a:pt x="1218" y="234"/>
                  </a:cubicBezTo>
                  <a:cubicBezTo>
                    <a:pt x="1219" y="235"/>
                    <a:pt x="1221" y="237"/>
                    <a:pt x="1222" y="237"/>
                  </a:cubicBezTo>
                  <a:cubicBezTo>
                    <a:pt x="1226" y="237"/>
                    <a:pt x="1226" y="237"/>
                    <a:pt x="1226" y="237"/>
                  </a:cubicBezTo>
                  <a:cubicBezTo>
                    <a:pt x="1229" y="237"/>
                    <a:pt x="1231" y="234"/>
                    <a:pt x="1231" y="231"/>
                  </a:cubicBezTo>
                  <a:cubicBezTo>
                    <a:pt x="1231" y="230"/>
                    <a:pt x="1231" y="229"/>
                    <a:pt x="1230" y="228"/>
                  </a:cubicBezTo>
                  <a:cubicBezTo>
                    <a:pt x="1184" y="129"/>
                    <a:pt x="1184" y="129"/>
                    <a:pt x="1184" y="129"/>
                  </a:cubicBezTo>
                  <a:cubicBezTo>
                    <a:pt x="1220" y="125"/>
                    <a:pt x="1243" y="108"/>
                    <a:pt x="1251" y="66"/>
                  </a:cubicBezTo>
                  <a:cubicBezTo>
                    <a:pt x="1252" y="65"/>
                    <a:pt x="1252" y="65"/>
                    <a:pt x="1252" y="65"/>
                  </a:cubicBezTo>
                  <a:cubicBezTo>
                    <a:pt x="1252" y="59"/>
                    <a:pt x="1253" y="54"/>
                    <a:pt x="1253" y="49"/>
                  </a:cubicBezTo>
                  <a:moveTo>
                    <a:pt x="1049" y="72"/>
                  </a:moveTo>
                  <a:cubicBezTo>
                    <a:pt x="1049" y="80"/>
                    <a:pt x="1048" y="89"/>
                    <a:pt x="1046" y="100"/>
                  </a:cubicBezTo>
                  <a:cubicBezTo>
                    <a:pt x="1039" y="139"/>
                    <a:pt x="1039" y="139"/>
                    <a:pt x="1039" y="139"/>
                  </a:cubicBezTo>
                  <a:cubicBezTo>
                    <a:pt x="1028" y="204"/>
                    <a:pt x="990" y="226"/>
                    <a:pt x="946" y="226"/>
                  </a:cubicBezTo>
                  <a:cubicBezTo>
                    <a:pt x="927" y="226"/>
                    <a:pt x="916" y="226"/>
                    <a:pt x="903" y="225"/>
                  </a:cubicBezTo>
                  <a:cubicBezTo>
                    <a:pt x="940" y="14"/>
                    <a:pt x="940" y="14"/>
                    <a:pt x="940" y="14"/>
                  </a:cubicBezTo>
                  <a:cubicBezTo>
                    <a:pt x="954" y="13"/>
                    <a:pt x="965" y="13"/>
                    <a:pt x="983" y="13"/>
                  </a:cubicBezTo>
                  <a:cubicBezTo>
                    <a:pt x="1021" y="13"/>
                    <a:pt x="1049" y="26"/>
                    <a:pt x="1049" y="72"/>
                  </a:cubicBezTo>
                  <a:moveTo>
                    <a:pt x="1063" y="72"/>
                  </a:moveTo>
                  <a:cubicBezTo>
                    <a:pt x="1063" y="21"/>
                    <a:pt x="1031" y="0"/>
                    <a:pt x="986" y="0"/>
                  </a:cubicBezTo>
                  <a:cubicBezTo>
                    <a:pt x="960" y="0"/>
                    <a:pt x="943" y="1"/>
                    <a:pt x="933" y="3"/>
                  </a:cubicBezTo>
                  <a:cubicBezTo>
                    <a:pt x="930" y="3"/>
                    <a:pt x="927" y="6"/>
                    <a:pt x="927" y="9"/>
                  </a:cubicBezTo>
                  <a:cubicBezTo>
                    <a:pt x="888" y="230"/>
                    <a:pt x="888" y="230"/>
                    <a:pt x="888" y="230"/>
                  </a:cubicBezTo>
                  <a:cubicBezTo>
                    <a:pt x="888" y="231"/>
                    <a:pt x="888" y="231"/>
                    <a:pt x="888" y="231"/>
                  </a:cubicBezTo>
                  <a:cubicBezTo>
                    <a:pt x="888" y="234"/>
                    <a:pt x="889" y="236"/>
                    <a:pt x="892" y="236"/>
                  </a:cubicBezTo>
                  <a:cubicBezTo>
                    <a:pt x="901" y="238"/>
                    <a:pt x="918" y="239"/>
                    <a:pt x="944" y="239"/>
                  </a:cubicBezTo>
                  <a:cubicBezTo>
                    <a:pt x="1000" y="239"/>
                    <a:pt x="1040" y="212"/>
                    <a:pt x="1053" y="139"/>
                  </a:cubicBezTo>
                  <a:cubicBezTo>
                    <a:pt x="1060" y="100"/>
                    <a:pt x="1060" y="100"/>
                    <a:pt x="1060" y="100"/>
                  </a:cubicBezTo>
                  <a:cubicBezTo>
                    <a:pt x="1062" y="90"/>
                    <a:pt x="1063" y="81"/>
                    <a:pt x="1063" y="72"/>
                  </a:cubicBezTo>
                  <a:moveTo>
                    <a:pt x="816" y="6"/>
                  </a:moveTo>
                  <a:cubicBezTo>
                    <a:pt x="816" y="3"/>
                    <a:pt x="814" y="2"/>
                    <a:pt x="811" y="2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04" y="2"/>
                    <a:pt x="690" y="10"/>
                    <a:pt x="685" y="37"/>
                  </a:cubicBezTo>
                  <a:cubicBezTo>
                    <a:pt x="656" y="201"/>
                    <a:pt x="656" y="201"/>
                    <a:pt x="656" y="201"/>
                  </a:cubicBezTo>
                  <a:cubicBezTo>
                    <a:pt x="656" y="204"/>
                    <a:pt x="655" y="207"/>
                    <a:pt x="655" y="210"/>
                  </a:cubicBezTo>
                  <a:cubicBezTo>
                    <a:pt x="655" y="228"/>
                    <a:pt x="668" y="237"/>
                    <a:pt x="688" y="237"/>
                  </a:cubicBezTo>
                  <a:cubicBezTo>
                    <a:pt x="770" y="237"/>
                    <a:pt x="770" y="237"/>
                    <a:pt x="770" y="237"/>
                  </a:cubicBezTo>
                  <a:cubicBezTo>
                    <a:pt x="773" y="237"/>
                    <a:pt x="777" y="235"/>
                    <a:pt x="777" y="231"/>
                  </a:cubicBezTo>
                  <a:cubicBezTo>
                    <a:pt x="777" y="229"/>
                    <a:pt x="777" y="229"/>
                    <a:pt x="777" y="229"/>
                  </a:cubicBezTo>
                  <a:cubicBezTo>
                    <a:pt x="777" y="228"/>
                    <a:pt x="777" y="228"/>
                    <a:pt x="777" y="228"/>
                  </a:cubicBezTo>
                  <a:cubicBezTo>
                    <a:pt x="777" y="225"/>
                    <a:pt x="775" y="224"/>
                    <a:pt x="772" y="224"/>
                  </a:cubicBezTo>
                  <a:cubicBezTo>
                    <a:pt x="691" y="224"/>
                    <a:pt x="691" y="224"/>
                    <a:pt x="691" y="224"/>
                  </a:cubicBezTo>
                  <a:cubicBezTo>
                    <a:pt x="678" y="224"/>
                    <a:pt x="670" y="222"/>
                    <a:pt x="670" y="209"/>
                  </a:cubicBezTo>
                  <a:cubicBezTo>
                    <a:pt x="670" y="207"/>
                    <a:pt x="670" y="204"/>
                    <a:pt x="670" y="201"/>
                  </a:cubicBezTo>
                  <a:cubicBezTo>
                    <a:pt x="685" y="120"/>
                    <a:pt x="685" y="120"/>
                    <a:pt x="685" y="120"/>
                  </a:cubicBezTo>
                  <a:cubicBezTo>
                    <a:pt x="790" y="120"/>
                    <a:pt x="790" y="120"/>
                    <a:pt x="790" y="120"/>
                  </a:cubicBezTo>
                  <a:cubicBezTo>
                    <a:pt x="794" y="120"/>
                    <a:pt x="797" y="118"/>
                    <a:pt x="797" y="115"/>
                  </a:cubicBezTo>
                  <a:cubicBezTo>
                    <a:pt x="798" y="112"/>
                    <a:pt x="798" y="112"/>
                    <a:pt x="798" y="112"/>
                  </a:cubicBezTo>
                  <a:cubicBezTo>
                    <a:pt x="798" y="111"/>
                    <a:pt x="798" y="111"/>
                    <a:pt x="798" y="111"/>
                  </a:cubicBezTo>
                  <a:cubicBezTo>
                    <a:pt x="798" y="108"/>
                    <a:pt x="796" y="107"/>
                    <a:pt x="793" y="107"/>
                  </a:cubicBezTo>
                  <a:cubicBezTo>
                    <a:pt x="687" y="107"/>
                    <a:pt x="687" y="107"/>
                    <a:pt x="687" y="107"/>
                  </a:cubicBezTo>
                  <a:cubicBezTo>
                    <a:pt x="699" y="37"/>
                    <a:pt x="699" y="37"/>
                    <a:pt x="699" y="37"/>
                  </a:cubicBezTo>
                  <a:cubicBezTo>
                    <a:pt x="703" y="18"/>
                    <a:pt x="711" y="15"/>
                    <a:pt x="728" y="15"/>
                  </a:cubicBezTo>
                  <a:cubicBezTo>
                    <a:pt x="809" y="15"/>
                    <a:pt x="809" y="15"/>
                    <a:pt x="809" y="15"/>
                  </a:cubicBezTo>
                  <a:cubicBezTo>
                    <a:pt x="813" y="15"/>
                    <a:pt x="816" y="13"/>
                    <a:pt x="816" y="10"/>
                  </a:cubicBezTo>
                  <a:cubicBezTo>
                    <a:pt x="816" y="7"/>
                    <a:pt x="816" y="7"/>
                    <a:pt x="816" y="7"/>
                  </a:cubicBezTo>
                  <a:lnTo>
                    <a:pt x="816" y="6"/>
                  </a:lnTo>
                  <a:close/>
                  <a:moveTo>
                    <a:pt x="620" y="50"/>
                  </a:moveTo>
                  <a:cubicBezTo>
                    <a:pt x="620" y="55"/>
                    <a:pt x="619" y="59"/>
                    <a:pt x="618" y="65"/>
                  </a:cubicBezTo>
                  <a:cubicBezTo>
                    <a:pt x="618" y="66"/>
                    <a:pt x="618" y="66"/>
                    <a:pt x="618" y="66"/>
                  </a:cubicBezTo>
                  <a:cubicBezTo>
                    <a:pt x="610" y="106"/>
                    <a:pt x="587" y="118"/>
                    <a:pt x="538" y="118"/>
                  </a:cubicBezTo>
                  <a:cubicBezTo>
                    <a:pt x="529" y="118"/>
                    <a:pt x="505" y="117"/>
                    <a:pt x="496" y="117"/>
                  </a:cubicBezTo>
                  <a:cubicBezTo>
                    <a:pt x="514" y="15"/>
                    <a:pt x="514" y="15"/>
                    <a:pt x="514" y="15"/>
                  </a:cubicBezTo>
                  <a:cubicBezTo>
                    <a:pt x="524" y="14"/>
                    <a:pt x="542" y="13"/>
                    <a:pt x="555" y="13"/>
                  </a:cubicBezTo>
                  <a:cubicBezTo>
                    <a:pt x="598" y="13"/>
                    <a:pt x="620" y="22"/>
                    <a:pt x="620" y="50"/>
                  </a:cubicBezTo>
                  <a:moveTo>
                    <a:pt x="634" y="49"/>
                  </a:moveTo>
                  <a:cubicBezTo>
                    <a:pt x="634" y="16"/>
                    <a:pt x="607" y="0"/>
                    <a:pt x="557" y="0"/>
                  </a:cubicBezTo>
                  <a:cubicBezTo>
                    <a:pt x="544" y="0"/>
                    <a:pt x="519" y="1"/>
                    <a:pt x="508" y="1"/>
                  </a:cubicBezTo>
                  <a:cubicBezTo>
                    <a:pt x="505" y="2"/>
                    <a:pt x="502" y="5"/>
                    <a:pt x="501" y="7"/>
                  </a:cubicBezTo>
                  <a:cubicBezTo>
                    <a:pt x="462" y="231"/>
                    <a:pt x="462" y="231"/>
                    <a:pt x="462" y="231"/>
                  </a:cubicBezTo>
                  <a:cubicBezTo>
                    <a:pt x="462" y="232"/>
                    <a:pt x="462" y="232"/>
                    <a:pt x="462" y="232"/>
                  </a:cubicBezTo>
                  <a:cubicBezTo>
                    <a:pt x="462" y="235"/>
                    <a:pt x="463" y="237"/>
                    <a:pt x="466" y="237"/>
                  </a:cubicBezTo>
                  <a:cubicBezTo>
                    <a:pt x="469" y="237"/>
                    <a:pt x="469" y="237"/>
                    <a:pt x="469" y="237"/>
                  </a:cubicBezTo>
                  <a:cubicBezTo>
                    <a:pt x="473" y="237"/>
                    <a:pt x="475" y="234"/>
                    <a:pt x="476" y="231"/>
                  </a:cubicBezTo>
                  <a:cubicBezTo>
                    <a:pt x="494" y="130"/>
                    <a:pt x="494" y="130"/>
                    <a:pt x="494" y="130"/>
                  </a:cubicBezTo>
                  <a:cubicBezTo>
                    <a:pt x="494" y="130"/>
                    <a:pt x="522" y="131"/>
                    <a:pt x="534" y="131"/>
                  </a:cubicBezTo>
                  <a:cubicBezTo>
                    <a:pt x="549" y="131"/>
                    <a:pt x="549" y="131"/>
                    <a:pt x="549" y="131"/>
                  </a:cubicBezTo>
                  <a:cubicBezTo>
                    <a:pt x="598" y="234"/>
                    <a:pt x="598" y="234"/>
                    <a:pt x="598" y="234"/>
                  </a:cubicBezTo>
                  <a:cubicBezTo>
                    <a:pt x="599" y="235"/>
                    <a:pt x="601" y="237"/>
                    <a:pt x="603" y="237"/>
                  </a:cubicBezTo>
                  <a:cubicBezTo>
                    <a:pt x="606" y="237"/>
                    <a:pt x="606" y="237"/>
                    <a:pt x="606" y="237"/>
                  </a:cubicBezTo>
                  <a:cubicBezTo>
                    <a:pt x="610" y="237"/>
                    <a:pt x="611" y="234"/>
                    <a:pt x="611" y="231"/>
                  </a:cubicBezTo>
                  <a:cubicBezTo>
                    <a:pt x="611" y="230"/>
                    <a:pt x="611" y="229"/>
                    <a:pt x="611" y="228"/>
                  </a:cubicBezTo>
                  <a:cubicBezTo>
                    <a:pt x="564" y="129"/>
                    <a:pt x="564" y="129"/>
                    <a:pt x="564" y="129"/>
                  </a:cubicBezTo>
                  <a:cubicBezTo>
                    <a:pt x="600" y="125"/>
                    <a:pt x="623" y="108"/>
                    <a:pt x="632" y="66"/>
                  </a:cubicBezTo>
                  <a:cubicBezTo>
                    <a:pt x="632" y="65"/>
                    <a:pt x="632" y="65"/>
                    <a:pt x="632" y="65"/>
                  </a:cubicBezTo>
                  <a:cubicBezTo>
                    <a:pt x="633" y="59"/>
                    <a:pt x="634" y="54"/>
                    <a:pt x="634" y="49"/>
                  </a:cubicBezTo>
                  <a:moveTo>
                    <a:pt x="430" y="70"/>
                  </a:moveTo>
                  <a:cubicBezTo>
                    <a:pt x="430" y="79"/>
                    <a:pt x="429" y="89"/>
                    <a:pt x="427" y="100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09" y="201"/>
                    <a:pt x="377" y="225"/>
                    <a:pt x="338" y="225"/>
                  </a:cubicBezTo>
                  <a:cubicBezTo>
                    <a:pt x="305" y="225"/>
                    <a:pt x="283" y="211"/>
                    <a:pt x="283" y="169"/>
                  </a:cubicBezTo>
                  <a:cubicBezTo>
                    <a:pt x="283" y="160"/>
                    <a:pt x="284" y="150"/>
                    <a:pt x="286" y="139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304" y="34"/>
                    <a:pt x="336" y="13"/>
                    <a:pt x="375" y="13"/>
                  </a:cubicBezTo>
                  <a:cubicBezTo>
                    <a:pt x="407" y="13"/>
                    <a:pt x="430" y="27"/>
                    <a:pt x="430" y="70"/>
                  </a:cubicBezTo>
                  <a:moveTo>
                    <a:pt x="444" y="71"/>
                  </a:moveTo>
                  <a:cubicBezTo>
                    <a:pt x="444" y="23"/>
                    <a:pt x="417" y="0"/>
                    <a:pt x="377" y="0"/>
                  </a:cubicBezTo>
                  <a:cubicBezTo>
                    <a:pt x="330" y="0"/>
                    <a:pt x="292" y="25"/>
                    <a:pt x="279" y="10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0" y="150"/>
                    <a:pt x="269" y="160"/>
                    <a:pt x="269" y="168"/>
                  </a:cubicBezTo>
                  <a:cubicBezTo>
                    <a:pt x="269" y="217"/>
                    <a:pt x="296" y="239"/>
                    <a:pt x="335" y="239"/>
                  </a:cubicBezTo>
                  <a:cubicBezTo>
                    <a:pt x="383" y="239"/>
                    <a:pt x="421" y="211"/>
                    <a:pt x="434" y="139"/>
                  </a:cubicBezTo>
                  <a:cubicBezTo>
                    <a:pt x="441" y="100"/>
                    <a:pt x="441" y="100"/>
                    <a:pt x="441" y="100"/>
                  </a:cubicBezTo>
                  <a:cubicBezTo>
                    <a:pt x="443" y="89"/>
                    <a:pt x="444" y="80"/>
                    <a:pt x="444" y="71"/>
                  </a:cubicBezTo>
                  <a:moveTo>
                    <a:pt x="240" y="55"/>
                  </a:moveTo>
                  <a:cubicBezTo>
                    <a:pt x="240" y="7"/>
                    <a:pt x="210" y="0"/>
                    <a:pt x="146" y="0"/>
                  </a:cubicBezTo>
                  <a:cubicBezTo>
                    <a:pt x="70" y="0"/>
                    <a:pt x="39" y="8"/>
                    <a:pt x="27" y="8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0" y="234"/>
                    <a:pt x="1" y="237"/>
                    <a:pt x="5" y="237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11" y="237"/>
                    <a:pt x="14" y="234"/>
                    <a:pt x="14" y="23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52" y="20"/>
                    <a:pt x="71" y="13"/>
                    <a:pt x="137" y="13"/>
                  </a:cubicBezTo>
                  <a:cubicBezTo>
                    <a:pt x="99" y="231"/>
                    <a:pt x="99" y="231"/>
                    <a:pt x="99" y="231"/>
                  </a:cubicBezTo>
                  <a:cubicBezTo>
                    <a:pt x="99" y="234"/>
                    <a:pt x="100" y="237"/>
                    <a:pt x="104" y="237"/>
                  </a:cubicBezTo>
                  <a:cubicBezTo>
                    <a:pt x="106" y="237"/>
                    <a:pt x="106" y="237"/>
                    <a:pt x="106" y="237"/>
                  </a:cubicBezTo>
                  <a:cubicBezTo>
                    <a:pt x="110" y="237"/>
                    <a:pt x="112" y="234"/>
                    <a:pt x="113" y="231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206" y="13"/>
                    <a:pt x="227" y="18"/>
                    <a:pt x="227" y="54"/>
                  </a:cubicBezTo>
                  <a:cubicBezTo>
                    <a:pt x="227" y="62"/>
                    <a:pt x="226" y="72"/>
                    <a:pt x="223" y="84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7" y="234"/>
                    <a:pt x="198" y="237"/>
                    <a:pt x="202" y="237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8" y="237"/>
                    <a:pt x="211" y="234"/>
                    <a:pt x="211" y="231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9" y="75"/>
                    <a:pt x="240" y="64"/>
                    <a:pt x="24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38196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Logo mit Bo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1E-BE54-4735-9B86-CBD0F9039ACD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ohne Bo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632675"/>
            <a:ext cx="5394076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F23C-9BF8-404D-AC9E-5298BDCB9366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07476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  <p:cxnSp>
        <p:nvCxnSpPr>
          <p:cNvPr id="28" name="Gerader Verbinder 27"/>
          <p:cNvCxnSpPr/>
          <p:nvPr userDrawn="1"/>
        </p:nvCxnSpPr>
        <p:spPr>
          <a:xfrm>
            <a:off x="8536887" y="4794489"/>
            <a:ext cx="0" cy="111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2" name="Textfeld 21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/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257298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e/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2019127"/>
            <a:ext cx="6328422" cy="2520000"/>
          </a:xfrm>
        </p:spPr>
        <p:txBody>
          <a:bodyPr wrap="square" anchor="t"/>
          <a:lstStyle>
            <a:lvl1pPr algn="l">
              <a:lnSpc>
                <a:spcPts val="3360"/>
              </a:lnSpc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 dirty="0" smtClean="0"/>
              <a:t>Text bearbeiten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Referent / Thema</a:t>
            </a:r>
            <a:endParaRPr lang="de-DE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0" name="Textfeld 19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28293475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Zwischen/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2836863" y="1536700"/>
            <a:ext cx="3455987" cy="2074863"/>
            <a:chOff x="1787" y="968"/>
            <a:chExt cx="2177" cy="130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87" y="968"/>
              <a:ext cx="217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Oval 5"/>
            <p:cNvSpPr>
              <a:spLocks noChangeArrowheads="1"/>
            </p:cNvSpPr>
            <p:nvPr userDrawn="1"/>
          </p:nvSpPr>
          <p:spPr bwMode="auto">
            <a:xfrm>
              <a:off x="2222" y="968"/>
              <a:ext cx="1306" cy="130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86" y="1469"/>
              <a:ext cx="2177" cy="306"/>
            </a:xfrm>
            <a:custGeom>
              <a:avLst/>
              <a:gdLst>
                <a:gd name="T0" fmla="*/ 1570 w 1701"/>
                <a:gd name="T1" fmla="*/ 37 h 239"/>
                <a:gd name="T2" fmla="*/ 1655 w 1701"/>
                <a:gd name="T3" fmla="*/ 237 h 239"/>
                <a:gd name="T4" fmla="*/ 1657 w 1701"/>
                <a:gd name="T5" fmla="*/ 224 h 239"/>
                <a:gd name="T6" fmla="*/ 1569 w 1701"/>
                <a:gd name="T7" fmla="*/ 120 h 239"/>
                <a:gd name="T8" fmla="*/ 1683 w 1701"/>
                <a:gd name="T9" fmla="*/ 111 h 239"/>
                <a:gd name="T10" fmla="*/ 1612 w 1701"/>
                <a:gd name="T11" fmla="*/ 15 h 239"/>
                <a:gd name="T12" fmla="*/ 1701 w 1701"/>
                <a:gd name="T13" fmla="*/ 6 h 239"/>
                <a:gd name="T14" fmla="*/ 1527 w 1701"/>
                <a:gd name="T15" fmla="*/ 6 h 239"/>
                <a:gd name="T16" fmla="*/ 1383 w 1701"/>
                <a:gd name="T17" fmla="*/ 6 h 239"/>
                <a:gd name="T18" fmla="*/ 1369 w 1701"/>
                <a:gd name="T19" fmla="*/ 10 h 239"/>
                <a:gd name="T20" fmla="*/ 1540 w 1701"/>
                <a:gd name="T21" fmla="*/ 10 h 239"/>
                <a:gd name="T22" fmla="*/ 1319 w 1701"/>
                <a:gd name="T23" fmla="*/ 2 h 239"/>
                <a:gd name="T24" fmla="*/ 1278 w 1701"/>
                <a:gd name="T25" fmla="*/ 237 h 239"/>
                <a:gd name="T26" fmla="*/ 1327 w 1701"/>
                <a:gd name="T27" fmla="*/ 7 h 239"/>
                <a:gd name="T28" fmla="*/ 1157 w 1701"/>
                <a:gd name="T29" fmla="*/ 118 h 239"/>
                <a:gd name="T30" fmla="*/ 1239 w 1701"/>
                <a:gd name="T31" fmla="*/ 50 h 239"/>
                <a:gd name="T32" fmla="*/ 1121 w 1701"/>
                <a:gd name="T33" fmla="*/ 7 h 239"/>
                <a:gd name="T34" fmla="*/ 1089 w 1701"/>
                <a:gd name="T35" fmla="*/ 237 h 239"/>
                <a:gd name="T36" fmla="*/ 1168 w 1701"/>
                <a:gd name="T37" fmla="*/ 131 h 239"/>
                <a:gd name="T38" fmla="*/ 1231 w 1701"/>
                <a:gd name="T39" fmla="*/ 231 h 239"/>
                <a:gd name="T40" fmla="*/ 1252 w 1701"/>
                <a:gd name="T41" fmla="*/ 65 h 239"/>
                <a:gd name="T42" fmla="*/ 1039 w 1701"/>
                <a:gd name="T43" fmla="*/ 139 h 239"/>
                <a:gd name="T44" fmla="*/ 983 w 1701"/>
                <a:gd name="T45" fmla="*/ 13 h 239"/>
                <a:gd name="T46" fmla="*/ 933 w 1701"/>
                <a:gd name="T47" fmla="*/ 3 h 239"/>
                <a:gd name="T48" fmla="*/ 892 w 1701"/>
                <a:gd name="T49" fmla="*/ 236 h 239"/>
                <a:gd name="T50" fmla="*/ 1063 w 1701"/>
                <a:gd name="T51" fmla="*/ 72 h 239"/>
                <a:gd name="T52" fmla="*/ 685 w 1701"/>
                <a:gd name="T53" fmla="*/ 37 h 239"/>
                <a:gd name="T54" fmla="*/ 770 w 1701"/>
                <a:gd name="T55" fmla="*/ 237 h 239"/>
                <a:gd name="T56" fmla="*/ 772 w 1701"/>
                <a:gd name="T57" fmla="*/ 224 h 239"/>
                <a:gd name="T58" fmla="*/ 685 w 1701"/>
                <a:gd name="T59" fmla="*/ 120 h 239"/>
                <a:gd name="T60" fmla="*/ 798 w 1701"/>
                <a:gd name="T61" fmla="*/ 111 h 239"/>
                <a:gd name="T62" fmla="*/ 728 w 1701"/>
                <a:gd name="T63" fmla="*/ 15 h 239"/>
                <a:gd name="T64" fmla="*/ 816 w 1701"/>
                <a:gd name="T65" fmla="*/ 6 h 239"/>
                <a:gd name="T66" fmla="*/ 538 w 1701"/>
                <a:gd name="T67" fmla="*/ 118 h 239"/>
                <a:gd name="T68" fmla="*/ 620 w 1701"/>
                <a:gd name="T69" fmla="*/ 50 h 239"/>
                <a:gd name="T70" fmla="*/ 501 w 1701"/>
                <a:gd name="T71" fmla="*/ 7 h 239"/>
                <a:gd name="T72" fmla="*/ 469 w 1701"/>
                <a:gd name="T73" fmla="*/ 237 h 239"/>
                <a:gd name="T74" fmla="*/ 549 w 1701"/>
                <a:gd name="T75" fmla="*/ 131 h 239"/>
                <a:gd name="T76" fmla="*/ 611 w 1701"/>
                <a:gd name="T77" fmla="*/ 231 h 239"/>
                <a:gd name="T78" fmla="*/ 632 w 1701"/>
                <a:gd name="T79" fmla="*/ 65 h 239"/>
                <a:gd name="T80" fmla="*/ 420 w 1701"/>
                <a:gd name="T81" fmla="*/ 139 h 239"/>
                <a:gd name="T82" fmla="*/ 293 w 1701"/>
                <a:gd name="T83" fmla="*/ 100 h 239"/>
                <a:gd name="T84" fmla="*/ 377 w 1701"/>
                <a:gd name="T85" fmla="*/ 0 h 239"/>
                <a:gd name="T86" fmla="*/ 335 w 1701"/>
                <a:gd name="T87" fmla="*/ 239 h 239"/>
                <a:gd name="T88" fmla="*/ 240 w 1701"/>
                <a:gd name="T89" fmla="*/ 55 h 239"/>
                <a:gd name="T90" fmla="*/ 5 w 1701"/>
                <a:gd name="T91" fmla="*/ 237 h 239"/>
                <a:gd name="T92" fmla="*/ 137 w 1701"/>
                <a:gd name="T93" fmla="*/ 13 h 239"/>
                <a:gd name="T94" fmla="*/ 113 w 1701"/>
                <a:gd name="T95" fmla="*/ 231 h 239"/>
                <a:gd name="T96" fmla="*/ 198 w 1701"/>
                <a:gd name="T97" fmla="*/ 231 h 239"/>
                <a:gd name="T98" fmla="*/ 237 w 1701"/>
                <a:gd name="T99" fmla="*/ 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1" h="239">
                  <a:moveTo>
                    <a:pt x="1701" y="6"/>
                  </a:moveTo>
                  <a:cubicBezTo>
                    <a:pt x="1701" y="3"/>
                    <a:pt x="1699" y="2"/>
                    <a:pt x="1696" y="2"/>
                  </a:cubicBezTo>
                  <a:cubicBezTo>
                    <a:pt x="1615" y="2"/>
                    <a:pt x="1615" y="2"/>
                    <a:pt x="1615" y="2"/>
                  </a:cubicBezTo>
                  <a:cubicBezTo>
                    <a:pt x="1589" y="2"/>
                    <a:pt x="1575" y="10"/>
                    <a:pt x="1570" y="37"/>
                  </a:cubicBezTo>
                  <a:cubicBezTo>
                    <a:pt x="1541" y="201"/>
                    <a:pt x="1541" y="201"/>
                    <a:pt x="1541" y="201"/>
                  </a:cubicBezTo>
                  <a:cubicBezTo>
                    <a:pt x="1541" y="204"/>
                    <a:pt x="1540" y="207"/>
                    <a:pt x="1540" y="210"/>
                  </a:cubicBezTo>
                  <a:cubicBezTo>
                    <a:pt x="1540" y="228"/>
                    <a:pt x="1553" y="237"/>
                    <a:pt x="1573" y="237"/>
                  </a:cubicBezTo>
                  <a:cubicBezTo>
                    <a:pt x="1655" y="237"/>
                    <a:pt x="1655" y="237"/>
                    <a:pt x="1655" y="237"/>
                  </a:cubicBezTo>
                  <a:cubicBezTo>
                    <a:pt x="1658" y="237"/>
                    <a:pt x="1661" y="235"/>
                    <a:pt x="1662" y="231"/>
                  </a:cubicBezTo>
                  <a:cubicBezTo>
                    <a:pt x="1662" y="229"/>
                    <a:pt x="1662" y="229"/>
                    <a:pt x="1662" y="229"/>
                  </a:cubicBezTo>
                  <a:cubicBezTo>
                    <a:pt x="1662" y="228"/>
                    <a:pt x="1662" y="228"/>
                    <a:pt x="1662" y="228"/>
                  </a:cubicBezTo>
                  <a:cubicBezTo>
                    <a:pt x="1662" y="225"/>
                    <a:pt x="1660" y="224"/>
                    <a:pt x="1657" y="224"/>
                  </a:cubicBezTo>
                  <a:cubicBezTo>
                    <a:pt x="1575" y="224"/>
                    <a:pt x="1575" y="224"/>
                    <a:pt x="1575" y="224"/>
                  </a:cubicBezTo>
                  <a:cubicBezTo>
                    <a:pt x="1562" y="224"/>
                    <a:pt x="1554" y="222"/>
                    <a:pt x="1554" y="209"/>
                  </a:cubicBezTo>
                  <a:cubicBezTo>
                    <a:pt x="1554" y="207"/>
                    <a:pt x="1554" y="204"/>
                    <a:pt x="1555" y="201"/>
                  </a:cubicBezTo>
                  <a:cubicBezTo>
                    <a:pt x="1569" y="120"/>
                    <a:pt x="1569" y="120"/>
                    <a:pt x="1569" y="120"/>
                  </a:cubicBezTo>
                  <a:cubicBezTo>
                    <a:pt x="1675" y="120"/>
                    <a:pt x="1675" y="120"/>
                    <a:pt x="1675" y="120"/>
                  </a:cubicBezTo>
                  <a:cubicBezTo>
                    <a:pt x="1679" y="120"/>
                    <a:pt x="1682" y="118"/>
                    <a:pt x="1682" y="115"/>
                  </a:cubicBezTo>
                  <a:cubicBezTo>
                    <a:pt x="1683" y="112"/>
                    <a:pt x="1683" y="112"/>
                    <a:pt x="1683" y="112"/>
                  </a:cubicBezTo>
                  <a:cubicBezTo>
                    <a:pt x="1683" y="111"/>
                    <a:pt x="1683" y="111"/>
                    <a:pt x="1683" y="111"/>
                  </a:cubicBezTo>
                  <a:cubicBezTo>
                    <a:pt x="1683" y="108"/>
                    <a:pt x="1680" y="107"/>
                    <a:pt x="1677" y="107"/>
                  </a:cubicBezTo>
                  <a:cubicBezTo>
                    <a:pt x="1572" y="107"/>
                    <a:pt x="1572" y="107"/>
                    <a:pt x="1572" y="107"/>
                  </a:cubicBezTo>
                  <a:cubicBezTo>
                    <a:pt x="1584" y="37"/>
                    <a:pt x="1584" y="37"/>
                    <a:pt x="1584" y="37"/>
                  </a:cubicBezTo>
                  <a:cubicBezTo>
                    <a:pt x="1587" y="18"/>
                    <a:pt x="1596" y="15"/>
                    <a:pt x="1612" y="15"/>
                  </a:cubicBezTo>
                  <a:cubicBezTo>
                    <a:pt x="1694" y="15"/>
                    <a:pt x="1694" y="15"/>
                    <a:pt x="1694" y="15"/>
                  </a:cubicBezTo>
                  <a:cubicBezTo>
                    <a:pt x="1697" y="15"/>
                    <a:pt x="1701" y="13"/>
                    <a:pt x="1701" y="10"/>
                  </a:cubicBezTo>
                  <a:cubicBezTo>
                    <a:pt x="1701" y="7"/>
                    <a:pt x="1701" y="7"/>
                    <a:pt x="1701" y="7"/>
                  </a:cubicBezTo>
                  <a:lnTo>
                    <a:pt x="1701" y="6"/>
                  </a:lnTo>
                  <a:close/>
                  <a:moveTo>
                    <a:pt x="1541" y="6"/>
                  </a:moveTo>
                  <a:cubicBezTo>
                    <a:pt x="1541" y="4"/>
                    <a:pt x="1539" y="2"/>
                    <a:pt x="1536" y="2"/>
                  </a:cubicBezTo>
                  <a:cubicBezTo>
                    <a:pt x="1533" y="2"/>
                    <a:pt x="1533" y="2"/>
                    <a:pt x="1533" y="2"/>
                  </a:cubicBezTo>
                  <a:cubicBezTo>
                    <a:pt x="1530" y="2"/>
                    <a:pt x="1528" y="4"/>
                    <a:pt x="1527" y="6"/>
                  </a:cubicBezTo>
                  <a:cubicBezTo>
                    <a:pt x="1425" y="219"/>
                    <a:pt x="1425" y="219"/>
                    <a:pt x="1425" y="219"/>
                  </a:cubicBezTo>
                  <a:cubicBezTo>
                    <a:pt x="1423" y="224"/>
                    <a:pt x="1419" y="226"/>
                    <a:pt x="1416" y="226"/>
                  </a:cubicBezTo>
                  <a:cubicBezTo>
                    <a:pt x="1412" y="226"/>
                    <a:pt x="1410" y="224"/>
                    <a:pt x="1410" y="219"/>
                  </a:cubicBezTo>
                  <a:cubicBezTo>
                    <a:pt x="1383" y="6"/>
                    <a:pt x="1383" y="6"/>
                    <a:pt x="1383" y="6"/>
                  </a:cubicBezTo>
                  <a:cubicBezTo>
                    <a:pt x="1382" y="4"/>
                    <a:pt x="1381" y="2"/>
                    <a:pt x="1378" y="2"/>
                  </a:cubicBezTo>
                  <a:cubicBezTo>
                    <a:pt x="1375" y="2"/>
                    <a:pt x="1375" y="2"/>
                    <a:pt x="1375" y="2"/>
                  </a:cubicBezTo>
                  <a:cubicBezTo>
                    <a:pt x="1371" y="2"/>
                    <a:pt x="1369" y="5"/>
                    <a:pt x="1369" y="8"/>
                  </a:cubicBezTo>
                  <a:cubicBezTo>
                    <a:pt x="1369" y="10"/>
                    <a:pt x="1369" y="10"/>
                    <a:pt x="1369" y="10"/>
                  </a:cubicBezTo>
                  <a:cubicBezTo>
                    <a:pt x="1397" y="223"/>
                    <a:pt x="1397" y="223"/>
                    <a:pt x="1397" y="223"/>
                  </a:cubicBezTo>
                  <a:cubicBezTo>
                    <a:pt x="1398" y="234"/>
                    <a:pt x="1405" y="239"/>
                    <a:pt x="1415" y="239"/>
                  </a:cubicBezTo>
                  <a:cubicBezTo>
                    <a:pt x="1425" y="239"/>
                    <a:pt x="1433" y="234"/>
                    <a:pt x="1438" y="223"/>
                  </a:cubicBezTo>
                  <a:cubicBezTo>
                    <a:pt x="1540" y="10"/>
                    <a:pt x="1540" y="10"/>
                    <a:pt x="1540" y="10"/>
                  </a:cubicBezTo>
                  <a:cubicBezTo>
                    <a:pt x="1541" y="8"/>
                    <a:pt x="1541" y="7"/>
                    <a:pt x="1541" y="6"/>
                  </a:cubicBezTo>
                  <a:moveTo>
                    <a:pt x="1327" y="7"/>
                  </a:moveTo>
                  <a:cubicBezTo>
                    <a:pt x="1327" y="4"/>
                    <a:pt x="1326" y="2"/>
                    <a:pt x="1323" y="2"/>
                  </a:cubicBezTo>
                  <a:cubicBezTo>
                    <a:pt x="1319" y="2"/>
                    <a:pt x="1319" y="2"/>
                    <a:pt x="1319" y="2"/>
                  </a:cubicBezTo>
                  <a:cubicBezTo>
                    <a:pt x="1316" y="2"/>
                    <a:pt x="1314" y="5"/>
                    <a:pt x="1313" y="8"/>
                  </a:cubicBezTo>
                  <a:cubicBezTo>
                    <a:pt x="1274" y="231"/>
                    <a:pt x="1274" y="231"/>
                    <a:pt x="1274" y="231"/>
                  </a:cubicBezTo>
                  <a:cubicBezTo>
                    <a:pt x="1274" y="232"/>
                    <a:pt x="1274" y="232"/>
                    <a:pt x="1274" y="232"/>
                  </a:cubicBezTo>
                  <a:cubicBezTo>
                    <a:pt x="1274" y="235"/>
                    <a:pt x="1275" y="237"/>
                    <a:pt x="1278" y="237"/>
                  </a:cubicBezTo>
                  <a:cubicBezTo>
                    <a:pt x="1281" y="237"/>
                    <a:pt x="1281" y="237"/>
                    <a:pt x="1281" y="237"/>
                  </a:cubicBezTo>
                  <a:cubicBezTo>
                    <a:pt x="1284" y="237"/>
                    <a:pt x="1287" y="234"/>
                    <a:pt x="1288" y="231"/>
                  </a:cubicBezTo>
                  <a:cubicBezTo>
                    <a:pt x="1327" y="8"/>
                    <a:pt x="1327" y="8"/>
                    <a:pt x="1327" y="8"/>
                  </a:cubicBezTo>
                  <a:lnTo>
                    <a:pt x="1327" y="7"/>
                  </a:lnTo>
                  <a:close/>
                  <a:moveTo>
                    <a:pt x="1239" y="50"/>
                  </a:moveTo>
                  <a:cubicBezTo>
                    <a:pt x="1239" y="55"/>
                    <a:pt x="1239" y="59"/>
                    <a:pt x="1238" y="65"/>
                  </a:cubicBezTo>
                  <a:cubicBezTo>
                    <a:pt x="1237" y="66"/>
                    <a:pt x="1237" y="66"/>
                    <a:pt x="1237" y="66"/>
                  </a:cubicBezTo>
                  <a:cubicBezTo>
                    <a:pt x="1229" y="106"/>
                    <a:pt x="1206" y="118"/>
                    <a:pt x="1157" y="118"/>
                  </a:cubicBezTo>
                  <a:cubicBezTo>
                    <a:pt x="1148" y="118"/>
                    <a:pt x="1124" y="117"/>
                    <a:pt x="1116" y="117"/>
                  </a:cubicBezTo>
                  <a:cubicBezTo>
                    <a:pt x="1134" y="15"/>
                    <a:pt x="1134" y="15"/>
                    <a:pt x="1134" y="15"/>
                  </a:cubicBezTo>
                  <a:cubicBezTo>
                    <a:pt x="1143" y="14"/>
                    <a:pt x="1161" y="13"/>
                    <a:pt x="1174" y="13"/>
                  </a:cubicBezTo>
                  <a:cubicBezTo>
                    <a:pt x="1217" y="13"/>
                    <a:pt x="1239" y="22"/>
                    <a:pt x="1239" y="50"/>
                  </a:cubicBezTo>
                  <a:moveTo>
                    <a:pt x="1253" y="49"/>
                  </a:moveTo>
                  <a:cubicBezTo>
                    <a:pt x="1253" y="16"/>
                    <a:pt x="1227" y="0"/>
                    <a:pt x="1177" y="0"/>
                  </a:cubicBezTo>
                  <a:cubicBezTo>
                    <a:pt x="1163" y="0"/>
                    <a:pt x="1138" y="1"/>
                    <a:pt x="1127" y="1"/>
                  </a:cubicBezTo>
                  <a:cubicBezTo>
                    <a:pt x="1124" y="2"/>
                    <a:pt x="1122" y="5"/>
                    <a:pt x="1121" y="7"/>
                  </a:cubicBezTo>
                  <a:cubicBezTo>
                    <a:pt x="1081" y="231"/>
                    <a:pt x="1081" y="231"/>
                    <a:pt x="1081" y="231"/>
                  </a:cubicBezTo>
                  <a:cubicBezTo>
                    <a:pt x="1081" y="232"/>
                    <a:pt x="1081" y="232"/>
                    <a:pt x="1081" y="232"/>
                  </a:cubicBezTo>
                  <a:cubicBezTo>
                    <a:pt x="1081" y="235"/>
                    <a:pt x="1083" y="237"/>
                    <a:pt x="1086" y="237"/>
                  </a:cubicBezTo>
                  <a:cubicBezTo>
                    <a:pt x="1089" y="237"/>
                    <a:pt x="1089" y="237"/>
                    <a:pt x="1089" y="237"/>
                  </a:cubicBezTo>
                  <a:cubicBezTo>
                    <a:pt x="1092" y="237"/>
                    <a:pt x="1095" y="234"/>
                    <a:pt x="1095" y="231"/>
                  </a:cubicBezTo>
                  <a:cubicBezTo>
                    <a:pt x="1113" y="130"/>
                    <a:pt x="1113" y="130"/>
                    <a:pt x="1113" y="130"/>
                  </a:cubicBezTo>
                  <a:cubicBezTo>
                    <a:pt x="1113" y="130"/>
                    <a:pt x="1141" y="131"/>
                    <a:pt x="1154" y="131"/>
                  </a:cubicBezTo>
                  <a:cubicBezTo>
                    <a:pt x="1168" y="131"/>
                    <a:pt x="1168" y="131"/>
                    <a:pt x="1168" y="131"/>
                  </a:cubicBezTo>
                  <a:cubicBezTo>
                    <a:pt x="1218" y="234"/>
                    <a:pt x="1218" y="234"/>
                    <a:pt x="1218" y="234"/>
                  </a:cubicBezTo>
                  <a:cubicBezTo>
                    <a:pt x="1219" y="235"/>
                    <a:pt x="1221" y="237"/>
                    <a:pt x="1222" y="237"/>
                  </a:cubicBezTo>
                  <a:cubicBezTo>
                    <a:pt x="1226" y="237"/>
                    <a:pt x="1226" y="237"/>
                    <a:pt x="1226" y="237"/>
                  </a:cubicBezTo>
                  <a:cubicBezTo>
                    <a:pt x="1229" y="237"/>
                    <a:pt x="1231" y="234"/>
                    <a:pt x="1231" y="231"/>
                  </a:cubicBezTo>
                  <a:cubicBezTo>
                    <a:pt x="1231" y="230"/>
                    <a:pt x="1231" y="229"/>
                    <a:pt x="1230" y="228"/>
                  </a:cubicBezTo>
                  <a:cubicBezTo>
                    <a:pt x="1184" y="129"/>
                    <a:pt x="1184" y="129"/>
                    <a:pt x="1184" y="129"/>
                  </a:cubicBezTo>
                  <a:cubicBezTo>
                    <a:pt x="1220" y="125"/>
                    <a:pt x="1243" y="108"/>
                    <a:pt x="1251" y="66"/>
                  </a:cubicBezTo>
                  <a:cubicBezTo>
                    <a:pt x="1252" y="65"/>
                    <a:pt x="1252" y="65"/>
                    <a:pt x="1252" y="65"/>
                  </a:cubicBezTo>
                  <a:cubicBezTo>
                    <a:pt x="1252" y="59"/>
                    <a:pt x="1253" y="54"/>
                    <a:pt x="1253" y="49"/>
                  </a:cubicBezTo>
                  <a:moveTo>
                    <a:pt x="1049" y="72"/>
                  </a:moveTo>
                  <a:cubicBezTo>
                    <a:pt x="1049" y="80"/>
                    <a:pt x="1048" y="89"/>
                    <a:pt x="1046" y="100"/>
                  </a:cubicBezTo>
                  <a:cubicBezTo>
                    <a:pt x="1039" y="139"/>
                    <a:pt x="1039" y="139"/>
                    <a:pt x="1039" y="139"/>
                  </a:cubicBezTo>
                  <a:cubicBezTo>
                    <a:pt x="1028" y="204"/>
                    <a:pt x="990" y="226"/>
                    <a:pt x="946" y="226"/>
                  </a:cubicBezTo>
                  <a:cubicBezTo>
                    <a:pt x="927" y="226"/>
                    <a:pt x="916" y="226"/>
                    <a:pt x="903" y="225"/>
                  </a:cubicBezTo>
                  <a:cubicBezTo>
                    <a:pt x="940" y="14"/>
                    <a:pt x="940" y="14"/>
                    <a:pt x="940" y="14"/>
                  </a:cubicBezTo>
                  <a:cubicBezTo>
                    <a:pt x="954" y="13"/>
                    <a:pt x="965" y="13"/>
                    <a:pt x="983" y="13"/>
                  </a:cubicBezTo>
                  <a:cubicBezTo>
                    <a:pt x="1021" y="13"/>
                    <a:pt x="1049" y="26"/>
                    <a:pt x="1049" y="72"/>
                  </a:cubicBezTo>
                  <a:moveTo>
                    <a:pt x="1063" y="72"/>
                  </a:moveTo>
                  <a:cubicBezTo>
                    <a:pt x="1063" y="21"/>
                    <a:pt x="1031" y="0"/>
                    <a:pt x="986" y="0"/>
                  </a:cubicBezTo>
                  <a:cubicBezTo>
                    <a:pt x="960" y="0"/>
                    <a:pt x="943" y="1"/>
                    <a:pt x="933" y="3"/>
                  </a:cubicBezTo>
                  <a:cubicBezTo>
                    <a:pt x="930" y="3"/>
                    <a:pt x="927" y="6"/>
                    <a:pt x="927" y="9"/>
                  </a:cubicBezTo>
                  <a:cubicBezTo>
                    <a:pt x="888" y="230"/>
                    <a:pt x="888" y="230"/>
                    <a:pt x="888" y="230"/>
                  </a:cubicBezTo>
                  <a:cubicBezTo>
                    <a:pt x="888" y="231"/>
                    <a:pt x="888" y="231"/>
                    <a:pt x="888" y="231"/>
                  </a:cubicBezTo>
                  <a:cubicBezTo>
                    <a:pt x="888" y="234"/>
                    <a:pt x="889" y="236"/>
                    <a:pt x="892" y="236"/>
                  </a:cubicBezTo>
                  <a:cubicBezTo>
                    <a:pt x="901" y="238"/>
                    <a:pt x="918" y="239"/>
                    <a:pt x="944" y="239"/>
                  </a:cubicBezTo>
                  <a:cubicBezTo>
                    <a:pt x="1000" y="239"/>
                    <a:pt x="1040" y="212"/>
                    <a:pt x="1053" y="139"/>
                  </a:cubicBezTo>
                  <a:cubicBezTo>
                    <a:pt x="1060" y="100"/>
                    <a:pt x="1060" y="100"/>
                    <a:pt x="1060" y="100"/>
                  </a:cubicBezTo>
                  <a:cubicBezTo>
                    <a:pt x="1062" y="90"/>
                    <a:pt x="1063" y="81"/>
                    <a:pt x="1063" y="72"/>
                  </a:cubicBezTo>
                  <a:moveTo>
                    <a:pt x="816" y="6"/>
                  </a:moveTo>
                  <a:cubicBezTo>
                    <a:pt x="816" y="3"/>
                    <a:pt x="814" y="2"/>
                    <a:pt x="811" y="2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04" y="2"/>
                    <a:pt x="690" y="10"/>
                    <a:pt x="685" y="37"/>
                  </a:cubicBezTo>
                  <a:cubicBezTo>
                    <a:pt x="656" y="201"/>
                    <a:pt x="656" y="201"/>
                    <a:pt x="656" y="201"/>
                  </a:cubicBezTo>
                  <a:cubicBezTo>
                    <a:pt x="656" y="204"/>
                    <a:pt x="655" y="207"/>
                    <a:pt x="655" y="210"/>
                  </a:cubicBezTo>
                  <a:cubicBezTo>
                    <a:pt x="655" y="228"/>
                    <a:pt x="668" y="237"/>
                    <a:pt x="688" y="237"/>
                  </a:cubicBezTo>
                  <a:cubicBezTo>
                    <a:pt x="770" y="237"/>
                    <a:pt x="770" y="237"/>
                    <a:pt x="770" y="237"/>
                  </a:cubicBezTo>
                  <a:cubicBezTo>
                    <a:pt x="773" y="237"/>
                    <a:pt x="777" y="235"/>
                    <a:pt x="777" y="231"/>
                  </a:cubicBezTo>
                  <a:cubicBezTo>
                    <a:pt x="777" y="229"/>
                    <a:pt x="777" y="229"/>
                    <a:pt x="777" y="229"/>
                  </a:cubicBezTo>
                  <a:cubicBezTo>
                    <a:pt x="777" y="228"/>
                    <a:pt x="777" y="228"/>
                    <a:pt x="777" y="228"/>
                  </a:cubicBezTo>
                  <a:cubicBezTo>
                    <a:pt x="777" y="225"/>
                    <a:pt x="775" y="224"/>
                    <a:pt x="772" y="224"/>
                  </a:cubicBezTo>
                  <a:cubicBezTo>
                    <a:pt x="691" y="224"/>
                    <a:pt x="691" y="224"/>
                    <a:pt x="691" y="224"/>
                  </a:cubicBezTo>
                  <a:cubicBezTo>
                    <a:pt x="678" y="224"/>
                    <a:pt x="670" y="222"/>
                    <a:pt x="670" y="209"/>
                  </a:cubicBezTo>
                  <a:cubicBezTo>
                    <a:pt x="670" y="207"/>
                    <a:pt x="670" y="204"/>
                    <a:pt x="670" y="201"/>
                  </a:cubicBezTo>
                  <a:cubicBezTo>
                    <a:pt x="685" y="120"/>
                    <a:pt x="685" y="120"/>
                    <a:pt x="685" y="120"/>
                  </a:cubicBezTo>
                  <a:cubicBezTo>
                    <a:pt x="790" y="120"/>
                    <a:pt x="790" y="120"/>
                    <a:pt x="790" y="120"/>
                  </a:cubicBezTo>
                  <a:cubicBezTo>
                    <a:pt x="794" y="120"/>
                    <a:pt x="797" y="118"/>
                    <a:pt x="797" y="115"/>
                  </a:cubicBezTo>
                  <a:cubicBezTo>
                    <a:pt x="798" y="112"/>
                    <a:pt x="798" y="112"/>
                    <a:pt x="798" y="112"/>
                  </a:cubicBezTo>
                  <a:cubicBezTo>
                    <a:pt x="798" y="111"/>
                    <a:pt x="798" y="111"/>
                    <a:pt x="798" y="111"/>
                  </a:cubicBezTo>
                  <a:cubicBezTo>
                    <a:pt x="798" y="108"/>
                    <a:pt x="796" y="107"/>
                    <a:pt x="793" y="107"/>
                  </a:cubicBezTo>
                  <a:cubicBezTo>
                    <a:pt x="687" y="107"/>
                    <a:pt x="687" y="107"/>
                    <a:pt x="687" y="107"/>
                  </a:cubicBezTo>
                  <a:cubicBezTo>
                    <a:pt x="699" y="37"/>
                    <a:pt x="699" y="37"/>
                    <a:pt x="699" y="37"/>
                  </a:cubicBezTo>
                  <a:cubicBezTo>
                    <a:pt x="703" y="18"/>
                    <a:pt x="711" y="15"/>
                    <a:pt x="728" y="15"/>
                  </a:cubicBezTo>
                  <a:cubicBezTo>
                    <a:pt x="809" y="15"/>
                    <a:pt x="809" y="15"/>
                    <a:pt x="809" y="15"/>
                  </a:cubicBezTo>
                  <a:cubicBezTo>
                    <a:pt x="813" y="15"/>
                    <a:pt x="816" y="13"/>
                    <a:pt x="816" y="10"/>
                  </a:cubicBezTo>
                  <a:cubicBezTo>
                    <a:pt x="816" y="7"/>
                    <a:pt x="816" y="7"/>
                    <a:pt x="816" y="7"/>
                  </a:cubicBezTo>
                  <a:lnTo>
                    <a:pt x="816" y="6"/>
                  </a:lnTo>
                  <a:close/>
                  <a:moveTo>
                    <a:pt x="620" y="50"/>
                  </a:moveTo>
                  <a:cubicBezTo>
                    <a:pt x="620" y="55"/>
                    <a:pt x="619" y="59"/>
                    <a:pt x="618" y="65"/>
                  </a:cubicBezTo>
                  <a:cubicBezTo>
                    <a:pt x="618" y="66"/>
                    <a:pt x="618" y="66"/>
                    <a:pt x="618" y="66"/>
                  </a:cubicBezTo>
                  <a:cubicBezTo>
                    <a:pt x="610" y="106"/>
                    <a:pt x="587" y="118"/>
                    <a:pt x="538" y="118"/>
                  </a:cubicBezTo>
                  <a:cubicBezTo>
                    <a:pt x="529" y="118"/>
                    <a:pt x="505" y="117"/>
                    <a:pt x="496" y="117"/>
                  </a:cubicBezTo>
                  <a:cubicBezTo>
                    <a:pt x="514" y="15"/>
                    <a:pt x="514" y="15"/>
                    <a:pt x="514" y="15"/>
                  </a:cubicBezTo>
                  <a:cubicBezTo>
                    <a:pt x="524" y="14"/>
                    <a:pt x="542" y="13"/>
                    <a:pt x="555" y="13"/>
                  </a:cubicBezTo>
                  <a:cubicBezTo>
                    <a:pt x="598" y="13"/>
                    <a:pt x="620" y="22"/>
                    <a:pt x="620" y="50"/>
                  </a:cubicBezTo>
                  <a:moveTo>
                    <a:pt x="634" y="49"/>
                  </a:moveTo>
                  <a:cubicBezTo>
                    <a:pt x="634" y="16"/>
                    <a:pt x="607" y="0"/>
                    <a:pt x="557" y="0"/>
                  </a:cubicBezTo>
                  <a:cubicBezTo>
                    <a:pt x="544" y="0"/>
                    <a:pt x="519" y="1"/>
                    <a:pt x="508" y="1"/>
                  </a:cubicBezTo>
                  <a:cubicBezTo>
                    <a:pt x="505" y="2"/>
                    <a:pt x="502" y="5"/>
                    <a:pt x="501" y="7"/>
                  </a:cubicBezTo>
                  <a:cubicBezTo>
                    <a:pt x="462" y="231"/>
                    <a:pt x="462" y="231"/>
                    <a:pt x="462" y="231"/>
                  </a:cubicBezTo>
                  <a:cubicBezTo>
                    <a:pt x="462" y="232"/>
                    <a:pt x="462" y="232"/>
                    <a:pt x="462" y="232"/>
                  </a:cubicBezTo>
                  <a:cubicBezTo>
                    <a:pt x="462" y="235"/>
                    <a:pt x="463" y="237"/>
                    <a:pt x="466" y="237"/>
                  </a:cubicBezTo>
                  <a:cubicBezTo>
                    <a:pt x="469" y="237"/>
                    <a:pt x="469" y="237"/>
                    <a:pt x="469" y="237"/>
                  </a:cubicBezTo>
                  <a:cubicBezTo>
                    <a:pt x="473" y="237"/>
                    <a:pt x="475" y="234"/>
                    <a:pt x="476" y="231"/>
                  </a:cubicBezTo>
                  <a:cubicBezTo>
                    <a:pt x="494" y="130"/>
                    <a:pt x="494" y="130"/>
                    <a:pt x="494" y="130"/>
                  </a:cubicBezTo>
                  <a:cubicBezTo>
                    <a:pt x="494" y="130"/>
                    <a:pt x="522" y="131"/>
                    <a:pt x="534" y="131"/>
                  </a:cubicBezTo>
                  <a:cubicBezTo>
                    <a:pt x="549" y="131"/>
                    <a:pt x="549" y="131"/>
                    <a:pt x="549" y="131"/>
                  </a:cubicBezTo>
                  <a:cubicBezTo>
                    <a:pt x="598" y="234"/>
                    <a:pt x="598" y="234"/>
                    <a:pt x="598" y="234"/>
                  </a:cubicBezTo>
                  <a:cubicBezTo>
                    <a:pt x="599" y="235"/>
                    <a:pt x="601" y="237"/>
                    <a:pt x="603" y="237"/>
                  </a:cubicBezTo>
                  <a:cubicBezTo>
                    <a:pt x="606" y="237"/>
                    <a:pt x="606" y="237"/>
                    <a:pt x="606" y="237"/>
                  </a:cubicBezTo>
                  <a:cubicBezTo>
                    <a:pt x="610" y="237"/>
                    <a:pt x="611" y="234"/>
                    <a:pt x="611" y="231"/>
                  </a:cubicBezTo>
                  <a:cubicBezTo>
                    <a:pt x="611" y="230"/>
                    <a:pt x="611" y="229"/>
                    <a:pt x="611" y="228"/>
                  </a:cubicBezTo>
                  <a:cubicBezTo>
                    <a:pt x="564" y="129"/>
                    <a:pt x="564" y="129"/>
                    <a:pt x="564" y="129"/>
                  </a:cubicBezTo>
                  <a:cubicBezTo>
                    <a:pt x="600" y="125"/>
                    <a:pt x="623" y="108"/>
                    <a:pt x="632" y="66"/>
                  </a:cubicBezTo>
                  <a:cubicBezTo>
                    <a:pt x="632" y="65"/>
                    <a:pt x="632" y="65"/>
                    <a:pt x="632" y="65"/>
                  </a:cubicBezTo>
                  <a:cubicBezTo>
                    <a:pt x="633" y="59"/>
                    <a:pt x="634" y="54"/>
                    <a:pt x="634" y="49"/>
                  </a:cubicBezTo>
                  <a:moveTo>
                    <a:pt x="430" y="70"/>
                  </a:moveTo>
                  <a:cubicBezTo>
                    <a:pt x="430" y="79"/>
                    <a:pt x="429" y="89"/>
                    <a:pt x="427" y="100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09" y="201"/>
                    <a:pt x="377" y="225"/>
                    <a:pt x="338" y="225"/>
                  </a:cubicBezTo>
                  <a:cubicBezTo>
                    <a:pt x="305" y="225"/>
                    <a:pt x="283" y="211"/>
                    <a:pt x="283" y="169"/>
                  </a:cubicBezTo>
                  <a:cubicBezTo>
                    <a:pt x="283" y="160"/>
                    <a:pt x="284" y="150"/>
                    <a:pt x="286" y="139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304" y="34"/>
                    <a:pt x="336" y="13"/>
                    <a:pt x="375" y="13"/>
                  </a:cubicBezTo>
                  <a:cubicBezTo>
                    <a:pt x="407" y="13"/>
                    <a:pt x="430" y="27"/>
                    <a:pt x="430" y="70"/>
                  </a:cubicBezTo>
                  <a:moveTo>
                    <a:pt x="444" y="71"/>
                  </a:moveTo>
                  <a:cubicBezTo>
                    <a:pt x="444" y="23"/>
                    <a:pt x="417" y="0"/>
                    <a:pt x="377" y="0"/>
                  </a:cubicBezTo>
                  <a:cubicBezTo>
                    <a:pt x="330" y="0"/>
                    <a:pt x="292" y="25"/>
                    <a:pt x="279" y="10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0" y="150"/>
                    <a:pt x="269" y="160"/>
                    <a:pt x="269" y="168"/>
                  </a:cubicBezTo>
                  <a:cubicBezTo>
                    <a:pt x="269" y="217"/>
                    <a:pt x="296" y="239"/>
                    <a:pt x="335" y="239"/>
                  </a:cubicBezTo>
                  <a:cubicBezTo>
                    <a:pt x="383" y="239"/>
                    <a:pt x="421" y="211"/>
                    <a:pt x="434" y="139"/>
                  </a:cubicBezTo>
                  <a:cubicBezTo>
                    <a:pt x="441" y="100"/>
                    <a:pt x="441" y="100"/>
                    <a:pt x="441" y="100"/>
                  </a:cubicBezTo>
                  <a:cubicBezTo>
                    <a:pt x="443" y="89"/>
                    <a:pt x="444" y="80"/>
                    <a:pt x="444" y="71"/>
                  </a:cubicBezTo>
                  <a:moveTo>
                    <a:pt x="240" y="55"/>
                  </a:moveTo>
                  <a:cubicBezTo>
                    <a:pt x="240" y="7"/>
                    <a:pt x="210" y="0"/>
                    <a:pt x="146" y="0"/>
                  </a:cubicBezTo>
                  <a:cubicBezTo>
                    <a:pt x="70" y="0"/>
                    <a:pt x="39" y="8"/>
                    <a:pt x="27" y="8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0" y="234"/>
                    <a:pt x="1" y="237"/>
                    <a:pt x="5" y="237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11" y="237"/>
                    <a:pt x="14" y="234"/>
                    <a:pt x="14" y="23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52" y="20"/>
                    <a:pt x="71" y="13"/>
                    <a:pt x="137" y="13"/>
                  </a:cubicBezTo>
                  <a:cubicBezTo>
                    <a:pt x="99" y="231"/>
                    <a:pt x="99" y="231"/>
                    <a:pt x="99" y="231"/>
                  </a:cubicBezTo>
                  <a:cubicBezTo>
                    <a:pt x="99" y="234"/>
                    <a:pt x="100" y="237"/>
                    <a:pt x="104" y="237"/>
                  </a:cubicBezTo>
                  <a:cubicBezTo>
                    <a:pt x="106" y="237"/>
                    <a:pt x="106" y="237"/>
                    <a:pt x="106" y="237"/>
                  </a:cubicBezTo>
                  <a:cubicBezTo>
                    <a:pt x="110" y="237"/>
                    <a:pt x="112" y="234"/>
                    <a:pt x="113" y="231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206" y="13"/>
                    <a:pt x="227" y="18"/>
                    <a:pt x="227" y="54"/>
                  </a:cubicBezTo>
                  <a:cubicBezTo>
                    <a:pt x="227" y="62"/>
                    <a:pt x="226" y="72"/>
                    <a:pt x="223" y="84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7" y="234"/>
                    <a:pt x="198" y="237"/>
                    <a:pt x="202" y="237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8" y="237"/>
                    <a:pt x="211" y="234"/>
                    <a:pt x="211" y="231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9" y="75"/>
                    <a:pt x="240" y="64"/>
                    <a:pt x="24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" name="Textfeld 24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1139971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771621"/>
            <a:ext cx="5040000" cy="1836000"/>
          </a:xfrm>
        </p:spPr>
        <p:txBody>
          <a:bodyPr/>
          <a:lstStyle>
            <a:lvl1pPr>
              <a:lnSpc>
                <a:spcPts val="3300"/>
              </a:lnSpc>
              <a:spcAft>
                <a:spcPts val="1200"/>
              </a:spcAft>
              <a:defRPr sz="2800" b="1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0" indent="0">
              <a:buFontTx/>
              <a:buNone/>
              <a:defRPr b="1">
                <a:solidFill>
                  <a:schemeClr val="accent1"/>
                </a:solidFill>
                <a:latin typeface="+mj-lt"/>
              </a:defRPr>
            </a:lvl3pPr>
            <a:lvl4pPr marL="180000" indent="0">
              <a:buFontTx/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360000" indent="0">
              <a:buFontTx/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4" name="Textfeld 23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5289310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nach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390650"/>
            <a:ext cx="3594100" cy="288000"/>
          </a:xfrm>
        </p:spPr>
        <p:txBody>
          <a:bodyPr anchor="b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1955514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B67A-FECC-4B78-8036-529D77228FE3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051713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50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A735-CE8F-4001-B7FA-99694AB7620B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121188"/>
            <a:ext cx="3610800" cy="2556000"/>
          </a:xfrm>
          <a:noFill/>
        </p:spPr>
        <p:txBody>
          <a:bodyPr/>
          <a:lstStyle>
            <a:lvl1pPr>
              <a:spcBef>
                <a:spcPts val="700"/>
              </a:spcBef>
              <a:spcAft>
                <a:spcPts val="350"/>
              </a:spcAft>
              <a:defRPr sz="1400"/>
            </a:lvl1pPr>
            <a:lvl2pPr marL="360000" indent="0">
              <a:lnSpc>
                <a:spcPts val="1700"/>
              </a:lnSpc>
              <a:buFontTx/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50" y="2121188"/>
            <a:ext cx="3609998" cy="2556000"/>
          </a:xfrm>
          <a:noFill/>
        </p:spPr>
        <p:txBody>
          <a:bodyPr/>
          <a:lstStyle>
            <a:lvl1pPr>
              <a:spcBef>
                <a:spcPts val="700"/>
              </a:spcBef>
              <a:spcAft>
                <a:spcPts val="350"/>
              </a:spcAft>
              <a:defRPr sz="1400"/>
            </a:lvl1pPr>
            <a:lvl2pPr marL="360000" indent="0">
              <a:lnSpc>
                <a:spcPts val="1700"/>
              </a:lnSpc>
              <a:buFontTx/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864773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C8A5-4CD0-4783-9BD0-6D8C965CAF3A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121188"/>
            <a:ext cx="3610800" cy="2556000"/>
          </a:xfrm>
          <a:noFill/>
        </p:spPr>
        <p:txBody>
          <a:bodyPr/>
          <a:lstStyle>
            <a:lvl1pPr>
              <a:spcBef>
                <a:spcPts val="1500"/>
              </a:spcBef>
              <a:spcAft>
                <a:spcPts val="150"/>
              </a:spcAft>
              <a:defRPr sz="1400"/>
            </a:lvl1pPr>
            <a:lvl2pPr marL="0" indent="0">
              <a:lnSpc>
                <a:spcPts val="1440"/>
              </a:lnSpc>
              <a:buFontTx/>
              <a:buNone/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50" y="2121188"/>
            <a:ext cx="3609998" cy="2556000"/>
          </a:xfrm>
          <a:noFill/>
        </p:spPr>
        <p:txBody>
          <a:bodyPr/>
          <a:lstStyle>
            <a:lvl1pPr>
              <a:spcBef>
                <a:spcPts val="1500"/>
              </a:spcBef>
              <a:spcAft>
                <a:spcPts val="150"/>
              </a:spcAft>
              <a:defRPr sz="1400"/>
            </a:lvl1pPr>
            <a:lvl2pPr marL="0" indent="0">
              <a:lnSpc>
                <a:spcPts val="1440"/>
              </a:lnSpc>
              <a:buFontTx/>
              <a:buNone/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915422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9622" y="2422329"/>
            <a:ext cx="6036633" cy="360000"/>
          </a:xfrm>
        </p:spPr>
        <p:txBody>
          <a:bodyPr wrap="square" anchor="ctr"/>
          <a:lstStyle>
            <a:lvl1pPr algn="ctr">
              <a:lnSpc>
                <a:spcPts val="3360"/>
              </a:lnSpc>
              <a:defRPr sz="28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0" name="Textfeld 19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© AMK Group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 / Thema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365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1EA1-439B-4B41-840C-CB532A6728B9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433800"/>
            <a:ext cx="4968000" cy="1252538"/>
          </a:xfrm>
        </p:spPr>
        <p:txBody>
          <a:bodyPr/>
          <a:lstStyle/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051713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771721"/>
            <a:ext cx="4968000" cy="252000"/>
          </a:xfrm>
        </p:spPr>
        <p:txBody>
          <a:bodyPr wrap="none"/>
          <a:lstStyle>
            <a:lvl1pPr>
              <a:lnSpc>
                <a:spcPct val="100000"/>
              </a:lnSpc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3952738"/>
            <a:ext cx="8186400" cy="720000"/>
          </a:xfrm>
        </p:spPr>
        <p:txBody>
          <a:bodyPr/>
          <a:lstStyle/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5839200" y="1810800"/>
            <a:ext cx="2754000" cy="1566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 durch Tippen auf Symbol einfügen</a:t>
            </a:r>
          </a:p>
        </p:txBody>
      </p:sp>
    </p:spTree>
    <p:extLst>
      <p:ext uri="{BB962C8B-B14F-4D97-AF65-F5344CB8AC3E}">
        <p14:creationId xmlns:p14="http://schemas.microsoft.com/office/powerpoint/2010/main" val="66849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D7E1-9859-40A7-B233-518D0E6AC3FC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051713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4024738"/>
            <a:ext cx="3182650" cy="360000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8000" y="2062800"/>
            <a:ext cx="4662000" cy="2631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540000" y="2062800"/>
            <a:ext cx="3182400" cy="1800000"/>
          </a:xfrm>
        </p:spPr>
        <p:txBody>
          <a:bodyPr/>
          <a:lstStyle/>
          <a:p>
            <a:pPr lvl="0"/>
            <a:r>
              <a:rPr lang="de-DE" dirty="0" smtClean="0"/>
              <a:t>Bild durch Tippen auf Symbol einfügen</a:t>
            </a:r>
          </a:p>
        </p:txBody>
      </p:sp>
    </p:spTree>
    <p:extLst>
      <p:ext uri="{BB962C8B-B14F-4D97-AF65-F5344CB8AC3E}">
        <p14:creationId xmlns:p14="http://schemas.microsoft.com/office/powerpoint/2010/main" val="263060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,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D7E1-9859-40A7-B233-518D0E6AC3FC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051713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4024738"/>
            <a:ext cx="3182650" cy="360000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067750" y="4024800"/>
            <a:ext cx="3182650" cy="360000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quarter" idx="21" hasCustomPrompt="1"/>
          </p:nvPr>
        </p:nvSpPr>
        <p:spPr>
          <a:xfrm>
            <a:off x="540000" y="2062800"/>
            <a:ext cx="3182400" cy="1800000"/>
          </a:xfrm>
        </p:spPr>
        <p:txBody>
          <a:bodyPr/>
          <a:lstStyle/>
          <a:p>
            <a:pPr lvl="0"/>
            <a:r>
              <a:rPr lang="de-DE" dirty="0" smtClean="0"/>
              <a:t>Bild durch Tippen auf Symbol einfügen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4067750" y="2062800"/>
            <a:ext cx="3182400" cy="1800000"/>
          </a:xfrm>
        </p:spPr>
        <p:txBody>
          <a:bodyPr/>
          <a:lstStyle/>
          <a:p>
            <a:pPr lvl="0"/>
            <a:r>
              <a:rPr lang="de-DE" dirty="0" smtClean="0"/>
              <a:t>Bild durch Tippen auf Symbol einfügen</a:t>
            </a:r>
          </a:p>
        </p:txBody>
      </p:sp>
    </p:spTree>
    <p:extLst>
      <p:ext uri="{BB962C8B-B14F-4D97-AF65-F5344CB8AC3E}">
        <p14:creationId xmlns:p14="http://schemas.microsoft.com/office/powerpoint/2010/main" val="427713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F19A-8497-4314-A774-78D079F65865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de-DE" spc="-4" smtClean="0"/>
              <a:pPr marL="9309"/>
              <a:t>‹Nr.›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051713"/>
            <a:ext cx="5400000" cy="180000"/>
          </a:xfrm>
        </p:spPr>
        <p:txBody>
          <a:bodyPr wrap="none"/>
          <a:lstStyle>
            <a:lvl1pPr>
              <a:lnSpc>
                <a:spcPct val="100000"/>
              </a:lnSpc>
              <a:defRPr sz="1200"/>
            </a:lvl1pPr>
          </a:lstStyle>
          <a:p>
            <a:pPr lvl="0"/>
            <a:r>
              <a:rPr lang="de-DE" dirty="0" smtClean="0"/>
              <a:t>Text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70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1276912"/>
            <a:ext cx="6930000" cy="360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de-DE" dirty="0" smtClean="0"/>
              <a:t>Titel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037600"/>
            <a:ext cx="8186400" cy="263158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788000"/>
            <a:ext cx="4500000" cy="126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000" b="0" i="0" kern="1200" spc="-4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Referent / Thema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540750" y="4788000"/>
            <a:ext cx="186158" cy="126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algn="r">
              <a:defRPr sz="10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81D60167-4931-47E6-BA6A-407CBD079E47}" type="slidenum">
              <a:rPr lang="de-DE" spc="-4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756575" y="4787051"/>
            <a:ext cx="720000" cy="126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lang="de-DE" sz="1000" b="0" i="0" kern="1200" spc="-4" smtClean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AC5AC87A-692C-43FD-BB6E-5156CE888342}" type="datetime1">
              <a:rPr lang="de-DE" smtClean="0"/>
              <a:t>04.02.2020</a:t>
            </a:fld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8536887" y="4794489"/>
            <a:ext cx="0" cy="111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6643688" y="201613"/>
            <a:ext cx="2282825" cy="900112"/>
            <a:chOff x="4185" y="127"/>
            <a:chExt cx="1438" cy="56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85" y="127"/>
              <a:ext cx="1438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4641" y="519"/>
              <a:ext cx="140" cy="91"/>
            </a:xfrm>
            <a:custGeom>
              <a:avLst/>
              <a:gdLst>
                <a:gd name="T0" fmla="*/ 147 w 165"/>
                <a:gd name="T1" fmla="*/ 107 h 107"/>
                <a:gd name="T2" fmla="*/ 128 w 165"/>
                <a:gd name="T3" fmla="*/ 107 h 107"/>
                <a:gd name="T4" fmla="*/ 141 w 165"/>
                <a:gd name="T5" fmla="*/ 40 h 107"/>
                <a:gd name="T6" fmla="*/ 133 w 165"/>
                <a:gd name="T7" fmla="*/ 16 h 107"/>
                <a:gd name="T8" fmla="*/ 87 w 165"/>
                <a:gd name="T9" fmla="*/ 84 h 107"/>
                <a:gd name="T10" fmla="*/ 83 w 165"/>
                <a:gd name="T11" fmla="*/ 107 h 107"/>
                <a:gd name="T12" fmla="*/ 64 w 165"/>
                <a:gd name="T13" fmla="*/ 107 h 107"/>
                <a:gd name="T14" fmla="*/ 77 w 165"/>
                <a:gd name="T15" fmla="*/ 40 h 107"/>
                <a:gd name="T16" fmla="*/ 68 w 165"/>
                <a:gd name="T17" fmla="*/ 16 h 107"/>
                <a:gd name="T18" fmla="*/ 23 w 165"/>
                <a:gd name="T19" fmla="*/ 84 h 107"/>
                <a:gd name="T20" fmla="*/ 19 w 165"/>
                <a:gd name="T21" fmla="*/ 107 h 107"/>
                <a:gd name="T22" fmla="*/ 0 w 165"/>
                <a:gd name="T23" fmla="*/ 107 h 107"/>
                <a:gd name="T24" fmla="*/ 11 w 165"/>
                <a:gd name="T25" fmla="*/ 52 h 107"/>
                <a:gd name="T26" fmla="*/ 20 w 165"/>
                <a:gd name="T27" fmla="*/ 2 h 107"/>
                <a:gd name="T28" fmla="*/ 38 w 165"/>
                <a:gd name="T29" fmla="*/ 2 h 107"/>
                <a:gd name="T30" fmla="*/ 27 w 165"/>
                <a:gd name="T31" fmla="*/ 43 h 107"/>
                <a:gd name="T32" fmla="*/ 27 w 165"/>
                <a:gd name="T33" fmla="*/ 43 h 107"/>
                <a:gd name="T34" fmla="*/ 75 w 165"/>
                <a:gd name="T35" fmla="*/ 0 h 107"/>
                <a:gd name="T36" fmla="*/ 96 w 165"/>
                <a:gd name="T37" fmla="*/ 20 h 107"/>
                <a:gd name="T38" fmla="*/ 91 w 165"/>
                <a:gd name="T39" fmla="*/ 44 h 107"/>
                <a:gd name="T40" fmla="*/ 92 w 165"/>
                <a:gd name="T41" fmla="*/ 44 h 107"/>
                <a:gd name="T42" fmla="*/ 139 w 165"/>
                <a:gd name="T43" fmla="*/ 0 h 107"/>
                <a:gd name="T44" fmla="*/ 161 w 165"/>
                <a:gd name="T45" fmla="*/ 36 h 107"/>
                <a:gd name="T46" fmla="*/ 147 w 165"/>
                <a:gd name="T4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107">
                  <a:moveTo>
                    <a:pt x="147" y="107"/>
                  </a:moveTo>
                  <a:cubicBezTo>
                    <a:pt x="128" y="107"/>
                    <a:pt x="128" y="107"/>
                    <a:pt x="128" y="107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5" y="23"/>
                    <a:pt x="142" y="16"/>
                    <a:pt x="133" y="16"/>
                  </a:cubicBezTo>
                  <a:cubicBezTo>
                    <a:pt x="115" y="16"/>
                    <a:pt x="93" y="55"/>
                    <a:pt x="87" y="84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0" y="23"/>
                    <a:pt x="78" y="16"/>
                    <a:pt x="68" y="16"/>
                  </a:cubicBezTo>
                  <a:cubicBezTo>
                    <a:pt x="51" y="16"/>
                    <a:pt x="29" y="55"/>
                    <a:pt x="23" y="84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36"/>
                    <a:pt x="17" y="17"/>
                    <a:pt x="2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9"/>
                    <a:pt x="34" y="21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7" y="21"/>
                    <a:pt x="53" y="0"/>
                    <a:pt x="75" y="0"/>
                  </a:cubicBezTo>
                  <a:cubicBezTo>
                    <a:pt x="89" y="0"/>
                    <a:pt x="96" y="7"/>
                    <a:pt x="96" y="20"/>
                  </a:cubicBezTo>
                  <a:cubicBezTo>
                    <a:pt x="96" y="27"/>
                    <a:pt x="94" y="33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101" y="21"/>
                    <a:pt x="118" y="0"/>
                    <a:pt x="139" y="0"/>
                  </a:cubicBezTo>
                  <a:cubicBezTo>
                    <a:pt x="159" y="0"/>
                    <a:pt x="165" y="14"/>
                    <a:pt x="161" y="36"/>
                  </a:cubicBezTo>
                  <a:lnTo>
                    <a:pt x="14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4791" y="519"/>
              <a:ext cx="85" cy="92"/>
            </a:xfrm>
            <a:custGeom>
              <a:avLst/>
              <a:gdLst>
                <a:gd name="T0" fmla="*/ 39 w 100"/>
                <a:gd name="T1" fmla="*/ 109 h 109"/>
                <a:gd name="T2" fmla="*/ 0 w 100"/>
                <a:gd name="T3" fmla="*/ 72 h 109"/>
                <a:gd name="T4" fmla="*/ 61 w 100"/>
                <a:gd name="T5" fmla="*/ 0 h 109"/>
                <a:gd name="T6" fmla="*/ 100 w 100"/>
                <a:gd name="T7" fmla="*/ 38 h 109"/>
                <a:gd name="T8" fmla="*/ 39 w 100"/>
                <a:gd name="T9" fmla="*/ 109 h 109"/>
                <a:gd name="T10" fmla="*/ 58 w 100"/>
                <a:gd name="T11" fmla="*/ 16 h 109"/>
                <a:gd name="T12" fmla="*/ 19 w 100"/>
                <a:gd name="T13" fmla="*/ 68 h 109"/>
                <a:gd name="T14" fmla="*/ 42 w 100"/>
                <a:gd name="T15" fmla="*/ 93 h 109"/>
                <a:gd name="T16" fmla="*/ 80 w 100"/>
                <a:gd name="T17" fmla="*/ 40 h 109"/>
                <a:gd name="T18" fmla="*/ 58 w 100"/>
                <a:gd name="T19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9">
                  <a:moveTo>
                    <a:pt x="39" y="109"/>
                  </a:moveTo>
                  <a:cubicBezTo>
                    <a:pt x="12" y="109"/>
                    <a:pt x="0" y="96"/>
                    <a:pt x="0" y="72"/>
                  </a:cubicBezTo>
                  <a:cubicBezTo>
                    <a:pt x="0" y="30"/>
                    <a:pt x="27" y="0"/>
                    <a:pt x="61" y="0"/>
                  </a:cubicBezTo>
                  <a:cubicBezTo>
                    <a:pt x="89" y="0"/>
                    <a:pt x="100" y="16"/>
                    <a:pt x="100" y="38"/>
                  </a:cubicBezTo>
                  <a:cubicBezTo>
                    <a:pt x="100" y="81"/>
                    <a:pt x="70" y="109"/>
                    <a:pt x="39" y="109"/>
                  </a:cubicBezTo>
                  <a:moveTo>
                    <a:pt x="58" y="16"/>
                  </a:moveTo>
                  <a:cubicBezTo>
                    <a:pt x="35" y="16"/>
                    <a:pt x="19" y="42"/>
                    <a:pt x="19" y="68"/>
                  </a:cubicBezTo>
                  <a:cubicBezTo>
                    <a:pt x="19" y="84"/>
                    <a:pt x="26" y="93"/>
                    <a:pt x="42" y="93"/>
                  </a:cubicBezTo>
                  <a:cubicBezTo>
                    <a:pt x="62" y="93"/>
                    <a:pt x="80" y="71"/>
                    <a:pt x="80" y="40"/>
                  </a:cubicBezTo>
                  <a:cubicBezTo>
                    <a:pt x="80" y="25"/>
                    <a:pt x="73" y="16"/>
                    <a:pt x="5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4883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50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941" y="519"/>
              <a:ext cx="75" cy="92"/>
            </a:xfrm>
            <a:custGeom>
              <a:avLst/>
              <a:gdLst>
                <a:gd name="T0" fmla="*/ 20 w 88"/>
                <a:gd name="T1" fmla="*/ 61 h 109"/>
                <a:gd name="T2" fmla="*/ 19 w 88"/>
                <a:gd name="T3" fmla="*/ 73 h 109"/>
                <a:gd name="T4" fmla="*/ 42 w 88"/>
                <a:gd name="T5" fmla="*/ 94 h 109"/>
                <a:gd name="T6" fmla="*/ 71 w 88"/>
                <a:gd name="T7" fmla="*/ 88 h 109"/>
                <a:gd name="T8" fmla="*/ 71 w 88"/>
                <a:gd name="T9" fmla="*/ 103 h 109"/>
                <a:gd name="T10" fmla="*/ 35 w 88"/>
                <a:gd name="T11" fmla="*/ 109 h 109"/>
                <a:gd name="T12" fmla="*/ 0 w 88"/>
                <a:gd name="T13" fmla="*/ 75 h 109"/>
                <a:gd name="T14" fmla="*/ 57 w 88"/>
                <a:gd name="T15" fmla="*/ 0 h 109"/>
                <a:gd name="T16" fmla="*/ 88 w 88"/>
                <a:gd name="T17" fmla="*/ 24 h 109"/>
                <a:gd name="T18" fmla="*/ 20 w 88"/>
                <a:gd name="T19" fmla="*/ 61 h 109"/>
                <a:gd name="T20" fmla="*/ 55 w 88"/>
                <a:gd name="T21" fmla="*/ 14 h 109"/>
                <a:gd name="T22" fmla="*/ 22 w 88"/>
                <a:gd name="T23" fmla="*/ 47 h 109"/>
                <a:gd name="T24" fmla="*/ 69 w 88"/>
                <a:gd name="T25" fmla="*/ 26 h 109"/>
                <a:gd name="T26" fmla="*/ 55 w 88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09">
                  <a:moveTo>
                    <a:pt x="20" y="61"/>
                  </a:moveTo>
                  <a:cubicBezTo>
                    <a:pt x="19" y="64"/>
                    <a:pt x="19" y="69"/>
                    <a:pt x="19" y="73"/>
                  </a:cubicBezTo>
                  <a:cubicBezTo>
                    <a:pt x="19" y="89"/>
                    <a:pt x="25" y="94"/>
                    <a:pt x="42" y="94"/>
                  </a:cubicBezTo>
                  <a:cubicBezTo>
                    <a:pt x="51" y="94"/>
                    <a:pt x="62" y="91"/>
                    <a:pt x="71" y="88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1" y="107"/>
                    <a:pt x="49" y="109"/>
                    <a:pt x="35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2" y="0"/>
                    <a:pt x="57" y="0"/>
                  </a:cubicBezTo>
                  <a:cubicBezTo>
                    <a:pt x="80" y="0"/>
                    <a:pt x="88" y="11"/>
                    <a:pt x="88" y="24"/>
                  </a:cubicBezTo>
                  <a:cubicBezTo>
                    <a:pt x="88" y="47"/>
                    <a:pt x="65" y="59"/>
                    <a:pt x="20" y="61"/>
                  </a:cubicBezTo>
                  <a:moveTo>
                    <a:pt x="55" y="14"/>
                  </a:moveTo>
                  <a:cubicBezTo>
                    <a:pt x="38" y="14"/>
                    <a:pt x="27" y="29"/>
                    <a:pt x="22" y="47"/>
                  </a:cubicBezTo>
                  <a:cubicBezTo>
                    <a:pt x="55" y="46"/>
                    <a:pt x="69" y="39"/>
                    <a:pt x="69" y="26"/>
                  </a:cubicBezTo>
                  <a:cubicBezTo>
                    <a:pt x="69" y="19"/>
                    <a:pt x="64" y="14"/>
                    <a:pt x="55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5056" y="479"/>
              <a:ext cx="93" cy="132"/>
            </a:xfrm>
            <a:custGeom>
              <a:avLst/>
              <a:gdLst>
                <a:gd name="T0" fmla="*/ 86 w 109"/>
                <a:gd name="T1" fmla="*/ 116 h 156"/>
                <a:gd name="T2" fmla="*/ 79 w 109"/>
                <a:gd name="T3" fmla="*/ 154 h 156"/>
                <a:gd name="T4" fmla="*/ 61 w 109"/>
                <a:gd name="T5" fmla="*/ 154 h 156"/>
                <a:gd name="T6" fmla="*/ 73 w 109"/>
                <a:gd name="T7" fmla="*/ 111 h 156"/>
                <a:gd name="T8" fmla="*/ 72 w 109"/>
                <a:gd name="T9" fmla="*/ 111 h 156"/>
                <a:gd name="T10" fmla="*/ 23 w 109"/>
                <a:gd name="T11" fmla="*/ 156 h 156"/>
                <a:gd name="T12" fmla="*/ 0 w 109"/>
                <a:gd name="T13" fmla="*/ 124 h 156"/>
                <a:gd name="T14" fmla="*/ 66 w 109"/>
                <a:gd name="T15" fmla="*/ 47 h 156"/>
                <a:gd name="T16" fmla="*/ 81 w 109"/>
                <a:gd name="T17" fmla="*/ 48 h 156"/>
                <a:gd name="T18" fmla="*/ 90 w 109"/>
                <a:gd name="T19" fmla="*/ 0 h 156"/>
                <a:gd name="T20" fmla="*/ 109 w 109"/>
                <a:gd name="T21" fmla="*/ 0 h 156"/>
                <a:gd name="T22" fmla="*/ 86 w 109"/>
                <a:gd name="T23" fmla="*/ 116 h 156"/>
                <a:gd name="T24" fmla="*/ 63 w 109"/>
                <a:gd name="T25" fmla="*/ 62 h 156"/>
                <a:gd name="T26" fmla="*/ 19 w 109"/>
                <a:gd name="T27" fmla="*/ 121 h 156"/>
                <a:gd name="T28" fmla="*/ 30 w 109"/>
                <a:gd name="T29" fmla="*/ 140 h 156"/>
                <a:gd name="T30" fmla="*/ 76 w 109"/>
                <a:gd name="T31" fmla="*/ 73 h 156"/>
                <a:gd name="T32" fmla="*/ 78 w 109"/>
                <a:gd name="T33" fmla="*/ 64 h 156"/>
                <a:gd name="T34" fmla="*/ 63 w 109"/>
                <a:gd name="T35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56">
                  <a:moveTo>
                    <a:pt x="86" y="116"/>
                  </a:moveTo>
                  <a:cubicBezTo>
                    <a:pt x="84" y="131"/>
                    <a:pt x="81" y="146"/>
                    <a:pt x="79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2" y="145"/>
                    <a:pt x="66" y="131"/>
                    <a:pt x="73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5" y="128"/>
                    <a:pt x="49" y="156"/>
                    <a:pt x="23" y="156"/>
                  </a:cubicBezTo>
                  <a:cubicBezTo>
                    <a:pt x="8" y="156"/>
                    <a:pt x="0" y="147"/>
                    <a:pt x="0" y="124"/>
                  </a:cubicBezTo>
                  <a:cubicBezTo>
                    <a:pt x="0" y="86"/>
                    <a:pt x="20" y="47"/>
                    <a:pt x="66" y="47"/>
                  </a:cubicBezTo>
                  <a:cubicBezTo>
                    <a:pt x="71" y="47"/>
                    <a:pt x="75" y="48"/>
                    <a:pt x="81" y="4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86" y="116"/>
                  </a:lnTo>
                  <a:close/>
                  <a:moveTo>
                    <a:pt x="63" y="62"/>
                  </a:moveTo>
                  <a:cubicBezTo>
                    <a:pt x="31" y="62"/>
                    <a:pt x="19" y="95"/>
                    <a:pt x="19" y="121"/>
                  </a:cubicBezTo>
                  <a:cubicBezTo>
                    <a:pt x="19" y="135"/>
                    <a:pt x="23" y="140"/>
                    <a:pt x="30" y="140"/>
                  </a:cubicBezTo>
                  <a:cubicBezTo>
                    <a:pt x="50" y="140"/>
                    <a:pt x="71" y="98"/>
                    <a:pt x="76" y="7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3" y="63"/>
                    <a:pt x="69" y="62"/>
                    <a:pt x="63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5149" y="516"/>
              <a:ext cx="62" cy="94"/>
            </a:xfrm>
            <a:custGeom>
              <a:avLst/>
              <a:gdLst>
                <a:gd name="T0" fmla="*/ 69 w 73"/>
                <a:gd name="T1" fmla="*/ 21 h 110"/>
                <a:gd name="T2" fmla="*/ 23 w 73"/>
                <a:gd name="T3" fmla="*/ 87 h 110"/>
                <a:gd name="T4" fmla="*/ 19 w 73"/>
                <a:gd name="T5" fmla="*/ 110 h 110"/>
                <a:gd name="T6" fmla="*/ 0 w 73"/>
                <a:gd name="T7" fmla="*/ 110 h 110"/>
                <a:gd name="T8" fmla="*/ 20 w 73"/>
                <a:gd name="T9" fmla="*/ 5 h 110"/>
                <a:gd name="T10" fmla="*/ 38 w 73"/>
                <a:gd name="T11" fmla="*/ 5 h 110"/>
                <a:gd name="T12" fmla="*/ 27 w 73"/>
                <a:gd name="T13" fmla="*/ 44 h 110"/>
                <a:gd name="T14" fmla="*/ 28 w 73"/>
                <a:gd name="T15" fmla="*/ 44 h 110"/>
                <a:gd name="T16" fmla="*/ 73 w 73"/>
                <a:gd name="T17" fmla="*/ 3 h 110"/>
                <a:gd name="T18" fmla="*/ 69 w 73"/>
                <a:gd name="T19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0">
                  <a:moveTo>
                    <a:pt x="69" y="21"/>
                  </a:moveTo>
                  <a:cubicBezTo>
                    <a:pt x="49" y="16"/>
                    <a:pt x="29" y="57"/>
                    <a:pt x="23" y="87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14"/>
                    <a:pt x="34" y="25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18"/>
                    <a:pt x="52" y="0"/>
                    <a:pt x="73" y="3"/>
                  </a:cubicBezTo>
                  <a:lnTo>
                    <a:pt x="6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7" y="485"/>
              <a:ext cx="41" cy="125"/>
            </a:xfrm>
            <a:custGeom>
              <a:avLst/>
              <a:gdLst>
                <a:gd name="T0" fmla="*/ 18 w 48"/>
                <a:gd name="T1" fmla="*/ 147 h 147"/>
                <a:gd name="T2" fmla="*/ 0 w 48"/>
                <a:gd name="T3" fmla="*/ 147 h 147"/>
                <a:gd name="T4" fmla="*/ 20 w 48"/>
                <a:gd name="T5" fmla="*/ 42 h 147"/>
                <a:gd name="T6" fmla="*/ 39 w 48"/>
                <a:gd name="T7" fmla="*/ 42 h 147"/>
                <a:gd name="T8" fmla="*/ 18 w 48"/>
                <a:gd name="T9" fmla="*/ 147 h 147"/>
                <a:gd name="T10" fmla="*/ 34 w 48"/>
                <a:gd name="T11" fmla="*/ 25 h 147"/>
                <a:gd name="T12" fmla="*/ 22 w 48"/>
                <a:gd name="T13" fmla="*/ 12 h 147"/>
                <a:gd name="T14" fmla="*/ 36 w 48"/>
                <a:gd name="T15" fmla="*/ 0 h 147"/>
                <a:gd name="T16" fmla="*/ 47 w 48"/>
                <a:gd name="T17" fmla="*/ 12 h 147"/>
                <a:gd name="T18" fmla="*/ 34 w 48"/>
                <a:gd name="T1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7">
                  <a:moveTo>
                    <a:pt x="18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18" y="147"/>
                  </a:lnTo>
                  <a:close/>
                  <a:moveTo>
                    <a:pt x="34" y="25"/>
                  </a:moveTo>
                  <a:cubicBezTo>
                    <a:pt x="27" y="25"/>
                    <a:pt x="22" y="19"/>
                    <a:pt x="22" y="12"/>
                  </a:cubicBezTo>
                  <a:cubicBezTo>
                    <a:pt x="23" y="5"/>
                    <a:pt x="29" y="0"/>
                    <a:pt x="36" y="0"/>
                  </a:cubicBezTo>
                  <a:cubicBezTo>
                    <a:pt x="43" y="0"/>
                    <a:pt x="48" y="5"/>
                    <a:pt x="47" y="12"/>
                  </a:cubicBezTo>
                  <a:cubicBezTo>
                    <a:pt x="47" y="19"/>
                    <a:pt x="41" y="25"/>
                    <a:pt x="34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252" y="516"/>
              <a:ext cx="80" cy="94"/>
            </a:xfrm>
            <a:custGeom>
              <a:avLst/>
              <a:gdLst>
                <a:gd name="T0" fmla="*/ 38 w 94"/>
                <a:gd name="T1" fmla="*/ 110 h 110"/>
                <a:gd name="T2" fmla="*/ 18 w 94"/>
                <a:gd name="T3" fmla="*/ 110 h 110"/>
                <a:gd name="T4" fmla="*/ 0 w 94"/>
                <a:gd name="T5" fmla="*/ 5 h 110"/>
                <a:gd name="T6" fmla="*/ 20 w 94"/>
                <a:gd name="T7" fmla="*/ 5 h 110"/>
                <a:gd name="T8" fmla="*/ 30 w 94"/>
                <a:gd name="T9" fmla="*/ 67 h 110"/>
                <a:gd name="T10" fmla="*/ 32 w 94"/>
                <a:gd name="T11" fmla="*/ 87 h 110"/>
                <a:gd name="T12" fmla="*/ 32 w 94"/>
                <a:gd name="T13" fmla="*/ 87 h 110"/>
                <a:gd name="T14" fmla="*/ 77 w 94"/>
                <a:gd name="T15" fmla="*/ 0 h 110"/>
                <a:gd name="T16" fmla="*/ 94 w 94"/>
                <a:gd name="T17" fmla="*/ 7 h 110"/>
                <a:gd name="T18" fmla="*/ 38 w 94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10">
                  <a:moveTo>
                    <a:pt x="38" y="11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73"/>
                    <a:pt x="32" y="81"/>
                    <a:pt x="32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3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5329" y="519"/>
              <a:ext cx="75" cy="92"/>
            </a:xfrm>
            <a:custGeom>
              <a:avLst/>
              <a:gdLst>
                <a:gd name="T0" fmla="*/ 21 w 89"/>
                <a:gd name="T1" fmla="*/ 61 h 109"/>
                <a:gd name="T2" fmla="*/ 20 w 89"/>
                <a:gd name="T3" fmla="*/ 73 h 109"/>
                <a:gd name="T4" fmla="*/ 42 w 89"/>
                <a:gd name="T5" fmla="*/ 94 h 109"/>
                <a:gd name="T6" fmla="*/ 72 w 89"/>
                <a:gd name="T7" fmla="*/ 88 h 109"/>
                <a:gd name="T8" fmla="*/ 72 w 89"/>
                <a:gd name="T9" fmla="*/ 103 h 109"/>
                <a:gd name="T10" fmla="*/ 36 w 89"/>
                <a:gd name="T11" fmla="*/ 109 h 109"/>
                <a:gd name="T12" fmla="*/ 0 w 89"/>
                <a:gd name="T13" fmla="*/ 75 h 109"/>
                <a:gd name="T14" fmla="*/ 58 w 89"/>
                <a:gd name="T15" fmla="*/ 0 h 109"/>
                <a:gd name="T16" fmla="*/ 89 w 89"/>
                <a:gd name="T17" fmla="*/ 24 h 109"/>
                <a:gd name="T18" fmla="*/ 21 w 89"/>
                <a:gd name="T19" fmla="*/ 61 h 109"/>
                <a:gd name="T20" fmla="*/ 56 w 89"/>
                <a:gd name="T21" fmla="*/ 14 h 109"/>
                <a:gd name="T22" fmla="*/ 23 w 89"/>
                <a:gd name="T23" fmla="*/ 47 h 109"/>
                <a:gd name="T24" fmla="*/ 70 w 89"/>
                <a:gd name="T25" fmla="*/ 26 h 109"/>
                <a:gd name="T26" fmla="*/ 56 w 89"/>
                <a:gd name="T27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09">
                  <a:moveTo>
                    <a:pt x="21" y="61"/>
                  </a:moveTo>
                  <a:cubicBezTo>
                    <a:pt x="20" y="64"/>
                    <a:pt x="20" y="69"/>
                    <a:pt x="20" y="73"/>
                  </a:cubicBezTo>
                  <a:cubicBezTo>
                    <a:pt x="20" y="89"/>
                    <a:pt x="25" y="94"/>
                    <a:pt x="42" y="94"/>
                  </a:cubicBezTo>
                  <a:cubicBezTo>
                    <a:pt x="52" y="94"/>
                    <a:pt x="63" y="91"/>
                    <a:pt x="72" y="88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62" y="107"/>
                    <a:pt x="49" y="109"/>
                    <a:pt x="36" y="109"/>
                  </a:cubicBezTo>
                  <a:cubicBezTo>
                    <a:pt x="11" y="109"/>
                    <a:pt x="0" y="99"/>
                    <a:pt x="0" y="75"/>
                  </a:cubicBezTo>
                  <a:cubicBezTo>
                    <a:pt x="0" y="34"/>
                    <a:pt x="23" y="0"/>
                    <a:pt x="58" y="0"/>
                  </a:cubicBezTo>
                  <a:cubicBezTo>
                    <a:pt x="80" y="0"/>
                    <a:pt x="89" y="11"/>
                    <a:pt x="89" y="24"/>
                  </a:cubicBezTo>
                  <a:cubicBezTo>
                    <a:pt x="89" y="47"/>
                    <a:pt x="66" y="59"/>
                    <a:pt x="21" y="61"/>
                  </a:cubicBezTo>
                  <a:moveTo>
                    <a:pt x="56" y="14"/>
                  </a:moveTo>
                  <a:cubicBezTo>
                    <a:pt x="39" y="14"/>
                    <a:pt x="28" y="29"/>
                    <a:pt x="23" y="47"/>
                  </a:cubicBezTo>
                  <a:cubicBezTo>
                    <a:pt x="56" y="46"/>
                    <a:pt x="70" y="39"/>
                    <a:pt x="70" y="26"/>
                  </a:cubicBezTo>
                  <a:cubicBezTo>
                    <a:pt x="70" y="19"/>
                    <a:pt x="64" y="14"/>
                    <a:pt x="5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408" y="589"/>
              <a:ext cx="22" cy="22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4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4326" y="244"/>
              <a:ext cx="318" cy="207"/>
            </a:xfrm>
            <a:custGeom>
              <a:avLst/>
              <a:gdLst>
                <a:gd name="T0" fmla="*/ 194 w 318"/>
                <a:gd name="T1" fmla="*/ 106 h 207"/>
                <a:gd name="T2" fmla="*/ 119 w 318"/>
                <a:gd name="T3" fmla="*/ 107 h 207"/>
                <a:gd name="T4" fmla="*/ 154 w 318"/>
                <a:gd name="T5" fmla="*/ 39 h 207"/>
                <a:gd name="T6" fmla="*/ 194 w 318"/>
                <a:gd name="T7" fmla="*/ 106 h 207"/>
                <a:gd name="T8" fmla="*/ 318 w 318"/>
                <a:gd name="T9" fmla="*/ 207 h 207"/>
                <a:gd name="T10" fmla="*/ 197 w 318"/>
                <a:gd name="T11" fmla="*/ 0 h 207"/>
                <a:gd name="T12" fmla="*/ 120 w 318"/>
                <a:gd name="T13" fmla="*/ 0 h 207"/>
                <a:gd name="T14" fmla="*/ 0 w 318"/>
                <a:gd name="T15" fmla="*/ 207 h 207"/>
                <a:gd name="T16" fmla="*/ 63 w 318"/>
                <a:gd name="T17" fmla="*/ 207 h 207"/>
                <a:gd name="T18" fmla="*/ 91 w 318"/>
                <a:gd name="T19" fmla="*/ 160 h 207"/>
                <a:gd name="T20" fmla="*/ 226 w 318"/>
                <a:gd name="T21" fmla="*/ 161 h 207"/>
                <a:gd name="T22" fmla="*/ 253 w 318"/>
                <a:gd name="T23" fmla="*/ 207 h 207"/>
                <a:gd name="T24" fmla="*/ 318 w 318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07">
                  <a:moveTo>
                    <a:pt x="194" y="106"/>
                  </a:moveTo>
                  <a:lnTo>
                    <a:pt x="119" y="107"/>
                  </a:lnTo>
                  <a:lnTo>
                    <a:pt x="154" y="39"/>
                  </a:lnTo>
                  <a:lnTo>
                    <a:pt x="194" y="106"/>
                  </a:lnTo>
                  <a:close/>
                  <a:moveTo>
                    <a:pt x="318" y="207"/>
                  </a:moveTo>
                  <a:lnTo>
                    <a:pt x="197" y="0"/>
                  </a:lnTo>
                  <a:lnTo>
                    <a:pt x="120" y="0"/>
                  </a:lnTo>
                  <a:lnTo>
                    <a:pt x="0" y="207"/>
                  </a:lnTo>
                  <a:lnTo>
                    <a:pt x="63" y="207"/>
                  </a:lnTo>
                  <a:lnTo>
                    <a:pt x="91" y="160"/>
                  </a:lnTo>
                  <a:lnTo>
                    <a:pt x="226" y="161"/>
                  </a:lnTo>
                  <a:lnTo>
                    <a:pt x="253" y="207"/>
                  </a:lnTo>
                  <a:lnTo>
                    <a:pt x="31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4647" y="244"/>
              <a:ext cx="529" cy="207"/>
            </a:xfrm>
            <a:custGeom>
              <a:avLst/>
              <a:gdLst>
                <a:gd name="T0" fmla="*/ 0 w 529"/>
                <a:gd name="T1" fmla="*/ 0 h 207"/>
                <a:gd name="T2" fmla="*/ 84 w 529"/>
                <a:gd name="T3" fmla="*/ 0 h 207"/>
                <a:gd name="T4" fmla="*/ 160 w 529"/>
                <a:gd name="T5" fmla="*/ 144 h 207"/>
                <a:gd name="T6" fmla="*/ 234 w 529"/>
                <a:gd name="T7" fmla="*/ 0 h 207"/>
                <a:gd name="T8" fmla="*/ 319 w 529"/>
                <a:gd name="T9" fmla="*/ 0 h 207"/>
                <a:gd name="T10" fmla="*/ 319 w 529"/>
                <a:gd name="T11" fmla="*/ 102 h 207"/>
                <a:gd name="T12" fmla="*/ 434 w 529"/>
                <a:gd name="T13" fmla="*/ 0 h 207"/>
                <a:gd name="T14" fmla="*/ 516 w 529"/>
                <a:gd name="T15" fmla="*/ 0 h 207"/>
                <a:gd name="T16" fmla="*/ 397 w 529"/>
                <a:gd name="T17" fmla="*/ 106 h 207"/>
                <a:gd name="T18" fmla="*/ 529 w 529"/>
                <a:gd name="T19" fmla="*/ 207 h 207"/>
                <a:gd name="T20" fmla="*/ 438 w 529"/>
                <a:gd name="T21" fmla="*/ 207 h 207"/>
                <a:gd name="T22" fmla="*/ 319 w 529"/>
                <a:gd name="T23" fmla="*/ 116 h 207"/>
                <a:gd name="T24" fmla="*/ 319 w 529"/>
                <a:gd name="T25" fmla="*/ 207 h 207"/>
                <a:gd name="T26" fmla="*/ 263 w 529"/>
                <a:gd name="T27" fmla="*/ 207 h 207"/>
                <a:gd name="T28" fmla="*/ 263 w 529"/>
                <a:gd name="T29" fmla="*/ 71 h 207"/>
                <a:gd name="T30" fmla="*/ 198 w 529"/>
                <a:gd name="T31" fmla="*/ 207 h 207"/>
                <a:gd name="T32" fmla="*/ 123 w 529"/>
                <a:gd name="T33" fmla="*/ 207 h 207"/>
                <a:gd name="T34" fmla="*/ 56 w 529"/>
                <a:gd name="T35" fmla="*/ 70 h 207"/>
                <a:gd name="T36" fmla="*/ 56 w 529"/>
                <a:gd name="T37" fmla="*/ 207 h 207"/>
                <a:gd name="T38" fmla="*/ 0 w 529"/>
                <a:gd name="T39" fmla="*/ 207 h 207"/>
                <a:gd name="T40" fmla="*/ 0 w 529"/>
                <a:gd name="T4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" h="207">
                  <a:moveTo>
                    <a:pt x="0" y="0"/>
                  </a:moveTo>
                  <a:lnTo>
                    <a:pt x="84" y="0"/>
                  </a:lnTo>
                  <a:lnTo>
                    <a:pt x="160" y="144"/>
                  </a:lnTo>
                  <a:lnTo>
                    <a:pt x="234" y="0"/>
                  </a:lnTo>
                  <a:lnTo>
                    <a:pt x="319" y="0"/>
                  </a:lnTo>
                  <a:lnTo>
                    <a:pt x="319" y="102"/>
                  </a:lnTo>
                  <a:lnTo>
                    <a:pt x="434" y="0"/>
                  </a:lnTo>
                  <a:lnTo>
                    <a:pt x="516" y="0"/>
                  </a:lnTo>
                  <a:lnTo>
                    <a:pt x="397" y="106"/>
                  </a:lnTo>
                  <a:lnTo>
                    <a:pt x="529" y="207"/>
                  </a:lnTo>
                  <a:lnTo>
                    <a:pt x="438" y="207"/>
                  </a:lnTo>
                  <a:lnTo>
                    <a:pt x="319" y="116"/>
                  </a:lnTo>
                  <a:lnTo>
                    <a:pt x="319" y="207"/>
                  </a:lnTo>
                  <a:lnTo>
                    <a:pt x="263" y="207"/>
                  </a:lnTo>
                  <a:lnTo>
                    <a:pt x="263" y="71"/>
                  </a:lnTo>
                  <a:lnTo>
                    <a:pt x="198" y="207"/>
                  </a:lnTo>
                  <a:lnTo>
                    <a:pt x="123" y="207"/>
                  </a:lnTo>
                  <a:lnTo>
                    <a:pt x="56" y="70"/>
                  </a:lnTo>
                  <a:lnTo>
                    <a:pt x="56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" name="Textfeld 13"/>
          <p:cNvSpPr txBox="1"/>
          <p:nvPr userDrawn="1"/>
        </p:nvSpPr>
        <p:spPr>
          <a:xfrm>
            <a:off x="204229" y="4008268"/>
            <a:ext cx="126000" cy="90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r>
              <a:rPr lang="de-DE" sz="1000" dirty="0" smtClean="0"/>
              <a:t>© AMK Group</a:t>
            </a:r>
          </a:p>
        </p:txBody>
      </p:sp>
    </p:spTree>
    <p:extLst>
      <p:ext uri="{BB962C8B-B14F-4D97-AF65-F5344CB8AC3E}">
        <p14:creationId xmlns:p14="http://schemas.microsoft.com/office/powerpoint/2010/main" val="385996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82" r:id="rId8"/>
    <p:sldLayoutId id="2147483678" r:id="rId9"/>
    <p:sldLayoutId id="2147483667" r:id="rId10"/>
    <p:sldLayoutId id="2147483670" r:id="rId11"/>
    <p:sldLayoutId id="2147483679" r:id="rId12"/>
    <p:sldLayoutId id="214748366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ts val="336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2000"/>
        </a:lnSpc>
        <a:spcBef>
          <a:spcPts val="0"/>
        </a:spcBef>
        <a:buFontTx/>
        <a:buNone/>
        <a:defRPr sz="1600" b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180000" indent="-180000" algn="l" defTabSz="685800" rtl="0" eaLnBrk="1" latinLnBrk="0" hangingPunct="1">
        <a:lnSpc>
          <a:spcPts val="2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685800" rtl="0" eaLnBrk="1" latinLnBrk="0" hangingPunct="1">
        <a:lnSpc>
          <a:spcPts val="2000"/>
        </a:lnSpc>
        <a:spcBef>
          <a:spcPts val="0"/>
        </a:spcBef>
        <a:buClr>
          <a:schemeClr val="tx2"/>
        </a:buClr>
        <a:buFont typeface="Wingdings 3" panose="05040102010807070707" pitchFamily="18" charset="2"/>
        <a:buChar char="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24000" indent="-144000" algn="l" defTabSz="685800" rtl="0" eaLnBrk="1" latinLnBrk="0" hangingPunct="1">
        <a:lnSpc>
          <a:spcPts val="2000"/>
        </a:lnSpc>
        <a:spcBef>
          <a:spcPts val="0"/>
        </a:spcBef>
        <a:buClrTx/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04000" indent="-144000" algn="l" defTabSz="685800" rtl="0" eaLnBrk="1" latinLnBrk="0" hangingPunct="1">
        <a:lnSpc>
          <a:spcPts val="2000"/>
        </a:lnSpc>
        <a:spcBef>
          <a:spcPts val="0"/>
        </a:spcBef>
        <a:buClrTx/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648000" indent="-144000" algn="l" defTabSz="685800" rtl="0" eaLnBrk="1" latinLnBrk="0" hangingPunct="1">
        <a:lnSpc>
          <a:spcPts val="2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92000" indent="-144000" algn="l" defTabSz="685800" rtl="0" eaLnBrk="1" latinLnBrk="0" hangingPunct="1">
        <a:lnSpc>
          <a:spcPts val="2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P318 </a:t>
            </a:r>
            <a:r>
              <a:rPr lang="de-DE" dirty="0" err="1" smtClean="0"/>
              <a:t>DriveRite</a:t>
            </a:r>
            <a:r>
              <a:rPr lang="de-DE" dirty="0" smtClean="0"/>
              <a:t>-IVECO ASU – </a:t>
            </a:r>
            <a:r>
              <a:rPr lang="de-DE" dirty="0" smtClean="0"/>
              <a:t>„</a:t>
            </a:r>
            <a:r>
              <a:rPr lang="de-DE" dirty="0" smtClean="0"/>
              <a:t>FuSi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Status: </a:t>
            </a:r>
            <a:r>
              <a:rPr lang="de-DE" dirty="0" smtClean="0"/>
              <a:t>04</a:t>
            </a:r>
            <a:r>
              <a:rPr lang="de-DE" dirty="0" smtClean="0"/>
              <a:t>.02.2020/LUO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5946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32675"/>
            <a:ext cx="5589732" cy="360000"/>
          </a:xfrm>
        </p:spPr>
        <p:txBody>
          <a:bodyPr/>
          <a:lstStyle/>
          <a:p>
            <a:r>
              <a:rPr lang="en-GB" dirty="0" smtClean="0"/>
              <a:t>Project Status Report: </a:t>
            </a:r>
            <a:r>
              <a:rPr lang="en-GB" dirty="0" smtClean="0"/>
              <a:t>“</a:t>
            </a:r>
            <a:r>
              <a:rPr lang="en-GB" dirty="0" smtClean="0"/>
              <a:t>FuSi</a:t>
            </a:r>
            <a:r>
              <a:rPr lang="en-GB" dirty="0" smtClean="0"/>
              <a:t>”(</a:t>
            </a:r>
            <a:r>
              <a:rPr lang="en-GB" dirty="0" smtClean="0"/>
              <a:t>04</a:t>
            </a:r>
            <a:r>
              <a:rPr lang="en-GB" dirty="0" smtClean="0"/>
              <a:t>.02.2020)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XXX / P318 </a:t>
            </a:r>
            <a:r>
              <a:rPr lang="en-GB" dirty="0" err="1" smtClean="0"/>
              <a:t>DriveRite</a:t>
            </a:r>
            <a:r>
              <a:rPr lang="en-GB" dirty="0" smtClean="0"/>
              <a:t>-Iveco ASU</a:t>
            </a:r>
            <a:endParaRPr lang="en-GB" dirty="0"/>
          </a:p>
        </p:txBody>
      </p:sp>
      <p:sp>
        <p:nvSpPr>
          <p:cNvPr id="44" name="Datumsplatzhalt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A7D-3975-4437-903B-22EAE119DFC6}" type="datetime1">
              <a:rPr lang="de-DE"/>
              <a:pPr/>
              <a:t>04.02.2020</a:t>
            </a:fld>
            <a:endParaRPr lang="en-GB" dirty="0"/>
          </a:p>
        </p:txBody>
      </p: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09"/>
            <a:fld id="{81D60167-4931-47E6-BA6A-407CBD079E47}" type="slidenum">
              <a:rPr lang="en-GB" spc="-4" smtClean="0"/>
              <a:pPr marL="9309"/>
              <a:t>2</a:t>
            </a:fld>
            <a:endParaRPr lang="en-GB" dirty="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71297" y="1089459"/>
            <a:ext cx="8380872" cy="10715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t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AP - Status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656556" y="1127569"/>
            <a:ext cx="6211674" cy="9620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PERFORMANCE / CONTENTS: 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ISO 26262 - Work Products under construction </a:t>
            </a:r>
            <a:endParaRPr lang="en-GB" altLang="de-DE" sz="1000" dirty="0" smtClean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28600" indent="-228600"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TIMING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?? </a:t>
            </a:r>
            <a:r>
              <a:rPr lang="en-US" altLang="de-DE" sz="1000" dirty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Which is the right </a:t>
            </a:r>
            <a:r>
              <a:rPr lang="en-US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document in the folder?</a:t>
            </a:r>
            <a:endParaRPr lang="en-GB" altLang="de-DE" sz="1000" dirty="0" smtClean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RESOURCES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Support from Melecs and Fred Kaminski</a:t>
            </a:r>
            <a:endParaRPr lang="en-GB" altLang="de-DE" sz="1000" dirty="0" smtClean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COSTS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de-DE" sz="1000" dirty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663092" y="1613321"/>
            <a:ext cx="1881029" cy="211138"/>
            <a:chOff x="402" y="1154"/>
            <a:chExt cx="1359" cy="133"/>
          </a:xfrm>
          <a:effectLst/>
        </p:grpSpPr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02" y="1154"/>
              <a:ext cx="453" cy="133"/>
            </a:xfrm>
            <a:prstGeom prst="rect">
              <a:avLst/>
            </a:prstGeom>
            <a:solidFill>
              <a:srgbClr val="FF0000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de-DE" sz="1200" dirty="0" smtClean="0">
                  <a:latin typeface="+mj-lt"/>
                  <a:cs typeface="Arial" charset="0"/>
                </a:rPr>
                <a:t>red</a:t>
              </a:r>
              <a:endParaRPr lang="en-GB" altLang="de-DE" sz="1200" dirty="0">
                <a:latin typeface="+mj-lt"/>
                <a:cs typeface="Arial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855" y="1154"/>
              <a:ext cx="453" cy="133"/>
            </a:xfrm>
            <a:prstGeom prst="rect">
              <a:avLst/>
            </a:prstGeom>
            <a:solidFill>
              <a:srgbClr val="FFFF00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de-DE" sz="1200" dirty="0" smtClean="0">
                  <a:latin typeface="+mj-lt"/>
                  <a:cs typeface="Arial" charset="0"/>
                </a:rPr>
                <a:t>yellow</a:t>
              </a:r>
              <a:endParaRPr lang="en-GB" altLang="de-DE" sz="1200" dirty="0">
                <a:latin typeface="+mj-lt"/>
                <a:cs typeface="Arial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1308" y="1154"/>
              <a:ext cx="453" cy="133"/>
            </a:xfrm>
            <a:prstGeom prst="rect">
              <a:avLst/>
            </a:prstGeom>
            <a:solidFill>
              <a:srgbClr val="33CC33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de-DE" sz="1200" dirty="0" smtClean="0">
                  <a:latin typeface="+mj-lt"/>
                  <a:cs typeface="Arial" charset="0"/>
                </a:rPr>
                <a:t>green</a:t>
              </a:r>
              <a:endParaRPr lang="en-GB" altLang="de-DE" sz="1200" dirty="0">
                <a:latin typeface="+mj-lt"/>
                <a:cs typeface="Arial" charset="0"/>
              </a:endParaRPr>
            </a:p>
          </p:txBody>
        </p: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71295" y="2927781"/>
            <a:ext cx="2736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Next steps / appointment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571295" y="3104584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36000" tIns="36000" rIns="36000" bIns="36000"/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US" altLang="de-DE" sz="1100" dirty="0">
                <a:latin typeface="+mj-lt"/>
                <a:cs typeface="Arial" charset="0"/>
              </a:rPr>
              <a:t>Discussion of the FuSi documents (item definition, HARA and FSC) with Melecs Coordination TSC cooperation with Melecs </a:t>
            </a:r>
            <a:endParaRPr lang="en-GB" altLang="de-DE" sz="1100" dirty="0">
              <a:latin typeface="+mj-lt"/>
              <a:cs typeface="Arial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393732" y="2927781"/>
            <a:ext cx="2736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Risks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3393732" y="3106724"/>
            <a:ext cx="2736000" cy="168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36000" tIns="36000" rIns="36000" bIns="3600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 smtClean="0">
                <a:solidFill>
                  <a:srgbClr val="FF0000"/>
                </a:solidFill>
                <a:latin typeface="+mj-lt"/>
                <a:cs typeface="Arial" charset="0"/>
              </a:rPr>
              <a:t>…</a:t>
            </a:r>
          </a:p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 smtClean="0">
                <a:solidFill>
                  <a:srgbClr val="FF0000"/>
                </a:solidFill>
                <a:latin typeface="+mj-lt"/>
                <a:cs typeface="Arial" charset="0"/>
              </a:rPr>
              <a:t>…</a:t>
            </a:r>
          </a:p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 smtClean="0">
                <a:solidFill>
                  <a:srgbClr val="FF0000"/>
                </a:solidFill>
                <a:latin typeface="+mj-lt"/>
                <a:cs typeface="Arial" charset="0"/>
              </a:rPr>
              <a:t>…</a:t>
            </a:r>
          </a:p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 smtClean="0">
                <a:latin typeface="+mj-lt"/>
                <a:cs typeface="Arial" charset="0"/>
              </a:rPr>
              <a:t>…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216169" y="2927781"/>
            <a:ext cx="2736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Activities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58" name="Freeform 39"/>
          <p:cNvSpPr>
            <a:spLocks/>
          </p:cNvSpPr>
          <p:nvPr/>
        </p:nvSpPr>
        <p:spPr bwMode="auto">
          <a:xfrm>
            <a:off x="1088467" y="1790362"/>
            <a:ext cx="213156" cy="238125"/>
          </a:xfrm>
          <a:custGeom>
            <a:avLst/>
            <a:gdLst>
              <a:gd name="T0" fmla="*/ 0 w 230"/>
              <a:gd name="T1" fmla="*/ 2147483647 h 184"/>
              <a:gd name="T2" fmla="*/ 2147483647 w 230"/>
              <a:gd name="T3" fmla="*/ 2147483647 h 184"/>
              <a:gd name="T4" fmla="*/ 2147483647 w 230"/>
              <a:gd name="T5" fmla="*/ 2147483647 h 184"/>
              <a:gd name="T6" fmla="*/ 2147483647 w 230"/>
              <a:gd name="T7" fmla="*/ 2147483647 h 184"/>
              <a:gd name="T8" fmla="*/ 2147483647 w 230"/>
              <a:gd name="T9" fmla="*/ 2147483647 h 184"/>
              <a:gd name="T10" fmla="*/ 2147483647 w 230"/>
              <a:gd name="T11" fmla="*/ 2147483647 h 184"/>
              <a:gd name="T12" fmla="*/ 2147483647 w 230"/>
              <a:gd name="T13" fmla="*/ 0 h 184"/>
              <a:gd name="T14" fmla="*/ 0 w 230"/>
              <a:gd name="T15" fmla="*/ 2147483647 h 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184"/>
              <a:gd name="T26" fmla="*/ 230 w 230"/>
              <a:gd name="T27" fmla="*/ 184 h 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184">
                <a:moveTo>
                  <a:pt x="0" y="92"/>
                </a:moveTo>
                <a:lnTo>
                  <a:pt x="58" y="92"/>
                </a:lnTo>
                <a:lnTo>
                  <a:pt x="58" y="184"/>
                </a:lnTo>
                <a:lnTo>
                  <a:pt x="172" y="184"/>
                </a:lnTo>
                <a:lnTo>
                  <a:pt x="172" y="92"/>
                </a:lnTo>
                <a:lnTo>
                  <a:pt x="230" y="92"/>
                </a:lnTo>
                <a:lnTo>
                  <a:pt x="115" y="0"/>
                </a:lnTo>
                <a:lnTo>
                  <a:pt x="0" y="92"/>
                </a:lnTo>
                <a:close/>
              </a:path>
            </a:pathLst>
          </a:custGeom>
          <a:solidFill>
            <a:srgbClr val="A9B2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de-DE" sz="500" b="0" dirty="0" smtClean="0">
                <a:latin typeface="+mj-lt"/>
                <a:cs typeface="Arial" charset="0"/>
              </a:rPr>
              <a:t>OLD</a:t>
            </a:r>
            <a:endParaRPr lang="en-GB" altLang="de-DE" sz="500" b="0" dirty="0">
              <a:latin typeface="+mj-lt"/>
              <a:cs typeface="Arial" charset="0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571295" y="3807087"/>
            <a:ext cx="2736000" cy="18171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Done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571295" y="3988801"/>
            <a:ext cx="2736000" cy="798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18000" tIns="18000" rIns="18000" bIns="1800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>
                <a:latin typeface="+mj-lt"/>
                <a:cs typeface="Arial" charset="0"/>
              </a:rPr>
              <a:t>Internal Review of </a:t>
            </a:r>
            <a:r>
              <a:rPr lang="en-US" altLang="de-DE" sz="1100" dirty="0">
                <a:latin typeface="+mj-lt"/>
                <a:cs typeface="Arial" charset="0"/>
              </a:rPr>
              <a:t>FuSi documents (item definition, HARA and FSC)</a:t>
            </a:r>
            <a:r>
              <a:rPr lang="en-GB" altLang="de-DE" sz="1100" dirty="0">
                <a:latin typeface="+mj-lt"/>
                <a:cs typeface="Arial" charset="0"/>
              </a:rPr>
              <a:t> </a:t>
            </a:r>
            <a:endParaRPr lang="en-GB" altLang="de-DE" sz="1100" dirty="0" smtClean="0">
              <a:latin typeface="+mj-lt"/>
              <a:cs typeface="Arial" charset="0"/>
            </a:endParaRPr>
          </a:p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US" altLang="de-DE" sz="1100" dirty="0">
                <a:latin typeface="+mj-lt"/>
                <a:cs typeface="Arial" charset="0"/>
              </a:rPr>
              <a:t>Safety Plan is continuously maintained </a:t>
            </a:r>
            <a:endParaRPr lang="en-GB" altLang="de-DE" sz="1100" dirty="0">
              <a:latin typeface="+mj-lt"/>
              <a:cs typeface="Arial" charset="0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571295" y="2220085"/>
            <a:ext cx="8380874" cy="6602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t"/>
          <a:lstStyle>
            <a:lvl1pPr defTabSz="7620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de-DE" sz="1400" b="1" dirty="0" smtClean="0">
                <a:latin typeface="+mj-lt"/>
                <a:cs typeface="Arial" charset="0"/>
              </a:rPr>
              <a:t>TOP Subjects</a:t>
            </a:r>
            <a:endParaRPr lang="en-GB" altLang="de-DE" sz="1400" b="1" dirty="0">
              <a:latin typeface="+mj-lt"/>
              <a:cs typeface="Arial" charset="0"/>
            </a:endParaRPr>
          </a:p>
        </p:txBody>
      </p:sp>
      <p:sp>
        <p:nvSpPr>
          <p:cNvPr id="62" name="Freeform 43"/>
          <p:cNvSpPr>
            <a:spLocks/>
          </p:cNvSpPr>
          <p:nvPr/>
        </p:nvSpPr>
        <p:spPr bwMode="auto">
          <a:xfrm>
            <a:off x="1516237" y="1794495"/>
            <a:ext cx="213156" cy="238125"/>
          </a:xfrm>
          <a:custGeom>
            <a:avLst/>
            <a:gdLst>
              <a:gd name="T0" fmla="*/ 0 w 230"/>
              <a:gd name="T1" fmla="*/ 2147483647 h 184"/>
              <a:gd name="T2" fmla="*/ 2147483647 w 230"/>
              <a:gd name="T3" fmla="*/ 2147483647 h 184"/>
              <a:gd name="T4" fmla="*/ 2147483647 w 230"/>
              <a:gd name="T5" fmla="*/ 2147483647 h 184"/>
              <a:gd name="T6" fmla="*/ 2147483647 w 230"/>
              <a:gd name="T7" fmla="*/ 2147483647 h 184"/>
              <a:gd name="T8" fmla="*/ 2147483647 w 230"/>
              <a:gd name="T9" fmla="*/ 2147483647 h 184"/>
              <a:gd name="T10" fmla="*/ 2147483647 w 230"/>
              <a:gd name="T11" fmla="*/ 2147483647 h 184"/>
              <a:gd name="T12" fmla="*/ 2147483647 w 230"/>
              <a:gd name="T13" fmla="*/ 0 h 184"/>
              <a:gd name="T14" fmla="*/ 0 w 230"/>
              <a:gd name="T15" fmla="*/ 2147483647 h 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184"/>
              <a:gd name="T26" fmla="*/ 230 w 230"/>
              <a:gd name="T27" fmla="*/ 184 h 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184">
                <a:moveTo>
                  <a:pt x="0" y="92"/>
                </a:moveTo>
                <a:lnTo>
                  <a:pt x="58" y="92"/>
                </a:lnTo>
                <a:lnTo>
                  <a:pt x="58" y="184"/>
                </a:lnTo>
                <a:lnTo>
                  <a:pt x="172" y="184"/>
                </a:lnTo>
                <a:lnTo>
                  <a:pt x="172" y="92"/>
                </a:lnTo>
                <a:lnTo>
                  <a:pt x="230" y="92"/>
                </a:lnTo>
                <a:lnTo>
                  <a:pt x="115" y="0"/>
                </a:lnTo>
                <a:lnTo>
                  <a:pt x="0" y="92"/>
                </a:lnTo>
                <a:close/>
              </a:path>
            </a:pathLst>
          </a:cu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de-DE" sz="500" dirty="0" smtClean="0">
                <a:solidFill>
                  <a:schemeClr val="bg1"/>
                </a:solidFill>
                <a:latin typeface="+mj-lt"/>
                <a:cs typeface="Arial" charset="0"/>
              </a:rPr>
              <a:t>NEW</a:t>
            </a:r>
            <a:endParaRPr lang="en-GB" altLang="de-DE" sz="500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 rot="16200000">
            <a:off x="2738606" y="1638067"/>
            <a:ext cx="179387" cy="1793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GB" altLang="de-DE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 rot="16200000">
            <a:off x="2738606" y="1411054"/>
            <a:ext cx="179388" cy="1793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GB" altLang="de-DE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 rot="16200000">
            <a:off x="2738606" y="1190392"/>
            <a:ext cx="179387" cy="1793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GB" altLang="de-DE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 rot="16200000">
            <a:off x="3111827" y="1930041"/>
            <a:ext cx="233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de-DE" sz="1400" dirty="0" smtClean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lang="en-GB" altLang="de-DE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" name="Oval 23"/>
          <p:cNvSpPr>
            <a:spLocks noChangeArrowheads="1"/>
          </p:cNvSpPr>
          <p:nvPr/>
        </p:nvSpPr>
        <p:spPr bwMode="auto">
          <a:xfrm rot="16200000">
            <a:off x="2738607" y="1876192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GB" altLang="de-DE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2656556" y="2283395"/>
            <a:ext cx="6211673" cy="526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TOP 1: 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Meeting at Melecs (Vienna) on Fr. 07.02. </a:t>
            </a:r>
            <a:endParaRPr lang="en-GB" altLang="de-DE" sz="1000" dirty="0" smtClean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28600" indent="-228600" eaLnBrk="1" hangingPunct="1">
              <a:lnSpc>
                <a:spcPct val="150000"/>
              </a:lnSpc>
            </a:pP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TOP 2: </a:t>
            </a:r>
            <a:r>
              <a:rPr lang="en-GB" altLang="de-DE" sz="1000" dirty="0" smtClean="0">
                <a:solidFill>
                  <a:srgbClr val="10305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Preparing the technical Safety Concept (TSC)</a:t>
            </a:r>
            <a:endParaRPr lang="en-GB" altLang="de-DE" sz="1000" dirty="0" smtClean="0">
              <a:solidFill>
                <a:srgbClr val="10305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6216169" y="3106724"/>
            <a:ext cx="2736000" cy="168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36000" tIns="36000" rIns="36000" bIns="3600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Clr>
                <a:srgbClr val="EB6E10"/>
              </a:buClr>
              <a:buFont typeface="Wingdings" pitchFamily="2" charset="2"/>
              <a:buChar char="§"/>
            </a:pPr>
            <a:r>
              <a:rPr lang="en-GB" altLang="de-DE" sz="1100" dirty="0" smtClean="0">
                <a:latin typeface="+mj-lt"/>
                <a:cs typeface="Arial" charset="0"/>
              </a:rPr>
              <a:t>….</a:t>
            </a:r>
            <a:endParaRPr lang="en-GB" altLang="de-DE" sz="11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K Group">
  <a:themeElements>
    <a:clrScheme name="AMK3">
      <a:dk1>
        <a:srgbClr val="1D1D1B"/>
      </a:dk1>
      <a:lt1>
        <a:srgbClr val="FFFFFF"/>
      </a:lt1>
      <a:dk2>
        <a:srgbClr val="616265"/>
      </a:dk2>
      <a:lt2>
        <a:srgbClr val="FFFFFF"/>
      </a:lt2>
      <a:accent1>
        <a:srgbClr val="009EE0"/>
      </a:accent1>
      <a:accent2>
        <a:srgbClr val="E2007A"/>
      </a:accent2>
      <a:accent3>
        <a:srgbClr val="616265"/>
      </a:accent3>
      <a:accent4>
        <a:srgbClr val="009EE0"/>
      </a:accent4>
      <a:accent5>
        <a:srgbClr val="E2007A"/>
      </a:accent5>
      <a:accent6>
        <a:srgbClr val="616265"/>
      </a:accent6>
      <a:hlink>
        <a:srgbClr val="0563C1"/>
      </a:hlink>
      <a:folHlink>
        <a:srgbClr val="954F72"/>
      </a:folHlink>
    </a:clrScheme>
    <a:fontScheme name="AM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K AUT_002" id="{ECE44D33-DF7B-4F96-B52B-D2C2A386A1A0}" vid="{404A1B33-199D-4612-A137-884EA8D60C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20180801_AMK_Automotive_PPT_Master</Template>
  <TotalTime>0</TotalTime>
  <Words>114</Words>
  <Application>Microsoft Office PowerPoint</Application>
  <PresentationFormat>Benutzerdefiniert</PresentationFormat>
  <Paragraphs>34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Symbol</vt:lpstr>
      <vt:lpstr>Wingdings</vt:lpstr>
      <vt:lpstr>Wingdings 3</vt:lpstr>
      <vt:lpstr>AMK Group</vt:lpstr>
      <vt:lpstr>P318 DriveRite-IVECO ASU – „FuSi“</vt:lpstr>
      <vt:lpstr>Project Status Report: “FuSi”(04.02.2020)</vt:lpstr>
      <vt:lpstr>PowerPoint-Präsentation</vt:lpstr>
    </vt:vector>
  </TitlesOfParts>
  <Company>AMK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Rieger, Sebastian</dc:creator>
  <cp:lastModifiedBy>Lutz, Tobias</cp:lastModifiedBy>
  <cp:revision>79</cp:revision>
  <dcterms:created xsi:type="dcterms:W3CDTF">2019-04-15T05:46:56Z</dcterms:created>
  <dcterms:modified xsi:type="dcterms:W3CDTF">2020-02-04T09:14:51Z</dcterms:modified>
</cp:coreProperties>
</file>