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8"/>
  </p:notesMasterIdLst>
  <p:sldIdLst>
    <p:sldId id="302" r:id="rId3"/>
    <p:sldId id="303" r:id="rId4"/>
    <p:sldId id="256" r:id="rId5"/>
    <p:sldId id="304" r:id="rId6"/>
    <p:sldId id="268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Terraform" id="{09CA0578-9490-4F4F-A6FA-697E70E6C9E0}">
          <p14:sldIdLst>
            <p14:sldId id="256"/>
            <p14:sldId id="304"/>
            <p14:sldId id="268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Ansible" id="{84DFBF41-92CA-4C22-9634-50F1DFDC41A5}">
          <p14:sldIdLst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88AE4-77EE-46D0-AC66-CC08BBC971CB}" v="3" dt="2024-02-26T15:00:58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32088AE4-77EE-46D0-AC66-CC08BBC971CB}"/>
    <pc:docChg chg="custSel modSld">
      <pc:chgData name="Ihor Aleksandrov" userId="c3051032-6b87-4db2-b257-777a0106fbd9" providerId="ADAL" clId="{32088AE4-77EE-46D0-AC66-CC08BBC971CB}" dt="2024-02-26T15:00:58.134" v="6" actId="478"/>
      <pc:docMkLst>
        <pc:docMk/>
      </pc:docMkLst>
      <pc:sldChg chg="addSp delSp modSp mod">
        <pc:chgData name="Ihor Aleksandrov" userId="c3051032-6b87-4db2-b257-777a0106fbd9" providerId="ADAL" clId="{32088AE4-77EE-46D0-AC66-CC08BBC971CB}" dt="2024-02-26T15:00:35.262" v="4" actId="962"/>
        <pc:sldMkLst>
          <pc:docMk/>
          <pc:sldMk cId="356788772" sldId="317"/>
        </pc:sldMkLst>
        <pc:picChg chg="del">
          <ac:chgData name="Ihor Aleksandrov" userId="c3051032-6b87-4db2-b257-777a0106fbd9" providerId="ADAL" clId="{32088AE4-77EE-46D0-AC66-CC08BBC971CB}" dt="2024-02-26T15:00:26.630" v="0" actId="478"/>
          <ac:picMkLst>
            <pc:docMk/>
            <pc:sldMk cId="356788772" sldId="317"/>
            <ac:picMk id="5" creationId="{A065E73D-7090-4B6C-8393-D4C2F77A6430}"/>
          </ac:picMkLst>
        </pc:picChg>
        <pc:picChg chg="add mod">
          <ac:chgData name="Ihor Aleksandrov" userId="c3051032-6b87-4db2-b257-777a0106fbd9" providerId="ADAL" clId="{32088AE4-77EE-46D0-AC66-CC08BBC971CB}" dt="2024-02-26T15:00:35.262" v="4" actId="962"/>
          <ac:picMkLst>
            <pc:docMk/>
            <pc:sldMk cId="356788772" sldId="317"/>
            <ac:picMk id="6" creationId="{8C55A539-5C30-9E59-451E-75B8B0B9C3FB}"/>
          </ac:picMkLst>
        </pc:picChg>
      </pc:sldChg>
      <pc:sldChg chg="addSp delSp">
        <pc:chgData name="Ihor Aleksandrov" userId="c3051032-6b87-4db2-b257-777a0106fbd9" providerId="ADAL" clId="{32088AE4-77EE-46D0-AC66-CC08BBC971CB}" dt="2024-02-26T15:00:58.134" v="6" actId="478"/>
        <pc:sldMkLst>
          <pc:docMk/>
          <pc:sldMk cId="3114329589" sldId="324"/>
        </pc:sldMkLst>
        <pc:picChg chg="add del">
          <ac:chgData name="Ihor Aleksandrov" userId="c3051032-6b87-4db2-b257-777a0106fbd9" providerId="ADAL" clId="{32088AE4-77EE-46D0-AC66-CC08BBC971CB}" dt="2024-02-26T15:00:58.134" v="6" actId="478"/>
          <ac:picMkLst>
            <pc:docMk/>
            <pc:sldMk cId="3114329589" sldId="324"/>
            <ac:picMk id="3074" creationId="{681CB2FB-3567-4762-91BC-B9337E2B34CB}"/>
          </ac:picMkLst>
        </pc:picChg>
      </pc:sldChg>
    </pc:docChg>
  </pc:docChgLst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CD6A1DE1-ACF9-4B80-94F3-F58CA81605B6}"/>
    <pc:docChg chg="undo redo custSel addSld delSld modSld sldOrd addSection delSection modSection">
      <pc:chgData name="Ihor Aleksandrov" userId="c3051032-6b87-4db2-b257-777a0106fbd9" providerId="ADAL" clId="{CD6A1DE1-ACF9-4B80-94F3-F58CA81605B6}" dt="2024-01-31T16:36:06.805" v="251" actId="20577"/>
      <pc:docMkLst>
        <pc:docMk/>
      </pc:docMkLst>
      <pc:sldChg chg="modSp mod">
        <pc:chgData name="Ihor Aleksandrov" userId="c3051032-6b87-4db2-b257-777a0106fbd9" providerId="ADAL" clId="{CD6A1DE1-ACF9-4B80-94F3-F58CA81605B6}" dt="2024-01-31T09:08:37.650" v="1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CD6A1DE1-ACF9-4B80-94F3-F58CA81605B6}" dt="2024-01-31T09:08:37.650" v="1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 ord">
        <pc:chgData name="Ihor Aleksandrov" userId="c3051032-6b87-4db2-b257-777a0106fbd9" providerId="ADAL" clId="{CD6A1DE1-ACF9-4B80-94F3-F58CA81605B6}" dt="2024-01-31T14:10:17.392" v="37"/>
        <pc:sldMkLst>
          <pc:docMk/>
          <pc:sldMk cId="4197480136" sldId="268"/>
        </pc:sldMkLst>
        <pc:spChg chg="mod">
          <ac:chgData name="Ihor Aleksandrov" userId="c3051032-6b87-4db2-b257-777a0106fbd9" providerId="ADAL" clId="{CD6A1DE1-ACF9-4B80-94F3-F58CA81605B6}" dt="2024-01-31T14:10:17.392" v="37"/>
          <ac:spMkLst>
            <pc:docMk/>
            <pc:sldMk cId="4197480136" sldId="268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4:07:40.586" v="16" actId="478"/>
          <ac:spMkLst>
            <pc:docMk/>
            <pc:sldMk cId="4197480136" sldId="268"/>
            <ac:spMk id="4" creationId="{13451CDA-1490-D1A7-A07B-AFF3680A7469}"/>
          </ac:spMkLst>
        </pc:spChg>
        <pc:picChg chg="add del mod">
          <ac:chgData name="Ihor Aleksandrov" userId="c3051032-6b87-4db2-b257-777a0106fbd9" providerId="ADAL" clId="{CD6A1DE1-ACF9-4B80-94F3-F58CA81605B6}" dt="2024-01-31T14:09:37.609" v="23" actId="478"/>
          <ac:picMkLst>
            <pc:docMk/>
            <pc:sldMk cId="4197480136" sldId="268"/>
            <ac:picMk id="5" creationId="{F0022280-0E09-E00E-9A77-DDC8C0BF78AC}"/>
          </ac:picMkLst>
        </pc:picChg>
        <pc:picChg chg="add mod">
          <ac:chgData name="Ihor Aleksandrov" userId="c3051032-6b87-4db2-b257-777a0106fbd9" providerId="ADAL" clId="{CD6A1DE1-ACF9-4B80-94F3-F58CA81605B6}" dt="2024-01-31T14:09:46.445" v="28" actId="1076"/>
          <ac:picMkLst>
            <pc:docMk/>
            <pc:sldMk cId="4197480136" sldId="268"/>
            <ac:picMk id="6" creationId="{4159ACBD-A9C3-7371-B502-430612B37D57}"/>
          </ac:picMkLst>
        </pc:picChg>
      </pc:sldChg>
      <pc:sldChg chg="modSp mod">
        <pc:chgData name="Ihor Aleksandrov" userId="c3051032-6b87-4db2-b257-777a0106fbd9" providerId="ADAL" clId="{CD6A1DE1-ACF9-4B80-94F3-F58CA81605B6}" dt="2024-01-31T09:08:12.162" v="1"/>
        <pc:sldMkLst>
          <pc:docMk/>
          <pc:sldMk cId="2052164358" sldId="302"/>
        </pc:sldMkLst>
        <pc:spChg chg="mod">
          <ac:chgData name="Ihor Aleksandrov" userId="c3051032-6b87-4db2-b257-777a0106fbd9" providerId="ADAL" clId="{CD6A1DE1-ACF9-4B80-94F3-F58CA81605B6}" dt="2024-01-31T09:08:12.162" v="1"/>
          <ac:spMkLst>
            <pc:docMk/>
            <pc:sldMk cId="2052164358" sldId="302"/>
            <ac:spMk id="2" creationId="{5DF8ECE0-DBF5-C309-B35B-C6A0C6C847B2}"/>
          </ac:spMkLst>
        </pc:spChg>
      </pc:sldChg>
      <pc:sldChg chg="modSp">
        <pc:chgData name="Ihor Aleksandrov" userId="c3051032-6b87-4db2-b257-777a0106fbd9" providerId="ADAL" clId="{CD6A1DE1-ACF9-4B80-94F3-F58CA81605B6}" dt="2024-01-31T16:36:06.805" v="251" actId="20577"/>
        <pc:sldMkLst>
          <pc:docMk/>
          <pc:sldMk cId="2972731808" sldId="303"/>
        </pc:sldMkLst>
        <pc:graphicFrameChg chg="mod">
          <ac:chgData name="Ihor Aleksandrov" userId="c3051032-6b87-4db2-b257-777a0106fbd9" providerId="ADAL" clId="{CD6A1DE1-ACF9-4B80-94F3-F58CA81605B6}" dt="2024-01-31T16:36:06.805" v="251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">
        <pc:chgData name="Ihor Aleksandrov" userId="c3051032-6b87-4db2-b257-777a0106fbd9" providerId="ADAL" clId="{CD6A1DE1-ACF9-4B80-94F3-F58CA81605B6}" dt="2024-01-31T14:07:59.482" v="22" actId="2890"/>
        <pc:sldMkLst>
          <pc:docMk/>
          <pc:sldMk cId="1009650064" sldId="30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49163878" sldId="304"/>
        </pc:sldMkLst>
      </pc:sldChg>
      <pc:sldChg chg="addSp delSp modSp add mod">
        <pc:chgData name="Ihor Aleksandrov" userId="c3051032-6b87-4db2-b257-777a0106fbd9" providerId="ADAL" clId="{CD6A1DE1-ACF9-4B80-94F3-F58CA81605B6}" dt="2024-01-31T14:17:45.758" v="45"/>
        <pc:sldMkLst>
          <pc:docMk/>
          <pc:sldMk cId="3689973886" sldId="305"/>
        </pc:sldMkLst>
        <pc:spChg chg="mod">
          <ac:chgData name="Ihor Aleksandrov" userId="c3051032-6b87-4db2-b257-777a0106fbd9" providerId="ADAL" clId="{CD6A1DE1-ACF9-4B80-94F3-F58CA81605B6}" dt="2024-01-31T14:17:45.758" v="45"/>
          <ac:spMkLst>
            <pc:docMk/>
            <pc:sldMk cId="3689973886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4:15:35.700" v="44" actId="1076"/>
          <ac:picMkLst>
            <pc:docMk/>
            <pc:sldMk cId="3689973886" sldId="305"/>
            <ac:picMk id="5" creationId="{65983233-09CA-119D-EF1F-584282E32591}"/>
          </ac:picMkLst>
        </pc:picChg>
        <pc:picChg chg="del">
          <ac:chgData name="Ihor Aleksandrov" userId="c3051032-6b87-4db2-b257-777a0106fbd9" providerId="ADAL" clId="{CD6A1DE1-ACF9-4B80-94F3-F58CA81605B6}" dt="2024-01-31T14:15:27.455" v="40" actId="478"/>
          <ac:picMkLst>
            <pc:docMk/>
            <pc:sldMk cId="3689973886" sldId="305"/>
            <ac:picMk id="6" creationId="{4159ACBD-A9C3-7371-B502-430612B37D57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859147720" sldId="30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64035387" sldId="306"/>
        </pc:sldMkLst>
      </pc:sldChg>
      <pc:sldChg chg="addSp delSp modSp add mod">
        <pc:chgData name="Ihor Aleksandrov" userId="c3051032-6b87-4db2-b257-777a0106fbd9" providerId="ADAL" clId="{CD6A1DE1-ACF9-4B80-94F3-F58CA81605B6}" dt="2024-01-31T14:19:42.222" v="51" actId="11529"/>
        <pc:sldMkLst>
          <pc:docMk/>
          <pc:sldMk cId="2869883964" sldId="306"/>
        </pc:sldMkLst>
        <pc:spChg chg="mod">
          <ac:chgData name="Ihor Aleksandrov" userId="c3051032-6b87-4db2-b257-777a0106fbd9" providerId="ADAL" clId="{CD6A1DE1-ACF9-4B80-94F3-F58CA81605B6}" dt="2024-01-31T14:18:50.257" v="49"/>
          <ac:spMkLst>
            <pc:docMk/>
            <pc:sldMk cId="2869883964" sldId="306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4:19:42.222" v="51" actId="11529"/>
          <ac:spMkLst>
            <pc:docMk/>
            <pc:sldMk cId="2869883964" sldId="306"/>
            <ac:spMk id="4" creationId="{A7A10FCB-73CC-EC25-5BA2-8A25FEB14B6A}"/>
          </ac:spMkLst>
        </pc:spChg>
        <pc:picChg chg="del">
          <ac:chgData name="Ihor Aleksandrov" userId="c3051032-6b87-4db2-b257-777a0106fbd9" providerId="ADAL" clId="{CD6A1DE1-ACF9-4B80-94F3-F58CA81605B6}" dt="2024-01-31T14:19:35.964" v="50" actId="478"/>
          <ac:picMkLst>
            <pc:docMk/>
            <pc:sldMk cId="2869883964" sldId="306"/>
            <ac:picMk id="5" creationId="{65983233-09CA-119D-EF1F-584282E32591}"/>
          </ac:picMkLst>
        </pc:picChg>
      </pc:sldChg>
      <pc:sldChg chg="modSp add mod">
        <pc:chgData name="Ihor Aleksandrov" userId="c3051032-6b87-4db2-b257-777a0106fbd9" providerId="ADAL" clId="{CD6A1DE1-ACF9-4B80-94F3-F58CA81605B6}" dt="2024-01-31T14:21:43.315" v="55"/>
        <pc:sldMkLst>
          <pc:docMk/>
          <pc:sldMk cId="609281495" sldId="307"/>
        </pc:sldMkLst>
        <pc:spChg chg="mod">
          <ac:chgData name="Ihor Aleksandrov" userId="c3051032-6b87-4db2-b257-777a0106fbd9" providerId="ADAL" clId="{CD6A1DE1-ACF9-4B80-94F3-F58CA81605B6}" dt="2024-01-31T14:21:43.315" v="55"/>
          <ac:spMkLst>
            <pc:docMk/>
            <pc:sldMk cId="609281495" sldId="30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602066729" sldId="307"/>
        </pc:sldMkLst>
      </pc:sldChg>
      <pc:sldChg chg="modSp add mod">
        <pc:chgData name="Ihor Aleksandrov" userId="c3051032-6b87-4db2-b257-777a0106fbd9" providerId="ADAL" clId="{CD6A1DE1-ACF9-4B80-94F3-F58CA81605B6}" dt="2024-01-31T14:23:36.164" v="57"/>
        <pc:sldMkLst>
          <pc:docMk/>
          <pc:sldMk cId="892253496" sldId="308"/>
        </pc:sldMkLst>
        <pc:spChg chg="mod">
          <ac:chgData name="Ihor Aleksandrov" userId="c3051032-6b87-4db2-b257-777a0106fbd9" providerId="ADAL" clId="{CD6A1DE1-ACF9-4B80-94F3-F58CA81605B6}" dt="2024-01-31T14:23:36.164" v="57"/>
          <ac:spMkLst>
            <pc:docMk/>
            <pc:sldMk cId="892253496" sldId="308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269251051" sldId="308"/>
        </pc:sldMkLst>
      </pc:sldChg>
      <pc:sldChg chg="modSp add mod">
        <pc:chgData name="Ihor Aleksandrov" userId="c3051032-6b87-4db2-b257-777a0106fbd9" providerId="ADAL" clId="{CD6A1DE1-ACF9-4B80-94F3-F58CA81605B6}" dt="2024-01-31T14:28:00.006" v="68" actId="6549"/>
        <pc:sldMkLst>
          <pc:docMk/>
          <pc:sldMk cId="322251114" sldId="309"/>
        </pc:sldMkLst>
        <pc:spChg chg="mod">
          <ac:chgData name="Ihor Aleksandrov" userId="c3051032-6b87-4db2-b257-777a0106fbd9" providerId="ADAL" clId="{CD6A1DE1-ACF9-4B80-94F3-F58CA81605B6}" dt="2024-01-31T14:28:00.006" v="68" actId="6549"/>
          <ac:spMkLst>
            <pc:docMk/>
            <pc:sldMk cId="322251114" sldId="30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192723176" sldId="30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9494834" sldId="310"/>
        </pc:sldMkLst>
      </pc:sldChg>
      <pc:sldChg chg="modSp add mod">
        <pc:chgData name="Ihor Aleksandrov" userId="c3051032-6b87-4db2-b257-777a0106fbd9" providerId="ADAL" clId="{CD6A1DE1-ACF9-4B80-94F3-F58CA81605B6}" dt="2024-01-31T14:41:19.484" v="113" actId="20577"/>
        <pc:sldMkLst>
          <pc:docMk/>
          <pc:sldMk cId="3511455361" sldId="310"/>
        </pc:sldMkLst>
        <pc:spChg chg="mod">
          <ac:chgData name="Ihor Aleksandrov" userId="c3051032-6b87-4db2-b257-777a0106fbd9" providerId="ADAL" clId="{CD6A1DE1-ACF9-4B80-94F3-F58CA81605B6}" dt="2024-01-31T14:41:19.484" v="113" actId="20577"/>
          <ac:spMkLst>
            <pc:docMk/>
            <pc:sldMk cId="3511455361" sldId="310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99114694" sldId="311"/>
        </pc:sldMkLst>
      </pc:sldChg>
      <pc:sldChg chg="modSp add mod">
        <pc:chgData name="Ihor Aleksandrov" userId="c3051032-6b87-4db2-b257-777a0106fbd9" providerId="ADAL" clId="{CD6A1DE1-ACF9-4B80-94F3-F58CA81605B6}" dt="2024-01-31T14:45:28.900" v="115"/>
        <pc:sldMkLst>
          <pc:docMk/>
          <pc:sldMk cId="1118882355" sldId="311"/>
        </pc:sldMkLst>
        <pc:spChg chg="mod">
          <ac:chgData name="Ihor Aleksandrov" userId="c3051032-6b87-4db2-b257-777a0106fbd9" providerId="ADAL" clId="{CD6A1DE1-ACF9-4B80-94F3-F58CA81605B6}" dt="2024-01-31T14:45:28.900" v="115"/>
          <ac:spMkLst>
            <pc:docMk/>
            <pc:sldMk cId="1118882355" sldId="31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713766" sldId="312"/>
        </pc:sldMkLst>
      </pc:sldChg>
      <pc:sldChg chg="modSp add mod">
        <pc:chgData name="Ihor Aleksandrov" userId="c3051032-6b87-4db2-b257-777a0106fbd9" providerId="ADAL" clId="{CD6A1DE1-ACF9-4B80-94F3-F58CA81605B6}" dt="2024-01-31T14:47:18.694" v="119"/>
        <pc:sldMkLst>
          <pc:docMk/>
          <pc:sldMk cId="804494040" sldId="312"/>
        </pc:sldMkLst>
        <pc:spChg chg="mod">
          <ac:chgData name="Ihor Aleksandrov" userId="c3051032-6b87-4db2-b257-777a0106fbd9" providerId="ADAL" clId="{CD6A1DE1-ACF9-4B80-94F3-F58CA81605B6}" dt="2024-01-31T14:47:18.694" v="119"/>
          <ac:spMkLst>
            <pc:docMk/>
            <pc:sldMk cId="804494040" sldId="31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4:49:19.729" v="125"/>
        <pc:sldMkLst>
          <pc:docMk/>
          <pc:sldMk cId="516861898" sldId="313"/>
        </pc:sldMkLst>
        <pc:spChg chg="mod">
          <ac:chgData name="Ihor Aleksandrov" userId="c3051032-6b87-4db2-b257-777a0106fbd9" providerId="ADAL" clId="{CD6A1DE1-ACF9-4B80-94F3-F58CA81605B6}" dt="2024-01-31T14:49:19.729" v="125"/>
          <ac:spMkLst>
            <pc:docMk/>
            <pc:sldMk cId="516861898" sldId="313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73115567" sldId="31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41045630" sldId="314"/>
        </pc:sldMkLst>
      </pc:sldChg>
      <pc:sldChg chg="addSp delSp modSp add mod">
        <pc:chgData name="Ihor Aleksandrov" userId="c3051032-6b87-4db2-b257-777a0106fbd9" providerId="ADAL" clId="{CD6A1DE1-ACF9-4B80-94F3-F58CA81605B6}" dt="2024-01-31T15:01:29.780" v="129" actId="22"/>
        <pc:sldMkLst>
          <pc:docMk/>
          <pc:sldMk cId="3021580720" sldId="314"/>
        </pc:sldMkLst>
        <pc:spChg chg="mod">
          <ac:chgData name="Ihor Aleksandrov" userId="c3051032-6b87-4db2-b257-777a0106fbd9" providerId="ADAL" clId="{CD6A1DE1-ACF9-4B80-94F3-F58CA81605B6}" dt="2024-01-31T14:57:18.485" v="127"/>
          <ac:spMkLst>
            <pc:docMk/>
            <pc:sldMk cId="3021580720" sldId="314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CD6A1DE1-ACF9-4B80-94F3-F58CA81605B6}" dt="2024-01-31T15:01:29.780" v="129" actId="22"/>
          <ac:spMkLst>
            <pc:docMk/>
            <pc:sldMk cId="3021580720" sldId="314"/>
            <ac:spMk id="6" creationId="{F057BD1F-14DA-AC1C-4B2D-1E5D44A96B3F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532481946" sldId="315"/>
        </pc:sldMkLst>
      </pc:sldChg>
      <pc:sldChg chg="modSp add mod">
        <pc:chgData name="Ihor Aleksandrov" userId="c3051032-6b87-4db2-b257-777a0106fbd9" providerId="ADAL" clId="{CD6A1DE1-ACF9-4B80-94F3-F58CA81605B6}" dt="2024-01-31T15:01:47.443" v="136" actId="20577"/>
        <pc:sldMkLst>
          <pc:docMk/>
          <pc:sldMk cId="1571930096" sldId="315"/>
        </pc:sldMkLst>
        <pc:spChg chg="mod">
          <ac:chgData name="Ihor Aleksandrov" userId="c3051032-6b87-4db2-b257-777a0106fbd9" providerId="ADAL" clId="{CD6A1DE1-ACF9-4B80-94F3-F58CA81605B6}" dt="2024-01-31T15:01:47.443" v="136" actId="20577"/>
          <ac:spMkLst>
            <pc:docMk/>
            <pc:sldMk cId="1571930096" sldId="315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5:03:02.352" v="159" actId="14100"/>
        <pc:sldMkLst>
          <pc:docMk/>
          <pc:sldMk cId="1133084570" sldId="316"/>
        </pc:sldMkLst>
        <pc:spChg chg="mod">
          <ac:chgData name="Ihor Aleksandrov" userId="c3051032-6b87-4db2-b257-777a0106fbd9" providerId="ADAL" clId="{CD6A1DE1-ACF9-4B80-94F3-F58CA81605B6}" dt="2024-01-31T15:03:02.352" v="159" actId="14100"/>
          <ac:spMkLst>
            <pc:docMk/>
            <pc:sldMk cId="1133084570" sldId="316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24846561" sldId="31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0892873" sldId="317"/>
        </pc:sldMkLst>
      </pc:sldChg>
      <pc:sldChg chg="modSp add mod">
        <pc:chgData name="Ihor Aleksandrov" userId="c3051032-6b87-4db2-b257-777a0106fbd9" providerId="ADAL" clId="{CD6A1DE1-ACF9-4B80-94F3-F58CA81605B6}" dt="2024-01-31T15:06:04.633" v="164" actId="20577"/>
        <pc:sldMkLst>
          <pc:docMk/>
          <pc:sldMk cId="356788772" sldId="317"/>
        </pc:sldMkLst>
        <pc:spChg chg="mod">
          <ac:chgData name="Ihor Aleksandrov" userId="c3051032-6b87-4db2-b257-777a0106fbd9" providerId="ADAL" clId="{CD6A1DE1-ACF9-4B80-94F3-F58CA81605B6}" dt="2024-01-31T15:06:04.633" v="164" actId="20577"/>
          <ac:spMkLst>
            <pc:docMk/>
            <pc:sldMk cId="356788772" sldId="31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315442765" sldId="318"/>
        </pc:sldMkLst>
      </pc:sldChg>
      <pc:sldChg chg="modSp add mod ord">
        <pc:chgData name="Ihor Aleksandrov" userId="c3051032-6b87-4db2-b257-777a0106fbd9" providerId="ADAL" clId="{CD6A1DE1-ACF9-4B80-94F3-F58CA81605B6}" dt="2024-01-31T16:18:42.992" v="170"/>
        <pc:sldMkLst>
          <pc:docMk/>
          <pc:sldMk cId="2690505772" sldId="318"/>
        </pc:sldMkLst>
        <pc:spChg chg="mod">
          <ac:chgData name="Ihor Aleksandrov" userId="c3051032-6b87-4db2-b257-777a0106fbd9" providerId="ADAL" clId="{CD6A1DE1-ACF9-4B80-94F3-F58CA81605B6}" dt="2024-01-31T16:18:42.992" v="170"/>
          <ac:spMkLst>
            <pc:docMk/>
            <pc:sldMk cId="2690505772" sldId="318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257188714" sldId="319"/>
        </pc:sldMkLst>
      </pc:sldChg>
      <pc:sldChg chg="addSp delSp modSp add mod ord">
        <pc:chgData name="Ihor Aleksandrov" userId="c3051032-6b87-4db2-b257-777a0106fbd9" providerId="ADAL" clId="{CD6A1DE1-ACF9-4B80-94F3-F58CA81605B6}" dt="2024-01-31T16:20:55.716" v="179" actId="1076"/>
        <pc:sldMkLst>
          <pc:docMk/>
          <pc:sldMk cId="3618741339" sldId="319"/>
        </pc:sldMkLst>
        <pc:spChg chg="mod">
          <ac:chgData name="Ihor Aleksandrov" userId="c3051032-6b87-4db2-b257-777a0106fbd9" providerId="ADAL" clId="{CD6A1DE1-ACF9-4B80-94F3-F58CA81605B6}" dt="2024-01-31T16:20:19.318" v="174"/>
          <ac:spMkLst>
            <pc:docMk/>
            <pc:sldMk cId="3618741339" sldId="319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6:20:22.303" v="175" actId="478"/>
          <ac:spMkLst>
            <pc:docMk/>
            <pc:sldMk cId="3618741339" sldId="319"/>
            <ac:spMk id="4" creationId="{A7A10FCB-73CC-EC25-5BA2-8A25FEB14B6A}"/>
          </ac:spMkLst>
        </pc:spChg>
        <pc:picChg chg="add mod">
          <ac:chgData name="Ihor Aleksandrov" userId="c3051032-6b87-4db2-b257-777a0106fbd9" providerId="ADAL" clId="{CD6A1DE1-ACF9-4B80-94F3-F58CA81605B6}" dt="2024-01-31T16:20:55.716" v="179" actId="1076"/>
          <ac:picMkLst>
            <pc:docMk/>
            <pc:sldMk cId="3618741339" sldId="319"/>
            <ac:picMk id="5" creationId="{F532E8B4-0BE7-0CB3-9EF5-566DC21B1A9C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23:53.931" v="186" actId="1076"/>
        <pc:sldMkLst>
          <pc:docMk/>
          <pc:sldMk cId="955539517" sldId="320"/>
        </pc:sldMkLst>
        <pc:spChg chg="mod">
          <ac:chgData name="Ihor Aleksandrov" userId="c3051032-6b87-4db2-b257-777a0106fbd9" providerId="ADAL" clId="{CD6A1DE1-ACF9-4B80-94F3-F58CA81605B6}" dt="2024-01-31T16:23:45.804" v="183"/>
          <ac:spMkLst>
            <pc:docMk/>
            <pc:sldMk cId="955539517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3:53.931" v="186" actId="1076"/>
          <ac:picMkLst>
            <pc:docMk/>
            <pc:sldMk cId="955539517" sldId="320"/>
            <ac:picMk id="4" creationId="{28A2D3FD-7D05-8035-871B-BC18824DA49F}"/>
          </ac:picMkLst>
        </pc:picChg>
        <pc:picChg chg="del">
          <ac:chgData name="Ihor Aleksandrov" userId="c3051032-6b87-4db2-b257-777a0106fbd9" providerId="ADAL" clId="{CD6A1DE1-ACF9-4B80-94F3-F58CA81605B6}" dt="2024-01-31T16:23:47.155" v="184" actId="478"/>
          <ac:picMkLst>
            <pc:docMk/>
            <pc:sldMk cId="955539517" sldId="320"/>
            <ac:picMk id="5" creationId="{F532E8B4-0BE7-0CB3-9EF5-566DC21B1A9C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940295210" sldId="32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41142378" sldId="321"/>
        </pc:sldMkLst>
      </pc:sldChg>
      <pc:sldChg chg="addSp delSp modSp add mod">
        <pc:chgData name="Ihor Aleksandrov" userId="c3051032-6b87-4db2-b257-777a0106fbd9" providerId="ADAL" clId="{CD6A1DE1-ACF9-4B80-94F3-F58CA81605B6}" dt="2024-01-31T16:27:29.733" v="196" actId="1076"/>
        <pc:sldMkLst>
          <pc:docMk/>
          <pc:sldMk cId="3974958853" sldId="321"/>
        </pc:sldMkLst>
        <pc:spChg chg="mod">
          <ac:chgData name="Ihor Aleksandrov" userId="c3051032-6b87-4db2-b257-777a0106fbd9" providerId="ADAL" clId="{CD6A1DE1-ACF9-4B80-94F3-F58CA81605B6}" dt="2024-01-31T16:27:07.186" v="192"/>
          <ac:spMkLst>
            <pc:docMk/>
            <pc:sldMk cId="3974958853" sldId="321"/>
            <ac:spMk id="2" creationId="{53C5D828-9666-E312-B574-9FE965A7D6BE}"/>
          </ac:spMkLst>
        </pc:spChg>
        <pc:picChg chg="del">
          <ac:chgData name="Ihor Aleksandrov" userId="c3051032-6b87-4db2-b257-777a0106fbd9" providerId="ADAL" clId="{CD6A1DE1-ACF9-4B80-94F3-F58CA81605B6}" dt="2024-01-31T16:27:22.384" v="193" actId="478"/>
          <ac:picMkLst>
            <pc:docMk/>
            <pc:sldMk cId="3974958853" sldId="321"/>
            <ac:picMk id="4" creationId="{28A2D3FD-7D05-8035-871B-BC18824DA49F}"/>
          </ac:picMkLst>
        </pc:picChg>
        <pc:picChg chg="add mod">
          <ac:chgData name="Ihor Aleksandrov" userId="c3051032-6b87-4db2-b257-777a0106fbd9" providerId="ADAL" clId="{CD6A1DE1-ACF9-4B80-94F3-F58CA81605B6}" dt="2024-01-31T16:27:29.733" v="196" actId="1076"/>
          <ac:picMkLst>
            <pc:docMk/>
            <pc:sldMk cId="3974958853" sldId="321"/>
            <ac:picMk id="6" creationId="{B6424C26-77F8-976F-095A-C034C68F13F1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50702623" sldId="322"/>
        </pc:sldMkLst>
      </pc:sldChg>
      <pc:sldChg chg="addSp delSp modSp add mod">
        <pc:chgData name="Ihor Aleksandrov" userId="c3051032-6b87-4db2-b257-777a0106fbd9" providerId="ADAL" clId="{CD6A1DE1-ACF9-4B80-94F3-F58CA81605B6}" dt="2024-01-31T16:30:11.818" v="204"/>
        <pc:sldMkLst>
          <pc:docMk/>
          <pc:sldMk cId="3021423085" sldId="322"/>
        </pc:sldMkLst>
        <pc:spChg chg="mod">
          <ac:chgData name="Ihor Aleksandrov" userId="c3051032-6b87-4db2-b257-777a0106fbd9" providerId="ADAL" clId="{CD6A1DE1-ACF9-4B80-94F3-F58CA81605B6}" dt="2024-01-31T16:30:11.818" v="204"/>
          <ac:spMkLst>
            <pc:docMk/>
            <pc:sldMk cId="3021423085" sldId="32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9:33.614" v="201" actId="1076"/>
          <ac:picMkLst>
            <pc:docMk/>
            <pc:sldMk cId="3021423085" sldId="322"/>
            <ac:picMk id="5" creationId="{79E04EF6-B44B-E770-0D59-0AE9905B0613}"/>
          </ac:picMkLst>
        </pc:picChg>
        <pc:picChg chg="del">
          <ac:chgData name="Ihor Aleksandrov" userId="c3051032-6b87-4db2-b257-777a0106fbd9" providerId="ADAL" clId="{CD6A1DE1-ACF9-4B80-94F3-F58CA81605B6}" dt="2024-01-31T16:29:27.557" v="198" actId="478"/>
          <ac:picMkLst>
            <pc:docMk/>
            <pc:sldMk cId="3021423085" sldId="322"/>
            <ac:picMk id="6" creationId="{B6424C26-77F8-976F-095A-C034C68F13F1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32:26.979" v="210" actId="11529"/>
        <pc:sldMkLst>
          <pc:docMk/>
          <pc:sldMk cId="816537371" sldId="323"/>
        </pc:sldMkLst>
        <pc:spChg chg="mod">
          <ac:chgData name="Ihor Aleksandrov" userId="c3051032-6b87-4db2-b257-777a0106fbd9" providerId="ADAL" clId="{CD6A1DE1-ACF9-4B80-94F3-F58CA81605B6}" dt="2024-01-31T16:32:20.906" v="208"/>
          <ac:spMkLst>
            <pc:docMk/>
            <pc:sldMk cId="816537371" sldId="323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6:32:26.979" v="210" actId="11529"/>
          <ac:spMkLst>
            <pc:docMk/>
            <pc:sldMk cId="816537371" sldId="323"/>
            <ac:spMk id="4" creationId="{03542100-9D21-41B2-EBC8-F5312B69ACDA}"/>
          </ac:spMkLst>
        </pc:spChg>
        <pc:picChg chg="del">
          <ac:chgData name="Ihor Aleksandrov" userId="c3051032-6b87-4db2-b257-777a0106fbd9" providerId="ADAL" clId="{CD6A1DE1-ACF9-4B80-94F3-F58CA81605B6}" dt="2024-01-31T16:32:22.331" v="209" actId="478"/>
          <ac:picMkLst>
            <pc:docMk/>
            <pc:sldMk cId="816537371" sldId="323"/>
            <ac:picMk id="5" creationId="{79E04EF6-B44B-E770-0D59-0AE9905B0613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226268188" sldId="32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008917412" sldId="324"/>
        </pc:sldMkLst>
      </pc:sldChg>
      <pc:sldChg chg="modSp add mod">
        <pc:chgData name="Ihor Aleksandrov" userId="c3051032-6b87-4db2-b257-777a0106fbd9" providerId="ADAL" clId="{CD6A1DE1-ACF9-4B80-94F3-F58CA81605B6}" dt="2024-01-31T16:33:14.683" v="218" actId="20577"/>
        <pc:sldMkLst>
          <pc:docMk/>
          <pc:sldMk cId="3114329589" sldId="324"/>
        </pc:sldMkLst>
        <pc:spChg chg="mod">
          <ac:chgData name="Ihor Aleksandrov" userId="c3051032-6b87-4db2-b257-777a0106fbd9" providerId="ADAL" clId="{CD6A1DE1-ACF9-4B80-94F3-F58CA81605B6}" dt="2024-01-31T16:33:14.683" v="218" actId="20577"/>
          <ac:spMkLst>
            <pc:docMk/>
            <pc:sldMk cId="3114329589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6419546" sldId="32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970945218" sldId="32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29826239" sldId="32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063279392" sldId="32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02396658" sldId="32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7166604" sldId="33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18740463" sldId="33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46431689" sldId="33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336478611" sldId="33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03443897" sldId="33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43280714" sldId="33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674171182" sldId="33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96882423" sldId="33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78212810" sldId="33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27530818" sldId="33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182037683" sldId="34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960138513" sldId="34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Terraform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2240D41D-9269-4094-AEBC-1664425632DB}">
      <dgm:prSet/>
      <dgm:spPr/>
      <dgm:t>
        <a:bodyPr/>
        <a:lstStyle/>
        <a:p>
          <a:r>
            <a:rPr lang="en-US"/>
            <a:t>Ansible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3766FE5-DD90-4BD8-82A9-33CBDF55210E}" type="parTrans" cxnId="{99A6CC83-AE40-4A47-9C08-1C60E1C3B682}">
      <dgm:prSet/>
      <dgm:spPr/>
      <dgm:t>
        <a:bodyPr/>
        <a:lstStyle/>
        <a:p>
          <a:endParaRPr lang="ru-UA"/>
        </a:p>
      </dgm:t>
    </dgm:pt>
    <dgm:pt modelId="{474E530C-8388-441E-8514-9E5C43069E6C}" type="sibTrans" cxnId="{99A6CC83-AE40-4A47-9C08-1C60E1C3B682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ECE9EB2-DDA7-42FC-BF9E-18B0138FE3B5}" type="pres">
      <dgm:prSet presAssocID="{7B2C8051-D046-465E-BB80-77D9BB7B38CD}" presName="sp" presStyleCnt="0"/>
      <dgm:spPr/>
    </dgm:pt>
    <dgm:pt modelId="{365DAA1E-0EA2-4779-BA2C-86211B24E914}" type="pres">
      <dgm:prSet presAssocID="{2240D41D-9269-4094-AEBC-1664425632DB}" presName="linNode" presStyleCnt="0"/>
      <dgm:spPr/>
    </dgm:pt>
    <dgm:pt modelId="{B6CE390F-56AC-45A8-A0DF-3A7B8C2FEB1E}" type="pres">
      <dgm:prSet presAssocID="{2240D41D-9269-4094-AEBC-1664425632D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99A6CC83-AE40-4A47-9C08-1C60E1C3B682}" srcId="{1C600E66-A0CB-470F-8514-C91590285CB3}" destId="{2240D41D-9269-4094-AEBC-1664425632DB}" srcOrd="1" destOrd="0" parTransId="{23766FE5-DD90-4BD8-82A9-33CBDF55210E}" sibTransId="{474E530C-8388-441E-8514-9E5C43069E6C}"/>
    <dgm:cxn modelId="{30C6AD8A-2368-4D50-9E5F-AACEB3623078}" type="presOf" srcId="{2240D41D-9269-4094-AEBC-1664425632DB}" destId="{B6CE390F-56AC-45A8-A0DF-3A7B8C2FEB1E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A1CEFADC-E666-418E-A8EF-60AF891E80F1}" type="presParOf" srcId="{76D6B6BC-F8F0-4466-930A-673E438AD175}" destId="{4ECE9EB2-DDA7-42FC-BF9E-18B0138FE3B5}" srcOrd="1" destOrd="0" presId="urn:microsoft.com/office/officeart/2005/8/layout/vList5"/>
    <dgm:cxn modelId="{EA31EEF1-153D-49E7-9DDC-711023DD751D}" type="presParOf" srcId="{76D6B6BC-F8F0-4466-930A-673E438AD175}" destId="{365DAA1E-0EA2-4779-BA2C-86211B24E914}" srcOrd="2" destOrd="0" presId="urn:microsoft.com/office/officeart/2005/8/layout/vList5"/>
    <dgm:cxn modelId="{6BFF6DAC-E656-484E-8838-F79ECABD3DD1}" type="presParOf" srcId="{365DAA1E-0EA2-4779-BA2C-86211B24E914}" destId="{B6CE390F-56AC-45A8-A0DF-3A7B8C2FEB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42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Terraform</a:t>
          </a:r>
        </a:p>
      </dsp:txBody>
      <dsp:txXfrm>
        <a:off x="2128465" y="83508"/>
        <a:ext cx="2133692" cy="1542879"/>
      </dsp:txXfrm>
    </dsp:sp>
    <dsp:sp modelId="{B6CE390F-56AC-45A8-A0DF-3A7B8C2FEB1E}">
      <dsp:nvSpPr>
        <dsp:cNvPr id="0" name=""/>
        <dsp:cNvSpPr/>
      </dsp:nvSpPr>
      <dsp:spPr>
        <a:xfrm>
          <a:off x="2044999" y="1795345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Ansible</a:t>
          </a:r>
          <a:endParaRPr lang="en-US" sz="3500" kern="1200" dirty="0"/>
        </a:p>
      </dsp:txBody>
      <dsp:txXfrm>
        <a:off x="2128465" y="1878811"/>
        <a:ext cx="2133692" cy="1542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26.02.2024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6357-D419-43BA-ADD3-B2757463DC7B}" type="datetime1">
              <a:rPr lang="ru-UA" smtClean="0"/>
              <a:t>26.02.2024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9305-C9B4-4FEB-BAFA-A2E48E726625}" type="datetime1">
              <a:rPr lang="ru-UA" smtClean="0"/>
              <a:t>26.02.2024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ADE-5503-4551-95CE-9C596E3AC349}" type="datetime1">
              <a:rPr lang="ru-UA" smtClean="0"/>
              <a:t>26.02.2024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4BF5-EBC8-4925-84C9-E4F290D758E4}" type="datetime1">
              <a:rPr lang="ru-UA" smtClean="0"/>
              <a:t>26.02.2024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E396-7ED3-4EE8-B892-0C3C9C96FE1C}" type="datetime1">
              <a:rPr lang="ru-UA" smtClean="0"/>
              <a:t>26.02.2024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E5E-0659-4CB4-A367-41D4D85A25BD}" type="datetime1">
              <a:rPr lang="ru-UA" smtClean="0"/>
              <a:t>26.02.2024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1A-D24C-40A8-B4E4-DF295B3894B3}" type="datetime1">
              <a:rPr lang="ru-UA" smtClean="0"/>
              <a:t>26.02.2024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0864-86EE-4112-A8FC-2861E0439497}" type="datetime1">
              <a:rPr lang="ru-UA" smtClean="0"/>
              <a:t>26.02.2024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94B9-F4C7-4C1C-BDEB-BD75B21AFE2A}" type="datetime1">
              <a:rPr lang="ru-UA" smtClean="0"/>
              <a:t>26.02.2024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D38B-F341-4A69-9069-1B804D7E1EA2}" type="datetime1">
              <a:rPr lang="ru-UA" smtClean="0"/>
              <a:t>26.02.2024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81F4-9664-4097-ABEB-4A429EE149A0}" type="datetime1">
              <a:rPr lang="ru-UA" smtClean="0"/>
              <a:t>26.02.2024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D7C2-3ADE-4010-AD45-2832E7C4716E}" type="datetime1">
              <a:rPr lang="ru-UA" smtClean="0"/>
              <a:t>26.02.2024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DA87-03E2-4918-90EE-30F700691340}" type="datetime1">
              <a:rPr lang="ru-UA" smtClean="0"/>
              <a:t>26.02.2024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20A39-E44B-4379-AC8D-EBF2BCE1F5FE}" type="datetime1">
              <a:rPr lang="ru-UA" smtClean="0"/>
              <a:t>26.02.2024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0FA1E-F6F3-4329-8BB0-847357D93AB7}" type="datetime1">
              <a:rPr lang="ru-UA" smtClean="0"/>
              <a:t>26.02.2024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5. Infrastructure as a Code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tx1"/>
                </a:solidFill>
              </a:rPr>
              <a:t>Step 5. Infrastructure as a Code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- Inspecting Infrastructure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657528-C6C6-46D9-BC4E-995548CC1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753" y="1967266"/>
            <a:ext cx="603969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Resources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F16C5C-8774-429E-962C-2695AB6C8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787" y="1635707"/>
            <a:ext cx="6287377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5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Data Sources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D439D8-86B5-4418-8D02-B15EEFC9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54" y="2049323"/>
            <a:ext cx="4772691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8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Providers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EB800C-458B-4F5B-8146-184A5A03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64" y="1400815"/>
            <a:ext cx="6538024" cy="360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9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Variables and Outputs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BFC12C-BD63-4AB7-8C04-22853BD39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220" y="2378761"/>
            <a:ext cx="640169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6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Modules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3D7D93-43B8-40B0-B4ED-C6FE84C07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328" y="2154892"/>
            <a:ext cx="615400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8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Import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1E6F97-8F8E-4517-86EA-C45E045CB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91" y="2113888"/>
            <a:ext cx="4601217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3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Expressions/Functions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9FACC2-E3FF-4004-AD84-ED0E463BB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716" y="1901750"/>
            <a:ext cx="6058952" cy="26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8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Demo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Picture 5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8C55A539-5C30-9E59-451E-75B8B0B9C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53" y="859644"/>
            <a:ext cx="68675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Ansible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5. Infrastructure as a Code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0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5. Infrastructure as a Code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303876"/>
              </p:ext>
            </p:extLst>
          </p:nvPr>
        </p:nvGraphicFramePr>
        <p:xfrm>
          <a:off x="4654732" y="1482436"/>
          <a:ext cx="6390623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What Is Ansible?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2E8B4-0BE7-0CB3-9EF5-566DC21B1A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10187" y="697719"/>
            <a:ext cx="56864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41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Architecture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2D3FD-7D05-8035-871B-BC18824DA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483964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39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- Building an inventory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24C26-77F8-976F-095A-C034C68F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735" y="1967266"/>
            <a:ext cx="5570610" cy="268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58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- Creating a playbook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04EF6-B44B-E770-0D59-0AE9905B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230" y="1861154"/>
            <a:ext cx="5504340" cy="34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23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Roles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2F70EA-1538-405B-96CF-DA08FD6F2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825" y="1524399"/>
            <a:ext cx="3982508" cy="338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37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-  Demo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3074" name="Picture 2" descr="Інструмент автоматизації Ansible - його встановлення та налаштування —  Хостинг-компанія FREEhost.UA">
            <a:extLst>
              <a:ext uri="{FF2B5EF4-FFF2-40B4-BE49-F238E27FC236}">
                <a16:creationId xmlns:a16="http://schemas.microsoft.com/office/drawing/2014/main" id="{681CB2FB-3567-4762-91BC-B9337E2B3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822640"/>
            <a:ext cx="4245428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2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Terraform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5. Infrastructure as a Code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Terraform work?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22280-0E09-E00E-9A77-DDC8C0BF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967267"/>
            <a:ext cx="7490311" cy="23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Terraform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9ACBD-A9C3-7371-B502-430612B37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637" y="530346"/>
            <a:ext cx="6243677" cy="54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-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CLI Features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83233-09CA-119D-EF1F-584282E32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463" y="242435"/>
            <a:ext cx="4204025" cy="59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7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-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Initializing Working Directories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810850-2B3C-4600-88E3-A28AA5AD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178" y="933101"/>
            <a:ext cx="420111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8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Provisioning Infrastructure with Terraform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92DAD9-1811-4688-AB19-65B0D873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933" y="1574019"/>
            <a:ext cx="5730992" cy="322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8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Manipulating Terraform State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944FD5-7795-41F5-93D0-D14EBA0E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726" y="1463675"/>
            <a:ext cx="66675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5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373</Words>
  <Application>Microsoft Office PowerPoint</Application>
  <PresentationFormat>Widescreen</PresentationFormat>
  <Paragraphs>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Office Theme</vt:lpstr>
      <vt:lpstr>Step 5. Infrastructure as a Code</vt:lpstr>
      <vt:lpstr>Agenda</vt:lpstr>
      <vt:lpstr>Terraform</vt:lpstr>
      <vt:lpstr>How does Terraform work?</vt:lpstr>
      <vt:lpstr>Terraform workflow</vt:lpstr>
      <vt:lpstr>Terraform - Basic CLI Features</vt:lpstr>
      <vt:lpstr>Terraform - Initializing Working Directories</vt:lpstr>
      <vt:lpstr>Provisioning Infrastructure with Terraform</vt:lpstr>
      <vt:lpstr>Manipulating Terraform State</vt:lpstr>
      <vt:lpstr>Terraform - Inspecting Infrastructure</vt:lpstr>
      <vt:lpstr>Terraform – Elements: Resources</vt:lpstr>
      <vt:lpstr>Terraform – Elements: Data Sources</vt:lpstr>
      <vt:lpstr>Terraform – Elements: Providers</vt:lpstr>
      <vt:lpstr>Terraform – Elements: Variables and Outputs</vt:lpstr>
      <vt:lpstr>Terraform – Modules</vt:lpstr>
      <vt:lpstr>Terraform – Import</vt:lpstr>
      <vt:lpstr>Terraform – Expressions/Functions</vt:lpstr>
      <vt:lpstr>Terraform – Demo</vt:lpstr>
      <vt:lpstr>Ansible</vt:lpstr>
      <vt:lpstr>What Is Ansible?</vt:lpstr>
      <vt:lpstr>Ansible Architecture</vt:lpstr>
      <vt:lpstr>Ansible - Building an inventory</vt:lpstr>
      <vt:lpstr>Ansible - Creating a playbook</vt:lpstr>
      <vt:lpstr>Ansible Roles</vt:lpstr>
      <vt:lpstr>Ansible - 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14</cp:revision>
  <dcterms:created xsi:type="dcterms:W3CDTF">2024-01-24T15:50:09Z</dcterms:created>
  <dcterms:modified xsi:type="dcterms:W3CDTF">2024-02-26T15:01:08Z</dcterms:modified>
</cp:coreProperties>
</file>