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ontainerization" id="{09CA0578-9490-4F4F-A6FA-697E70E6C9E0}">
          <p14:sldIdLst>
            <p14:sldId id="256"/>
            <p14:sldId id="304"/>
            <p14:sldId id="305"/>
            <p14:sldId id="306"/>
          </p14:sldIdLst>
        </p14:section>
        <p14:section name="Docker" id="{E7F5770D-53FF-4419-83D5-25EFB0AA1723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9F127-272C-4092-9506-AF6E24258C79}" v="1" dt="2024-02-26T15:02:0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49E9F127-272C-4092-9506-AF6E24258C79}"/>
    <pc:docChg chg="custSel modSld">
      <pc:chgData name="Ihor Aleksandrov" userId="c3051032-6b87-4db2-b257-777a0106fbd9" providerId="ADAL" clId="{49E9F127-272C-4092-9506-AF6E24258C79}" dt="2024-02-26T15:02:06.405" v="5" actId="1076"/>
      <pc:docMkLst>
        <pc:docMk/>
      </pc:docMkLst>
      <pc:sldChg chg="addSp delSp modSp mod">
        <pc:chgData name="Ihor Aleksandrov" userId="c3051032-6b87-4db2-b257-777a0106fbd9" providerId="ADAL" clId="{49E9F127-272C-4092-9506-AF6E24258C79}" dt="2024-02-26T15:02:06.405" v="5" actId="1076"/>
        <pc:sldMkLst>
          <pc:docMk/>
          <pc:sldMk cId="129948205" sldId="322"/>
        </pc:sldMkLst>
        <pc:picChg chg="add mod">
          <ac:chgData name="Ihor Aleksandrov" userId="c3051032-6b87-4db2-b257-777a0106fbd9" providerId="ADAL" clId="{49E9F127-272C-4092-9506-AF6E24258C79}" dt="2024-02-26T15:02:06.405" v="5" actId="1076"/>
          <ac:picMkLst>
            <pc:docMk/>
            <pc:sldMk cId="129948205" sldId="322"/>
            <ac:picMk id="5" creationId="{906DDE06-9A31-97B5-5628-C2AF7DD333B4}"/>
          </ac:picMkLst>
        </pc:picChg>
        <pc:picChg chg="del">
          <ac:chgData name="Ihor Aleksandrov" userId="c3051032-6b87-4db2-b257-777a0106fbd9" providerId="ADAL" clId="{49E9F127-272C-4092-9506-AF6E24258C79}" dt="2024-02-26T15:01:57.545" v="0" actId="478"/>
          <ac:picMkLst>
            <pc:docMk/>
            <pc:sldMk cId="129948205" sldId="322"/>
            <ac:picMk id="7" creationId="{FA4F650A-3AB0-7A1F-73EC-9B6D623F077F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Containers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Docker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Containers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Docker</a:t>
          </a:r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26.02.2024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2E9F-C036-4A32-AF5C-CC6D750B084A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68F2-9D3D-42AF-9C66-1BBF0C90D9DF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6ED6-5B9F-47D4-A05B-599A25745183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8143-2163-45BC-87B6-CED328BB2975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AA48-CE81-4CF7-A9C2-CC94F1DB66A7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4568-4320-477D-9800-1B1C04993650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D6E6-990C-455C-8D2D-97D3A75E24D7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FC74-FE02-4F54-8925-3E7C0072559A}" type="datetime1">
              <a:rPr lang="ru-UA" smtClean="0"/>
              <a:t>26.02.2024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4F8-93A2-459E-9F4D-ECB93C873059}" type="datetime1">
              <a:rPr lang="ru-UA" smtClean="0"/>
              <a:t>26.02.2024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B0CE-86EC-4BE7-9764-5C921B6D8153}" type="datetime1">
              <a:rPr lang="ru-UA" smtClean="0"/>
              <a:t>26.02.2024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47B5-0BCE-409D-94CC-4766153F87A1}" type="datetime1">
              <a:rPr lang="ru-UA" smtClean="0"/>
              <a:t>26.02.2024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70B-C7EB-4E4B-82B1-B69A440E57D5}" type="datetime1">
              <a:rPr lang="ru-UA" smtClean="0"/>
              <a:t>26.02.2024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38B3-C491-4FCE-A72F-18D6F6680465}" type="datetime1">
              <a:rPr lang="ru-UA" smtClean="0"/>
              <a:t>26.02.2024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89BB-B5F6-4564-B3B4-EF7E4A6AB19B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FDF6-98B9-43B3-BE1C-8119DE30D3F8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7. Containerization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7. Containerization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Registry?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6" name="Picture 5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5D9CD87C-47C8-077C-99DC-0E6F3E2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54" y="1335620"/>
            <a:ext cx="6979024" cy="38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Engine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0C700-0728-4B0C-04AD-221C6FF6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269016"/>
            <a:ext cx="7505092" cy="43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Networking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EA80B-C5B4-D8CA-A6C3-D56234D6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541882"/>
            <a:ext cx="7548470" cy="37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4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Networking – Port Expose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74DC6F24-1F87-BE91-36FD-E1276267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08" y="2242143"/>
            <a:ext cx="6448070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Storage in Docker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4042D-9FBE-A630-40CC-A4F69DBE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62" y="1495425"/>
            <a:ext cx="6391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Image?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A4B5F-7601-22EC-938C-F9653F85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2336182"/>
            <a:ext cx="7404349" cy="18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5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Container?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BC391-F389-6BF0-55F8-59806335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353915"/>
            <a:ext cx="7133104" cy="41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6CCC0-9CC4-94FD-D01D-5876C6F4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44" y="2132440"/>
            <a:ext cx="7163312" cy="25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600" dirty="0">
                <a:solidFill>
                  <a:srgbClr val="FFFFFF"/>
                </a:solidFill>
              </a:rPr>
              <a:t> Syntax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77ACE-986A-BBED-AFD8-13FBE71D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690961"/>
            <a:ext cx="7534275" cy="32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Dockerignore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5F22D-C619-55D0-3B12-7C50480C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65" y="1574019"/>
            <a:ext cx="6312646" cy="31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246853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FC276-F22B-098D-90A8-0BC32ECF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74" y="1762125"/>
            <a:ext cx="694125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4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23457-B62E-BE55-EEEB-87888E51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50502"/>
            <a:ext cx="5080842" cy="43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906DDE06-9A31-97B5-5628-C2AF7DD33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55" y="868940"/>
            <a:ext cx="6703889" cy="4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Containerization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1967266"/>
            <a:ext cx="321726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Virtualization vs. Containerization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8ADFB-3C4D-ACC3-90D3-4FF8C721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507446"/>
            <a:ext cx="7186961" cy="38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 Container?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428D3-D31E-C0EF-A5E0-C9ED01FF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48" y="1392586"/>
            <a:ext cx="4962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using containers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3E21E-76BC-398F-575D-F7AE2CDC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658580"/>
            <a:ext cx="7632843" cy="31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6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795" y="637762"/>
            <a:ext cx="4508750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Docker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0B0EF5-4F46-82A9-53CD-4951D484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51" y="1409885"/>
            <a:ext cx="4265735" cy="40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Docker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D4E07-B981-C4D0-5F29-F9D27EAA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14" y="2217148"/>
            <a:ext cx="6344771" cy="24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4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246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Office Theme</vt:lpstr>
      <vt:lpstr>Step 7. Containerization</vt:lpstr>
      <vt:lpstr>Agenda</vt:lpstr>
      <vt:lpstr>Containerization</vt:lpstr>
      <vt:lpstr>Virtualization vs. Containerization</vt:lpstr>
      <vt:lpstr>What is a Container?</vt:lpstr>
      <vt:lpstr>Benefits of using containers</vt:lpstr>
      <vt:lpstr>Docker</vt:lpstr>
      <vt:lpstr>What is Docker?</vt:lpstr>
      <vt:lpstr>How Docker Works</vt:lpstr>
      <vt:lpstr>What is Docker Registry?</vt:lpstr>
      <vt:lpstr>Docker Engine</vt:lpstr>
      <vt:lpstr>Docker Networking</vt:lpstr>
      <vt:lpstr>Docker Networking – Port Expose</vt:lpstr>
      <vt:lpstr>Data Storage in Docker</vt:lpstr>
      <vt:lpstr>What is Docker Image?</vt:lpstr>
      <vt:lpstr>What is Docker Container?</vt:lpstr>
      <vt:lpstr>What is Dockerfile?</vt:lpstr>
      <vt:lpstr>Dockerfile Syntax</vt:lpstr>
      <vt:lpstr>Dockerignore</vt:lpstr>
      <vt:lpstr>Docker Compose</vt:lpstr>
      <vt:lpstr>Docker Compose</vt:lpstr>
      <vt:lpstr>Docker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2024-02-26T15:02:17Z</dcterms:modified>
</cp:coreProperties>
</file>