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2"/>
  </p:notesMasterIdLst>
  <p:sldIdLst>
    <p:sldId id="302" r:id="rId3"/>
    <p:sldId id="303" r:id="rId4"/>
    <p:sldId id="256" r:id="rId5"/>
    <p:sldId id="268" r:id="rId6"/>
    <p:sldId id="304" r:id="rId7"/>
    <p:sldId id="305" r:id="rId8"/>
    <p:sldId id="306" r:id="rId9"/>
    <p:sldId id="307" r:id="rId10"/>
    <p:sldId id="308" r:id="rId11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DB239A-9546-47EE-BCCE-7BAC5BFC05A5}">
          <p14:sldIdLst>
            <p14:sldId id="302"/>
            <p14:sldId id="303"/>
          </p14:sldIdLst>
        </p14:section>
        <p14:section name="CICD" id="{09CA0578-9490-4F4F-A6FA-697E70E6C9E0}">
          <p14:sldIdLst>
            <p14:sldId id="256"/>
            <p14:sldId id="268"/>
            <p14:sldId id="304"/>
            <p14:sldId id="305"/>
            <p14:sldId id="30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A208BE-E105-4689-BF64-FC6D28904340}" v="1" dt="2024-02-27T10:59:41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or Aleksandrov" userId="c3051032-6b87-4db2-b257-777a0106fbd9" providerId="ADAL" clId="{8C05140D-7668-4267-B009-985EF5C6B6AF}"/>
    <pc:docChg chg="undo redo custSel addSld delSld modSld addMainMaster delMainMaster modMainMaster">
      <pc:chgData name="Ihor Aleksandrov" userId="c3051032-6b87-4db2-b257-777a0106fbd9" providerId="ADAL" clId="{8C05140D-7668-4267-B009-985EF5C6B6AF}" dt="2024-01-24T16:32:41.148" v="122"/>
      <pc:docMkLst>
        <pc:docMk/>
      </pc:docMkLst>
      <pc:sldChg chg="add del">
        <pc:chgData name="Ihor Aleksandrov" userId="c3051032-6b87-4db2-b257-777a0106fbd9" providerId="ADAL" clId="{8C05140D-7668-4267-B009-985EF5C6B6AF}" dt="2024-01-24T16:09:08.069" v="2" actId="47"/>
        <pc:sldMkLst>
          <pc:docMk/>
          <pc:sldMk cId="5885647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2:16.991" v="15" actId="1076"/>
        <pc:sldMkLst>
          <pc:docMk/>
          <pc:sldMk cId="1575064168" sldId="260"/>
        </pc:sldMkLst>
        <pc:picChg chg="add mod ord">
          <ac:chgData name="Ihor Aleksandrov" userId="c3051032-6b87-4db2-b257-777a0106fbd9" providerId="ADAL" clId="{8C05140D-7668-4267-B009-985EF5C6B6AF}" dt="2024-01-24T16:12:16.991" v="15" actId="1076"/>
          <ac:picMkLst>
            <pc:docMk/>
            <pc:sldMk cId="1575064168" sldId="260"/>
            <ac:picMk id="3" creationId="{15AAA44A-9E89-5E99-D8F5-8E9AA8D7D0DA}"/>
          </ac:picMkLst>
        </pc:picChg>
        <pc:picChg chg="del">
          <ac:chgData name="Ihor Aleksandrov" userId="c3051032-6b87-4db2-b257-777a0106fbd9" providerId="ADAL" clId="{8C05140D-7668-4267-B009-985EF5C6B6AF}" dt="2024-01-24T16:11:37.521" v="7" actId="478"/>
          <ac:picMkLst>
            <pc:docMk/>
            <pc:sldMk cId="1575064168" sldId="260"/>
            <ac:picMk id="4" creationId="{385F9644-E8EA-6C22-DF80-DC79BE06769D}"/>
          </ac:picMkLst>
        </pc:picChg>
      </pc:sldChg>
      <pc:sldChg chg="add del">
        <pc:chgData name="Ihor Aleksandrov" userId="c3051032-6b87-4db2-b257-777a0106fbd9" providerId="ADAL" clId="{8C05140D-7668-4267-B009-985EF5C6B6AF}" dt="2024-01-24T16:09:20.167" v="5" actId="2696"/>
        <pc:sldMkLst>
          <pc:docMk/>
          <pc:sldMk cId="19899116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5:40.734" v="54" actId="167"/>
        <pc:sldMkLst>
          <pc:docMk/>
          <pc:sldMk cId="3278151509" sldId="261"/>
        </pc:sldMkLst>
        <pc:spChg chg="mod">
          <ac:chgData name="Ihor Aleksandrov" userId="c3051032-6b87-4db2-b257-777a0106fbd9" providerId="ADAL" clId="{8C05140D-7668-4267-B009-985EF5C6B6AF}" dt="2024-01-24T16:15:11.955" v="19" actId="14100"/>
          <ac:spMkLst>
            <pc:docMk/>
            <pc:sldMk cId="3278151509" sldId="261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14:55.927" v="17" actId="478"/>
          <ac:picMkLst>
            <pc:docMk/>
            <pc:sldMk cId="3278151509" sldId="261"/>
            <ac:picMk id="3" creationId="{15AAA44A-9E89-5E99-D8F5-8E9AA8D7D0DA}"/>
          </ac:picMkLst>
        </pc:picChg>
        <pc:picChg chg="add mod ord">
          <ac:chgData name="Ihor Aleksandrov" userId="c3051032-6b87-4db2-b257-777a0106fbd9" providerId="ADAL" clId="{8C05140D-7668-4267-B009-985EF5C6B6AF}" dt="2024-01-24T16:15:40.734" v="54" actId="167"/>
          <ac:picMkLst>
            <pc:docMk/>
            <pc:sldMk cId="3278151509" sldId="261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0:00.338" v="67" actId="1076"/>
        <pc:sldMkLst>
          <pc:docMk/>
          <pc:sldMk cId="3670086471" sldId="262"/>
        </pc:sldMkLst>
        <pc:spChg chg="mod">
          <ac:chgData name="Ihor Aleksandrov" userId="c3051032-6b87-4db2-b257-777a0106fbd9" providerId="ADAL" clId="{8C05140D-7668-4267-B009-985EF5C6B6AF}" dt="2024-01-24T16:19:30.343" v="58"/>
          <ac:spMkLst>
            <pc:docMk/>
            <pc:sldMk cId="3670086471" sldId="262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0:00.338" v="67" actId="1076"/>
          <ac:picMkLst>
            <pc:docMk/>
            <pc:sldMk cId="3670086471" sldId="262"/>
            <ac:picMk id="3" creationId="{05A9FF40-DCEC-8E82-7C4D-BDBC1FAB1FDA}"/>
          </ac:picMkLst>
        </pc:picChg>
        <pc:picChg chg="del">
          <ac:chgData name="Ihor Aleksandrov" userId="c3051032-6b87-4db2-b257-777a0106fbd9" providerId="ADAL" clId="{8C05140D-7668-4267-B009-985EF5C6B6AF}" dt="2024-01-24T16:19:34.058" v="59" actId="478"/>
          <ac:picMkLst>
            <pc:docMk/>
            <pc:sldMk cId="3670086471" sldId="262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2:37.022" v="81" actId="1076"/>
        <pc:sldMkLst>
          <pc:docMk/>
          <pc:sldMk cId="2476824021" sldId="263"/>
        </pc:sldMkLst>
        <pc:spChg chg="mod">
          <ac:chgData name="Ihor Aleksandrov" userId="c3051032-6b87-4db2-b257-777a0106fbd9" providerId="ADAL" clId="{8C05140D-7668-4267-B009-985EF5C6B6AF}" dt="2024-01-24T16:22:06.562" v="74"/>
          <ac:spMkLst>
            <pc:docMk/>
            <pc:sldMk cId="2476824021" sldId="263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22:10.731" v="75" actId="478"/>
          <ac:picMkLst>
            <pc:docMk/>
            <pc:sldMk cId="2476824021" sldId="263"/>
            <ac:picMk id="3" creationId="{05A9FF40-DCEC-8E82-7C4D-BDBC1FAB1FDA}"/>
          </ac:picMkLst>
        </pc:picChg>
        <pc:picChg chg="add mod">
          <ac:chgData name="Ihor Aleksandrov" userId="c3051032-6b87-4db2-b257-777a0106fbd9" providerId="ADAL" clId="{8C05140D-7668-4267-B009-985EF5C6B6AF}" dt="2024-01-24T16:22:37.022" v="81" actId="1076"/>
          <ac:picMkLst>
            <pc:docMk/>
            <pc:sldMk cId="2476824021" sldId="263"/>
            <ac:picMk id="4" creationId="{0A4A47BB-B86E-CE6D-6738-81D9FF41289F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5:10.323" v="103" actId="1038"/>
        <pc:sldMkLst>
          <pc:docMk/>
          <pc:sldMk cId="303933854" sldId="264"/>
        </pc:sldMkLst>
        <pc:spChg chg="mod">
          <ac:chgData name="Ihor Aleksandrov" userId="c3051032-6b87-4db2-b257-777a0106fbd9" providerId="ADAL" clId="{8C05140D-7668-4267-B009-985EF5C6B6AF}" dt="2024-01-24T16:23:35.489" v="85"/>
          <ac:spMkLst>
            <pc:docMk/>
            <pc:sldMk cId="303933854" sldId="264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4:11.219" v="93" actId="167"/>
          <ac:picMkLst>
            <pc:docMk/>
            <pc:sldMk cId="303933854" sldId="264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3:38.668" v="86" actId="478"/>
          <ac:picMkLst>
            <pc:docMk/>
            <pc:sldMk cId="303933854" sldId="264"/>
            <ac:picMk id="4" creationId="{0A4A47BB-B86E-CE6D-6738-81D9FF41289F}"/>
          </ac:picMkLst>
        </pc:picChg>
        <pc:picChg chg="add mod ord">
          <ac:chgData name="Ihor Aleksandrov" userId="c3051032-6b87-4db2-b257-777a0106fbd9" providerId="ADAL" clId="{8C05140D-7668-4267-B009-985EF5C6B6AF}" dt="2024-01-24T16:25:10.323" v="103" actId="1038"/>
          <ac:picMkLst>
            <pc:docMk/>
            <pc:sldMk cId="303933854" sldId="264"/>
            <ac:picMk id="5" creationId="{699631DD-6035-BB9F-11EC-4E9F01F1D081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30:10.970" v="112" actId="11529"/>
        <pc:sldMkLst>
          <pc:docMk/>
          <pc:sldMk cId="3569579791" sldId="265"/>
        </pc:sldMkLst>
        <pc:spChg chg="mod">
          <ac:chgData name="Ihor Aleksandrov" userId="c3051032-6b87-4db2-b257-777a0106fbd9" providerId="ADAL" clId="{8C05140D-7668-4267-B009-985EF5C6B6AF}" dt="2024-01-24T16:27:36.333" v="107"/>
          <ac:spMkLst>
            <pc:docMk/>
            <pc:sldMk cId="3569579791" sldId="265"/>
            <ac:spMk id="2" creationId="{53C5D828-9666-E312-B574-9FE965A7D6BE}"/>
          </ac:spMkLst>
        </pc:spChg>
        <pc:spChg chg="add del mod">
          <ac:chgData name="Ihor Aleksandrov" userId="c3051032-6b87-4db2-b257-777a0106fbd9" providerId="ADAL" clId="{8C05140D-7668-4267-B009-985EF5C6B6AF}" dt="2024-01-24T16:29:33.902" v="111"/>
          <ac:spMkLst>
            <pc:docMk/>
            <pc:sldMk cId="3569579791" sldId="265"/>
            <ac:spMk id="4" creationId="{1C61AA21-6FD6-1B2D-ED8C-FC1A511CA62B}"/>
          </ac:spMkLst>
        </pc:spChg>
        <pc:spChg chg="add">
          <ac:chgData name="Ihor Aleksandrov" userId="c3051032-6b87-4db2-b257-777a0106fbd9" providerId="ADAL" clId="{8C05140D-7668-4267-B009-985EF5C6B6AF}" dt="2024-01-24T16:30:10.970" v="112" actId="11529"/>
          <ac:spMkLst>
            <pc:docMk/>
            <pc:sldMk cId="3569579791" sldId="265"/>
            <ac:spMk id="6" creationId="{E04F08BD-B70E-B1A8-7328-EE29B18E4AA1}"/>
          </ac:spMkLst>
        </pc:spChg>
        <pc:picChg chg="del">
          <ac:chgData name="Ihor Aleksandrov" userId="c3051032-6b87-4db2-b257-777a0106fbd9" providerId="ADAL" clId="{8C05140D-7668-4267-B009-985EF5C6B6AF}" dt="2024-01-24T16:27:38.549" v="108" actId="478"/>
          <ac:picMkLst>
            <pc:docMk/>
            <pc:sldMk cId="3569579791" sldId="265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7:40.641" v="109" actId="478"/>
          <ac:picMkLst>
            <pc:docMk/>
            <pc:sldMk cId="3569579791" sldId="265"/>
            <ac:picMk id="5" creationId="{699631DD-6035-BB9F-11EC-4E9F01F1D081}"/>
          </ac:picMkLst>
        </pc:picChg>
      </pc:sldChg>
      <pc:sldChg chg="modSp add mod">
        <pc:chgData name="Ihor Aleksandrov" userId="c3051032-6b87-4db2-b257-777a0106fbd9" providerId="ADAL" clId="{8C05140D-7668-4267-B009-985EF5C6B6AF}" dt="2024-01-24T16:32:29.469" v="119"/>
        <pc:sldMkLst>
          <pc:docMk/>
          <pc:sldMk cId="1545179861" sldId="266"/>
        </pc:sldMkLst>
        <pc:spChg chg="mod">
          <ac:chgData name="Ihor Aleksandrov" userId="c3051032-6b87-4db2-b257-777a0106fbd9" providerId="ADAL" clId="{8C05140D-7668-4267-B009-985EF5C6B6AF}" dt="2024-01-24T16:32:29.469" v="119"/>
          <ac:spMkLst>
            <pc:docMk/>
            <pc:sldMk cId="1545179861" sldId="26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8C05140D-7668-4267-B009-985EF5C6B6AF}" dt="2024-01-24T16:32:41.148" v="122"/>
        <pc:sldMkLst>
          <pc:docMk/>
          <pc:sldMk cId="2423524645" sldId="267"/>
        </pc:sldMkLst>
        <pc:spChg chg="mod">
          <ac:chgData name="Ihor Aleksandrov" userId="c3051032-6b87-4db2-b257-777a0106fbd9" providerId="ADAL" clId="{8C05140D-7668-4267-B009-985EF5C6B6AF}" dt="2024-01-24T16:32:41.148" v="122"/>
          <ac:spMkLst>
            <pc:docMk/>
            <pc:sldMk cId="2423524645" sldId="267"/>
            <ac:spMk id="2" creationId="{53C5D828-9666-E312-B574-9FE965A7D6BE}"/>
          </ac:spMkLst>
        </pc:spChg>
      </pc:sldChg>
      <pc:sldMasterChg chg="add del addSldLayout delSldLayout">
        <pc:chgData name="Ihor Aleksandrov" userId="c3051032-6b87-4db2-b257-777a0106fbd9" providerId="ADAL" clId="{8C05140D-7668-4267-B009-985EF5C6B6AF}" dt="2024-01-24T16:09:20.167" v="5" actId="2696"/>
        <pc:sldMasterMkLst>
          <pc:docMk/>
          <pc:sldMasterMk cId="1185679814" sldId="2147483648"/>
        </pc:sldMasterMkLst>
        <pc:sldLayoutChg chg="add del">
          <pc:chgData name="Ihor Aleksandrov" userId="c3051032-6b87-4db2-b257-777a0106fbd9" providerId="ADAL" clId="{8C05140D-7668-4267-B009-985EF5C6B6AF}" dt="2024-01-24T16:09:08.069" v="2" actId="47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 del">
          <pc:chgData name="Ihor Aleksandrov" userId="c3051032-6b87-4db2-b257-777a0106fbd9" providerId="ADAL" clId="{8C05140D-7668-4267-B009-985EF5C6B6AF}" dt="2024-01-24T16:09:20.167" v="5" actId="2696"/>
          <pc:sldLayoutMkLst>
            <pc:docMk/>
            <pc:sldMasterMk cId="1185679814" sldId="2147483648"/>
            <pc:sldLayoutMk cId="1044916995" sldId="2147483650"/>
          </pc:sldLayoutMkLst>
        </pc:sldLayoutChg>
      </pc:sldMasterChg>
      <pc:sldMasterChg chg="replId modSldLayout">
        <pc:chgData name="Ihor Aleksandrov" userId="c3051032-6b87-4db2-b257-777a0106fbd9" providerId="ADAL" clId="{8C05140D-7668-4267-B009-985EF5C6B6AF}" dt="2024-01-24T16:09:12.718" v="3" actId="27028"/>
        <pc:sldMasterMkLst>
          <pc:docMk/>
          <pc:sldMasterMk cId="1579723609" sldId="2147483660"/>
        </pc:sldMasterMkLst>
        <pc:sldLayoutChg chg="replId">
          <pc:chgData name="Ihor Aleksandrov" userId="c3051032-6b87-4db2-b257-777a0106fbd9" providerId="ADAL" clId="{8C05140D-7668-4267-B009-985EF5C6B6AF}" dt="2024-01-24T16:09:02.186" v="0" actId="27028"/>
          <pc:sldLayoutMkLst>
            <pc:docMk/>
            <pc:sldMasterMk cId="1579723609" sldId="2147483660"/>
            <pc:sldLayoutMk cId="639927661" sldId="2147483661"/>
          </pc:sldLayoutMkLst>
        </pc:sldLayoutChg>
        <pc:sldLayoutChg chg="replId">
          <pc:chgData name="Ihor Aleksandrov" userId="c3051032-6b87-4db2-b257-777a0106fbd9" providerId="ADAL" clId="{8C05140D-7668-4267-B009-985EF5C6B6AF}" dt="2024-01-24T16:09:12.718" v="3" actId="27028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D05EAF56-C8F0-4612-806C-93E1C27F1929}"/>
    <pc:docChg chg="undo redo custSel addSld delSld modSld sldOrd addMainMaster addSection modSection">
      <pc:chgData name="Ihor Aleksandrov" userId="c3051032-6b87-4db2-b257-777a0106fbd9" providerId="ADAL" clId="{D05EAF56-C8F0-4612-806C-93E1C27F1929}" dt="2024-01-25T12:18:42.706" v="325"/>
      <pc:docMkLst>
        <pc:docMk/>
      </pc:docMkLst>
      <pc:sldChg chg="addSp modSp mod setBg">
        <pc:chgData name="Ihor Aleksandrov" userId="c3051032-6b87-4db2-b257-777a0106fbd9" providerId="ADAL" clId="{D05EAF56-C8F0-4612-806C-93E1C27F1929}" dt="2024-01-25T09:34:46.181" v="0" actId="26606"/>
        <pc:sldMkLst>
          <pc:docMk/>
          <pc:sldMk cId="552267186" sldId="256"/>
        </pc:sldMkLst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3" creationId="{3473E1D3-7401-AD94-5C7A-49912FA8005A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4" creationId="{C99D0D71-05C2-1881-DCFB-D99C1C10CBB8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9" creationId="{C3896A03-3945-419A-B66B-4EE266EDD152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11" creationId="{B34F5AD2-EDBD-4BBD-A55C-EAFFD0C7097A}"/>
          </ac:spMkLst>
        </pc:spChg>
      </pc:sldChg>
      <pc:sldChg chg="modSp mod">
        <pc:chgData name="Ihor Aleksandrov" userId="c3051032-6b87-4db2-b257-777a0106fbd9" providerId="ADAL" clId="{D05EAF56-C8F0-4612-806C-93E1C27F1929}" dt="2024-01-25T11:00:29.329" v="160"/>
        <pc:sldMkLst>
          <pc:docMk/>
          <pc:sldMk cId="3569579791" sldId="265"/>
        </pc:sldMkLst>
        <pc:spChg chg="mod">
          <ac:chgData name="Ihor Aleksandrov" userId="c3051032-6b87-4db2-b257-777a0106fbd9" providerId="ADAL" clId="{D05EAF56-C8F0-4612-806C-93E1C27F1929}" dt="2024-01-25T11:00:29.329" v="160"/>
          <ac:spMkLst>
            <pc:docMk/>
            <pc:sldMk cId="3569579791" sldId="26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0:19:44.220" v="11" actId="1076"/>
        <pc:sldMkLst>
          <pc:docMk/>
          <pc:sldMk cId="3985704815" sldId="270"/>
        </pc:sldMkLst>
        <pc:spChg chg="mod">
          <ac:chgData name="Ihor Aleksandrov" userId="c3051032-6b87-4db2-b257-777a0106fbd9" providerId="ADAL" clId="{D05EAF56-C8F0-4612-806C-93E1C27F1929}" dt="2024-01-25T10:19:15.861" v="6"/>
          <ac:spMkLst>
            <pc:docMk/>
            <pc:sldMk cId="3985704815" sldId="27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19:44.220" v="11" actId="1076"/>
          <ac:picMkLst>
            <pc:docMk/>
            <pc:sldMk cId="3985704815" sldId="270"/>
            <ac:picMk id="5" creationId="{329D80B6-A19C-F87F-FE85-78E58BE79DFC}"/>
          </ac:picMkLst>
        </pc:picChg>
        <pc:picChg chg="del">
          <ac:chgData name="Ihor Aleksandrov" userId="c3051032-6b87-4db2-b257-777a0106fbd9" providerId="ADAL" clId="{D05EAF56-C8F0-4612-806C-93E1C27F1929}" dt="2024-01-25T10:19:18.657" v="7" actId="478"/>
          <ac:picMkLst>
            <pc:docMk/>
            <pc:sldMk cId="3985704815" sldId="270"/>
            <ac:picMk id="6" creationId="{BDB4DD57-1DD7-48B1-ABFB-EE301670303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1:34.770" v="23" actId="1076"/>
        <pc:sldMkLst>
          <pc:docMk/>
          <pc:sldMk cId="2117969225" sldId="271"/>
        </pc:sldMkLst>
        <pc:spChg chg="mod">
          <ac:chgData name="Ihor Aleksandrov" userId="c3051032-6b87-4db2-b257-777a0106fbd9" providerId="ADAL" clId="{D05EAF56-C8F0-4612-806C-93E1C27F1929}" dt="2024-01-25T10:20:53.128" v="15"/>
          <ac:spMkLst>
            <pc:docMk/>
            <pc:sldMk cId="2117969225" sldId="271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1:32.921" v="22" actId="478"/>
          <ac:picMkLst>
            <pc:docMk/>
            <pc:sldMk cId="2117969225" sldId="271"/>
            <ac:picMk id="5" creationId="{329D80B6-A19C-F87F-FE85-78E58BE79DFC}"/>
          </ac:picMkLst>
        </pc:picChg>
        <pc:picChg chg="add mod">
          <ac:chgData name="Ihor Aleksandrov" userId="c3051032-6b87-4db2-b257-777a0106fbd9" providerId="ADAL" clId="{D05EAF56-C8F0-4612-806C-93E1C27F1929}" dt="2024-01-25T10:21:34.770" v="23" actId="1076"/>
          <ac:picMkLst>
            <pc:docMk/>
            <pc:sldMk cId="2117969225" sldId="271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2:58.698" v="32" actId="1076"/>
        <pc:sldMkLst>
          <pc:docMk/>
          <pc:sldMk cId="1169417950" sldId="272"/>
        </pc:sldMkLst>
        <pc:spChg chg="mod">
          <ac:chgData name="Ihor Aleksandrov" userId="c3051032-6b87-4db2-b257-777a0106fbd9" providerId="ADAL" clId="{D05EAF56-C8F0-4612-806C-93E1C27F1929}" dt="2024-01-25T10:22:37.334" v="27"/>
          <ac:spMkLst>
            <pc:docMk/>
            <pc:sldMk cId="1169417950" sldId="27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2:58.698" v="32" actId="1076"/>
          <ac:picMkLst>
            <pc:docMk/>
            <pc:sldMk cId="1169417950" sldId="272"/>
            <ac:picMk id="5" creationId="{2673936C-DF0C-E6AF-ABCB-83A1EB8FE594}"/>
          </ac:picMkLst>
        </pc:picChg>
        <pc:picChg chg="del">
          <ac:chgData name="Ihor Aleksandrov" userId="c3051032-6b87-4db2-b257-777a0106fbd9" providerId="ADAL" clId="{D05EAF56-C8F0-4612-806C-93E1C27F1929}" dt="2024-01-25T10:22:48.916" v="28" actId="478"/>
          <ac:picMkLst>
            <pc:docMk/>
            <pc:sldMk cId="1169417950" sldId="272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4:25.717" v="41" actId="1076"/>
        <pc:sldMkLst>
          <pc:docMk/>
          <pc:sldMk cId="22639359" sldId="273"/>
        </pc:sldMkLst>
        <pc:spChg chg="mod">
          <ac:chgData name="Ihor Aleksandrov" userId="c3051032-6b87-4db2-b257-777a0106fbd9" providerId="ADAL" clId="{D05EAF56-C8F0-4612-806C-93E1C27F1929}" dt="2024-01-25T10:24:04.948" v="36"/>
          <ac:spMkLst>
            <pc:docMk/>
            <pc:sldMk cId="22639359" sldId="273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4:16.672" v="37" actId="478"/>
          <ac:picMkLst>
            <pc:docMk/>
            <pc:sldMk cId="22639359" sldId="273"/>
            <ac:picMk id="5" creationId="{2673936C-DF0C-E6AF-ABCB-83A1EB8FE594}"/>
          </ac:picMkLst>
        </pc:picChg>
        <pc:picChg chg="add mod">
          <ac:chgData name="Ihor Aleksandrov" userId="c3051032-6b87-4db2-b257-777a0106fbd9" providerId="ADAL" clId="{D05EAF56-C8F0-4612-806C-93E1C27F1929}" dt="2024-01-25T10:24:25.717" v="41" actId="1076"/>
          <ac:picMkLst>
            <pc:docMk/>
            <pc:sldMk cId="22639359" sldId="273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6:48.038" v="50" actId="1076"/>
        <pc:sldMkLst>
          <pc:docMk/>
          <pc:sldMk cId="2169937468" sldId="274"/>
        </pc:sldMkLst>
        <pc:spChg chg="mod">
          <ac:chgData name="Ihor Aleksandrov" userId="c3051032-6b87-4db2-b257-777a0106fbd9" providerId="ADAL" clId="{D05EAF56-C8F0-4612-806C-93E1C27F1929}" dt="2024-01-25T10:26:26.621" v="45"/>
          <ac:spMkLst>
            <pc:docMk/>
            <pc:sldMk cId="2169937468" sldId="27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6:48.038" v="50" actId="1076"/>
          <ac:picMkLst>
            <pc:docMk/>
            <pc:sldMk cId="2169937468" sldId="274"/>
            <ac:picMk id="5" creationId="{9A572A88-7842-99D5-9802-EEA8606516CC}"/>
          </ac:picMkLst>
        </pc:picChg>
        <pc:picChg chg="del">
          <ac:chgData name="Ihor Aleksandrov" userId="c3051032-6b87-4db2-b257-777a0106fbd9" providerId="ADAL" clId="{D05EAF56-C8F0-4612-806C-93E1C27F1929}" dt="2024-01-25T10:26:41.517" v="48" actId="478"/>
          <ac:picMkLst>
            <pc:docMk/>
            <pc:sldMk cId="2169937468" sldId="274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8:26.836" v="62" actId="1076"/>
        <pc:sldMkLst>
          <pc:docMk/>
          <pc:sldMk cId="3976992233" sldId="275"/>
        </pc:sldMkLst>
        <pc:spChg chg="mod">
          <ac:chgData name="Ihor Aleksandrov" userId="c3051032-6b87-4db2-b257-777a0106fbd9" providerId="ADAL" clId="{D05EAF56-C8F0-4612-806C-93E1C27F1929}" dt="2024-01-25T10:28:02.805" v="55" actId="27636"/>
          <ac:spMkLst>
            <pc:docMk/>
            <pc:sldMk cId="3976992233" sldId="275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8:04.538" v="56" actId="478"/>
          <ac:picMkLst>
            <pc:docMk/>
            <pc:sldMk cId="3976992233" sldId="275"/>
            <ac:picMk id="5" creationId="{9A572A88-7842-99D5-9802-EEA8606516CC}"/>
          </ac:picMkLst>
        </pc:picChg>
        <pc:picChg chg="add mod">
          <ac:chgData name="Ihor Aleksandrov" userId="c3051032-6b87-4db2-b257-777a0106fbd9" providerId="ADAL" clId="{D05EAF56-C8F0-4612-806C-93E1C27F1929}" dt="2024-01-25T10:28:26.836" v="62" actId="1076"/>
          <ac:picMkLst>
            <pc:docMk/>
            <pc:sldMk cId="3976992233" sldId="275"/>
            <ac:picMk id="6" creationId="{76FE2D85-671A-24B1-C1D7-52F796E16C69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48:12.411" v="112"/>
        <pc:sldMkLst>
          <pc:docMk/>
          <pc:sldMk cId="2135561016" sldId="276"/>
        </pc:sldMkLst>
        <pc:spChg chg="mod">
          <ac:chgData name="Ihor Aleksandrov" userId="c3051032-6b87-4db2-b257-777a0106fbd9" providerId="ADAL" clId="{D05EAF56-C8F0-4612-806C-93E1C27F1929}" dt="2024-01-25T10:32:37.109" v="72"/>
          <ac:spMkLst>
            <pc:docMk/>
            <pc:sldMk cId="2135561016" sldId="276"/>
            <ac:spMk id="2" creationId="{18C18207-A109-5552-1541-0ABBAA316282}"/>
          </ac:spMkLst>
        </pc:spChg>
        <pc:spChg chg="del">
          <ac:chgData name="Ihor Aleksandrov" userId="c3051032-6b87-4db2-b257-777a0106fbd9" providerId="ADAL" clId="{D05EAF56-C8F0-4612-806C-93E1C27F1929}" dt="2024-01-25T10:46:20.989" v="100" actId="478"/>
          <ac:spMkLst>
            <pc:docMk/>
            <pc:sldMk cId="2135561016" sldId="276"/>
            <ac:spMk id="3" creationId="{3473E1D3-7401-AD94-5C7A-49912FA8005A}"/>
          </ac:spMkLst>
        </pc:spChg>
        <pc:picChg chg="add mod">
          <ac:chgData name="Ihor Aleksandrov" userId="c3051032-6b87-4db2-b257-777a0106fbd9" providerId="ADAL" clId="{D05EAF56-C8F0-4612-806C-93E1C27F1929}" dt="2024-01-25T10:48:12.411" v="112"/>
          <ac:picMkLst>
            <pc:docMk/>
            <pc:sldMk cId="2135561016" sldId="276"/>
            <ac:picMk id="6" creationId="{BA86DDBB-D80D-1005-2EB0-33056830C288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35:32.671" v="88" actId="1076"/>
        <pc:sldMkLst>
          <pc:docMk/>
          <pc:sldMk cId="3216895555" sldId="277"/>
        </pc:sldMkLst>
        <pc:spChg chg="mod">
          <ac:chgData name="Ihor Aleksandrov" userId="c3051032-6b87-4db2-b257-777a0106fbd9" providerId="ADAL" clId="{D05EAF56-C8F0-4612-806C-93E1C27F1929}" dt="2024-01-25T10:34:55.016" v="80" actId="27636"/>
          <ac:spMkLst>
            <pc:docMk/>
            <pc:sldMk cId="3216895555" sldId="27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35:32.671" v="88" actId="1076"/>
          <ac:picMkLst>
            <pc:docMk/>
            <pc:sldMk cId="3216895555" sldId="277"/>
            <ac:picMk id="5" creationId="{523B5826-3FED-E033-7A50-454B720EF960}"/>
          </ac:picMkLst>
        </pc:picChg>
        <pc:picChg chg="del">
          <ac:chgData name="Ihor Aleksandrov" userId="c3051032-6b87-4db2-b257-777a0106fbd9" providerId="ADAL" clId="{D05EAF56-C8F0-4612-806C-93E1C27F1929}" dt="2024-01-25T10:35:17.826" v="82" actId="478"/>
          <ac:picMkLst>
            <pc:docMk/>
            <pc:sldMk cId="3216895555" sldId="277"/>
            <ac:picMk id="6" creationId="{76FE2D85-671A-24B1-C1D7-52F796E16C69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3:44.832" v="99" actId="1076"/>
        <pc:sldMkLst>
          <pc:docMk/>
          <pc:sldMk cId="1506611494" sldId="278"/>
        </pc:sldMkLst>
        <pc:spChg chg="mod">
          <ac:chgData name="Ihor Aleksandrov" userId="c3051032-6b87-4db2-b257-777a0106fbd9" providerId="ADAL" clId="{D05EAF56-C8F0-4612-806C-93E1C27F1929}" dt="2024-01-25T10:40:14.102" v="94"/>
          <ac:spMkLst>
            <pc:docMk/>
            <pc:sldMk cId="1506611494" sldId="278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43:36.501" v="95" actId="478"/>
          <ac:picMkLst>
            <pc:docMk/>
            <pc:sldMk cId="1506611494" sldId="278"/>
            <ac:picMk id="5" creationId="{523B5826-3FED-E033-7A50-454B720EF960}"/>
          </ac:picMkLst>
        </pc:picChg>
        <pc:picChg chg="add mod">
          <ac:chgData name="Ihor Aleksandrov" userId="c3051032-6b87-4db2-b257-777a0106fbd9" providerId="ADAL" clId="{D05EAF56-C8F0-4612-806C-93E1C27F1929}" dt="2024-01-25T10:43:44.832" v="99" actId="1076"/>
          <ac:picMkLst>
            <pc:docMk/>
            <pc:sldMk cId="1506611494" sldId="278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9:48.310" v="120"/>
        <pc:sldMkLst>
          <pc:docMk/>
          <pc:sldMk cId="3864832451" sldId="279"/>
        </pc:sldMkLst>
        <pc:spChg chg="mod">
          <ac:chgData name="Ihor Aleksandrov" userId="c3051032-6b87-4db2-b257-777a0106fbd9" providerId="ADAL" clId="{D05EAF56-C8F0-4612-806C-93E1C27F1929}" dt="2024-01-25T10:49:48.310" v="120"/>
          <ac:spMkLst>
            <pc:docMk/>
            <pc:sldMk cId="3864832451" sldId="27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49:09.073" v="117" actId="1076"/>
          <ac:picMkLst>
            <pc:docMk/>
            <pc:sldMk cId="3864832451" sldId="279"/>
            <ac:picMk id="5" creationId="{C7472C97-E950-C6C2-19AE-07ECFA5C4C69}"/>
          </ac:picMkLst>
        </pc:picChg>
        <pc:picChg chg="del">
          <ac:chgData name="Ihor Aleksandrov" userId="c3051032-6b87-4db2-b257-777a0106fbd9" providerId="ADAL" clId="{D05EAF56-C8F0-4612-806C-93E1C27F1929}" dt="2024-01-25T10:48:53.887" v="114" actId="478"/>
          <ac:picMkLst>
            <pc:docMk/>
            <pc:sldMk cId="3864832451" sldId="279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51:39.984" v="127" actId="1076"/>
        <pc:sldMkLst>
          <pc:docMk/>
          <pc:sldMk cId="2194478224" sldId="280"/>
        </pc:sldMkLst>
        <pc:spChg chg="mod">
          <ac:chgData name="Ihor Aleksandrov" userId="c3051032-6b87-4db2-b257-777a0106fbd9" providerId="ADAL" clId="{D05EAF56-C8F0-4612-806C-93E1C27F1929}" dt="2024-01-25T10:51:25.127" v="124"/>
          <ac:spMkLst>
            <pc:docMk/>
            <pc:sldMk cId="2194478224" sldId="28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51:39.984" v="127" actId="1076"/>
          <ac:picMkLst>
            <pc:docMk/>
            <pc:sldMk cId="2194478224" sldId="280"/>
            <ac:picMk id="4" creationId="{8F2E114A-EFDE-8D45-E482-1B0918ACBF79}"/>
          </ac:picMkLst>
        </pc:picChg>
        <pc:picChg chg="del">
          <ac:chgData name="Ihor Aleksandrov" userId="c3051032-6b87-4db2-b257-777a0106fbd9" providerId="ADAL" clId="{D05EAF56-C8F0-4612-806C-93E1C27F1929}" dt="2024-01-25T10:51:26.612" v="125" actId="478"/>
          <ac:picMkLst>
            <pc:docMk/>
            <pc:sldMk cId="2194478224" sldId="280"/>
            <ac:picMk id="5" creationId="{C7472C97-E950-C6C2-19AE-07ECFA5C4C69}"/>
          </ac:picMkLst>
        </pc:picChg>
      </pc:sldChg>
      <pc:sldChg chg="delSp modSp add mod ord">
        <pc:chgData name="Ihor Aleksandrov" userId="c3051032-6b87-4db2-b257-777a0106fbd9" providerId="ADAL" clId="{D05EAF56-C8F0-4612-806C-93E1C27F1929}" dt="2024-01-25T10:53:57.961" v="142" actId="20577"/>
        <pc:sldMkLst>
          <pc:docMk/>
          <pc:sldMk cId="2205366352" sldId="281"/>
        </pc:sldMkLst>
        <pc:spChg chg="mod">
          <ac:chgData name="Ihor Aleksandrov" userId="c3051032-6b87-4db2-b257-777a0106fbd9" providerId="ADAL" clId="{D05EAF56-C8F0-4612-806C-93E1C27F1929}" dt="2024-01-25T10:53:57.961" v="142" actId="20577"/>
          <ac:spMkLst>
            <pc:docMk/>
            <pc:sldMk cId="2205366352" sldId="281"/>
            <ac:spMk id="2" creationId="{18C18207-A109-5552-1541-0ABBAA316282}"/>
          </ac:spMkLst>
        </pc:spChg>
        <pc:picChg chg="del">
          <ac:chgData name="Ihor Aleksandrov" userId="c3051032-6b87-4db2-b257-777a0106fbd9" providerId="ADAL" clId="{D05EAF56-C8F0-4612-806C-93E1C27F1929}" dt="2024-01-25T10:53:50.795" v="134" actId="478"/>
          <ac:picMkLst>
            <pc:docMk/>
            <pc:sldMk cId="2205366352" sldId="281"/>
            <ac:picMk id="6" creationId="{BA86DDBB-D80D-1005-2EB0-33056830C288}"/>
          </ac:picMkLst>
        </pc:picChg>
      </pc:sldChg>
      <pc:sldChg chg="delSp add del setBg delDesignElem">
        <pc:chgData name="Ihor Aleksandrov" userId="c3051032-6b87-4db2-b257-777a0106fbd9" providerId="ADAL" clId="{D05EAF56-C8F0-4612-806C-93E1C27F1929}" dt="2024-01-25T10:53:38.779" v="130" actId="47"/>
        <pc:sldMkLst>
          <pc:docMk/>
          <pc:sldMk cId="2518075034" sldId="281"/>
        </pc:sldMkLst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9" creationId="{C3896A03-3945-419A-B66B-4EE266EDD152}"/>
          </ac:spMkLst>
        </pc:spChg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11" creationId="{B34F5AD2-EDBD-4BBD-A55C-EAFFD0C7097A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0:55:39.680" v="152" actId="20577"/>
        <pc:sldMkLst>
          <pc:docMk/>
          <pc:sldMk cId="2028152352" sldId="282"/>
        </pc:sldMkLst>
        <pc:spChg chg="mod">
          <ac:chgData name="Ihor Aleksandrov" userId="c3051032-6b87-4db2-b257-777a0106fbd9" providerId="ADAL" clId="{D05EAF56-C8F0-4612-806C-93E1C27F1929}" dt="2024-01-25T10:55:39.680" v="152" actId="20577"/>
          <ac:spMkLst>
            <pc:docMk/>
            <pc:sldMk cId="2028152352" sldId="282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1:01:05.747" v="171"/>
        <pc:sldMkLst>
          <pc:docMk/>
          <pc:sldMk cId="2433051637" sldId="283"/>
        </pc:sldMkLst>
        <pc:spChg chg="mod">
          <ac:chgData name="Ihor Aleksandrov" userId="c3051032-6b87-4db2-b257-777a0106fbd9" providerId="ADAL" clId="{D05EAF56-C8F0-4612-806C-93E1C27F1929}" dt="2024-01-25T11:01:05.747" v="171"/>
          <ac:spMkLst>
            <pc:docMk/>
            <pc:sldMk cId="2433051637" sldId="28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22:22.700" v="219" actId="14100"/>
        <pc:sldMkLst>
          <pc:docMk/>
          <pc:sldMk cId="2869825701" sldId="284"/>
        </pc:sldMkLst>
        <pc:spChg chg="mod">
          <ac:chgData name="Ihor Aleksandrov" userId="c3051032-6b87-4db2-b257-777a0106fbd9" providerId="ADAL" clId="{D05EAF56-C8F0-4612-806C-93E1C27F1929}" dt="2024-01-25T11:01:51.992" v="175"/>
          <ac:spMkLst>
            <pc:docMk/>
            <pc:sldMk cId="2869825701" sldId="284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2:01.808" v="214" actId="478"/>
          <ac:spMkLst>
            <pc:docMk/>
            <pc:sldMk cId="2869825701" sldId="284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2:22.700" v="219" actId="14100"/>
          <ac:picMkLst>
            <pc:docMk/>
            <pc:sldMk cId="2869825701" sldId="284"/>
            <ac:picMk id="5" creationId="{0885AC12-A488-3762-3217-E1B0319D46AD}"/>
          </ac:picMkLst>
        </pc:picChg>
      </pc:sldChg>
      <pc:sldChg chg="addSp delSp add del setBg delDesignElem">
        <pc:chgData name="Ihor Aleksandrov" userId="c3051032-6b87-4db2-b257-777a0106fbd9" providerId="ADAL" clId="{D05EAF56-C8F0-4612-806C-93E1C27F1929}" dt="2024-01-25T11:00:55.998" v="168"/>
        <pc:sldMkLst>
          <pc:docMk/>
          <pc:sldMk cId="3157685417" sldId="284"/>
        </pc:sldMkLst>
        <pc:spChg chg="add del">
          <ac:chgData name="Ihor Aleksandrov" userId="c3051032-6b87-4db2-b257-777a0106fbd9" providerId="ADAL" clId="{D05EAF56-C8F0-4612-806C-93E1C27F1929}" dt="2024-01-25T11:00:55.998" v="168"/>
          <ac:spMkLst>
            <pc:docMk/>
            <pc:sldMk cId="3157685417" sldId="284"/>
            <ac:spMk id="9" creationId="{D4771268-CB57-404A-9271-370EB28F6090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03:48.850" v="202" actId="1036"/>
        <pc:sldMkLst>
          <pc:docMk/>
          <pc:sldMk cId="856240837" sldId="285"/>
        </pc:sldMkLst>
        <pc:spChg chg="mod">
          <ac:chgData name="Ihor Aleksandrov" userId="c3051032-6b87-4db2-b257-777a0106fbd9" providerId="ADAL" clId="{D05EAF56-C8F0-4612-806C-93E1C27F1929}" dt="2024-01-25T11:03:18.596" v="177"/>
          <ac:spMkLst>
            <pc:docMk/>
            <pc:sldMk cId="856240837" sldId="285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03:21.592" v="178" actId="478"/>
          <ac:spMkLst>
            <pc:docMk/>
            <pc:sldMk cId="856240837" sldId="285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03:48.850" v="202" actId="1036"/>
          <ac:picMkLst>
            <pc:docMk/>
            <pc:sldMk cId="856240837" sldId="285"/>
            <ac:picMk id="4" creationId="{A8C20435-8FF0-1341-85C4-558E352F27E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10:32.927" v="210"/>
        <pc:sldMkLst>
          <pc:docMk/>
          <pc:sldMk cId="1586376586" sldId="286"/>
        </pc:sldMkLst>
        <pc:spChg chg="mod">
          <ac:chgData name="Ihor Aleksandrov" userId="c3051032-6b87-4db2-b257-777a0106fbd9" providerId="ADAL" clId="{D05EAF56-C8F0-4612-806C-93E1C27F1929}" dt="2024-01-25T11:10:32.927" v="210"/>
          <ac:spMkLst>
            <pc:docMk/>
            <pc:sldMk cId="1586376586" sldId="286"/>
            <ac:spMk id="2" creationId="{53C5D828-9666-E312-B574-9FE965A7D6BE}"/>
          </ac:spMkLst>
        </pc:spChg>
      </pc:sldChg>
      <pc:sldChg chg="add del">
        <pc:chgData name="Ihor Aleksandrov" userId="c3051032-6b87-4db2-b257-777a0106fbd9" providerId="ADAL" clId="{D05EAF56-C8F0-4612-806C-93E1C27F1929}" dt="2024-01-25T11:10:15.704" v="204" actId="2696"/>
        <pc:sldMkLst>
          <pc:docMk/>
          <pc:sldMk cId="2392975250" sldId="286"/>
        </pc:sldMkLst>
      </pc:sldChg>
      <pc:sldChg chg="modSp add mod ord">
        <pc:chgData name="Ihor Aleksandrov" userId="c3051032-6b87-4db2-b257-777a0106fbd9" providerId="ADAL" clId="{D05EAF56-C8F0-4612-806C-93E1C27F1929}" dt="2024-01-25T11:27:00.546" v="224" actId="20577"/>
        <pc:sldMkLst>
          <pc:docMk/>
          <pc:sldMk cId="2004498921" sldId="287"/>
        </pc:sldMkLst>
        <pc:spChg chg="mod">
          <ac:chgData name="Ihor Aleksandrov" userId="c3051032-6b87-4db2-b257-777a0106fbd9" providerId="ADAL" clId="{D05EAF56-C8F0-4612-806C-93E1C27F1929}" dt="2024-01-25T11:27:00.546" v="224" actId="20577"/>
          <ac:spMkLst>
            <pc:docMk/>
            <pc:sldMk cId="2004498921" sldId="287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28:34.816" v="233" actId="1076"/>
        <pc:sldMkLst>
          <pc:docMk/>
          <pc:sldMk cId="156474206" sldId="288"/>
        </pc:sldMkLst>
        <pc:spChg chg="mod">
          <ac:chgData name="Ihor Aleksandrov" userId="c3051032-6b87-4db2-b257-777a0106fbd9" providerId="ADAL" clId="{D05EAF56-C8F0-4612-806C-93E1C27F1929}" dt="2024-01-25T11:28:25.547" v="230"/>
          <ac:spMkLst>
            <pc:docMk/>
            <pc:sldMk cId="156474206" sldId="288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8:27.105" v="231" actId="478"/>
          <ac:spMkLst>
            <pc:docMk/>
            <pc:sldMk cId="156474206" sldId="288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8:34.816" v="233" actId="1076"/>
          <ac:picMkLst>
            <pc:docMk/>
            <pc:sldMk cId="156474206" sldId="288"/>
            <ac:picMk id="4" creationId="{0D7416A8-5E31-A6F5-922C-BB434A29C3EE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29:51.583" v="244"/>
        <pc:sldMkLst>
          <pc:docMk/>
          <pc:sldMk cId="2551930029" sldId="289"/>
        </pc:sldMkLst>
        <pc:spChg chg="mod">
          <ac:chgData name="Ihor Aleksandrov" userId="c3051032-6b87-4db2-b257-777a0106fbd9" providerId="ADAL" clId="{D05EAF56-C8F0-4612-806C-93E1C27F1929}" dt="2024-01-25T11:29:47.752" v="242" actId="20577"/>
          <ac:spMkLst>
            <pc:docMk/>
            <pc:sldMk cId="2551930029" sldId="289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49:38.267" v="257" actId="1076"/>
        <pc:sldMkLst>
          <pc:docMk/>
          <pc:sldMk cId="1939738048" sldId="290"/>
        </pc:sldMkLst>
        <pc:spChg chg="mod">
          <ac:chgData name="Ihor Aleksandrov" userId="c3051032-6b87-4db2-b257-777a0106fbd9" providerId="ADAL" clId="{D05EAF56-C8F0-4612-806C-93E1C27F1929}" dt="2024-01-25T11:49:07.853" v="250"/>
          <ac:spMkLst>
            <pc:docMk/>
            <pc:sldMk cId="1939738048" sldId="290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49:20.582" v="251" actId="478"/>
          <ac:spMkLst>
            <pc:docMk/>
            <pc:sldMk cId="1939738048" sldId="290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49:38.267" v="257" actId="1076"/>
          <ac:picMkLst>
            <pc:docMk/>
            <pc:sldMk cId="1939738048" sldId="290"/>
            <ac:picMk id="4" creationId="{49B21785-1E7E-8457-4FBF-E3FC2CCADD04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51:45.959" v="263"/>
        <pc:sldMkLst>
          <pc:docMk/>
          <pc:sldMk cId="1018496090" sldId="291"/>
        </pc:sldMkLst>
        <pc:spChg chg="mod">
          <ac:chgData name="Ihor Aleksandrov" userId="c3051032-6b87-4db2-b257-777a0106fbd9" providerId="ADAL" clId="{D05EAF56-C8F0-4612-806C-93E1C27F1929}" dt="2024-01-25T11:51:45.959" v="263"/>
          <ac:spMkLst>
            <pc:docMk/>
            <pc:sldMk cId="1018496090" sldId="291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1:53:09.928" v="267"/>
        <pc:sldMkLst>
          <pc:docMk/>
          <pc:sldMk cId="2128635244" sldId="292"/>
        </pc:sldMkLst>
        <pc:spChg chg="mod">
          <ac:chgData name="Ihor Aleksandrov" userId="c3051032-6b87-4db2-b257-777a0106fbd9" providerId="ADAL" clId="{D05EAF56-C8F0-4612-806C-93E1C27F1929}" dt="2024-01-25T11:53:09.928" v="267"/>
          <ac:spMkLst>
            <pc:docMk/>
            <pc:sldMk cId="2128635244" sldId="292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55:41.171" v="279" actId="1076"/>
        <pc:sldMkLst>
          <pc:docMk/>
          <pc:sldMk cId="2059493005" sldId="293"/>
        </pc:sldMkLst>
        <pc:spChg chg="mod">
          <ac:chgData name="Ihor Aleksandrov" userId="c3051032-6b87-4db2-b257-777a0106fbd9" providerId="ADAL" clId="{D05EAF56-C8F0-4612-806C-93E1C27F1929}" dt="2024-01-25T11:55:19.618" v="271"/>
          <ac:spMkLst>
            <pc:docMk/>
            <pc:sldMk cId="2059493005" sldId="293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55:21.950" v="272" actId="478"/>
          <ac:spMkLst>
            <pc:docMk/>
            <pc:sldMk cId="2059493005" sldId="293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55:41.171" v="279" actId="1076"/>
          <ac:picMkLst>
            <pc:docMk/>
            <pc:sldMk cId="2059493005" sldId="293"/>
            <ac:picMk id="4" creationId="{B4989CAB-F181-BB13-C3CC-7303FC972C0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1:57:16.812" v="286" actId="1076"/>
        <pc:sldMkLst>
          <pc:docMk/>
          <pc:sldMk cId="1734173143" sldId="294"/>
        </pc:sldMkLst>
        <pc:spChg chg="mod">
          <ac:chgData name="Ihor Aleksandrov" userId="c3051032-6b87-4db2-b257-777a0106fbd9" providerId="ADAL" clId="{D05EAF56-C8F0-4612-806C-93E1C27F1929}" dt="2024-01-25T11:56:59.706" v="281"/>
          <ac:spMkLst>
            <pc:docMk/>
            <pc:sldMk cId="1734173143" sldId="294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1:57:02.563" v="282" actId="478"/>
          <ac:picMkLst>
            <pc:docMk/>
            <pc:sldMk cId="1734173143" sldId="294"/>
            <ac:picMk id="4" creationId="{B4989CAB-F181-BB13-C3CC-7303FC972C04}"/>
          </ac:picMkLst>
        </pc:picChg>
        <pc:picChg chg="add mod">
          <ac:chgData name="Ihor Aleksandrov" userId="c3051032-6b87-4db2-b257-777a0106fbd9" providerId="ADAL" clId="{D05EAF56-C8F0-4612-806C-93E1C27F1929}" dt="2024-01-25T11:57:16.812" v="286" actId="1076"/>
          <ac:picMkLst>
            <pc:docMk/>
            <pc:sldMk cId="1734173143" sldId="294"/>
            <ac:picMk id="5" creationId="{EFB4AF76-9D94-7721-E2C8-2472D164A060}"/>
          </ac:picMkLst>
        </pc:picChg>
      </pc:sldChg>
      <pc:sldChg chg="addSp modSp add mod ord">
        <pc:chgData name="Ihor Aleksandrov" userId="c3051032-6b87-4db2-b257-777a0106fbd9" providerId="ADAL" clId="{D05EAF56-C8F0-4612-806C-93E1C27F1929}" dt="2024-01-25T12:00:46.169" v="306" actId="1076"/>
        <pc:sldMkLst>
          <pc:docMk/>
          <pc:sldMk cId="3102755718" sldId="295"/>
        </pc:sldMkLst>
        <pc:spChg chg="mod">
          <ac:chgData name="Ihor Aleksandrov" userId="c3051032-6b87-4db2-b257-777a0106fbd9" providerId="ADAL" clId="{D05EAF56-C8F0-4612-806C-93E1C27F1929}" dt="2024-01-25T12:00:14.709" v="300" actId="20577"/>
          <ac:spMkLst>
            <pc:docMk/>
            <pc:sldMk cId="3102755718" sldId="295"/>
            <ac:spMk id="2" creationId="{18C18207-A109-5552-1541-0ABBAA316282}"/>
          </ac:spMkLst>
        </pc:spChg>
        <pc:picChg chg="add mod">
          <ac:chgData name="Ihor Aleksandrov" userId="c3051032-6b87-4db2-b257-777a0106fbd9" providerId="ADAL" clId="{D05EAF56-C8F0-4612-806C-93E1C27F1929}" dt="2024-01-25T12:00:46.169" v="306" actId="1076"/>
          <ac:picMkLst>
            <pc:docMk/>
            <pc:sldMk cId="3102755718" sldId="295"/>
            <ac:picMk id="5" creationId="{BD0CE974-8524-11E7-B97F-A8683486798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2:02:45.112" v="310"/>
        <pc:sldMkLst>
          <pc:docMk/>
          <pc:sldMk cId="2389832786" sldId="296"/>
        </pc:sldMkLst>
        <pc:spChg chg="mod">
          <ac:chgData name="Ihor Aleksandrov" userId="c3051032-6b87-4db2-b257-777a0106fbd9" providerId="ADAL" clId="{D05EAF56-C8F0-4612-806C-93E1C27F1929}" dt="2024-01-25T12:02:45.112" v="310"/>
          <ac:spMkLst>
            <pc:docMk/>
            <pc:sldMk cId="2389832786" sldId="29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4:01.736" v="312"/>
        <pc:sldMkLst>
          <pc:docMk/>
          <pc:sldMk cId="2189799752" sldId="297"/>
        </pc:sldMkLst>
        <pc:spChg chg="mod">
          <ac:chgData name="Ihor Aleksandrov" userId="c3051032-6b87-4db2-b257-777a0106fbd9" providerId="ADAL" clId="{D05EAF56-C8F0-4612-806C-93E1C27F1929}" dt="2024-01-25T12:04:01.736" v="312"/>
          <ac:spMkLst>
            <pc:docMk/>
            <pc:sldMk cId="2189799752" sldId="297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5:00.878" v="314"/>
        <pc:sldMkLst>
          <pc:docMk/>
          <pc:sldMk cId="3592285454" sldId="298"/>
        </pc:sldMkLst>
        <pc:spChg chg="mod">
          <ac:chgData name="Ihor Aleksandrov" userId="c3051032-6b87-4db2-b257-777a0106fbd9" providerId="ADAL" clId="{D05EAF56-C8F0-4612-806C-93E1C27F1929}" dt="2024-01-25T12:05:00.878" v="314"/>
          <ac:spMkLst>
            <pc:docMk/>
            <pc:sldMk cId="3592285454" sldId="298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8:02.278" v="316"/>
        <pc:sldMkLst>
          <pc:docMk/>
          <pc:sldMk cId="4186553512" sldId="299"/>
        </pc:sldMkLst>
        <pc:spChg chg="mod">
          <ac:chgData name="Ihor Aleksandrov" userId="c3051032-6b87-4db2-b257-777a0106fbd9" providerId="ADAL" clId="{D05EAF56-C8F0-4612-806C-93E1C27F1929}" dt="2024-01-25T12:08:02.278" v="316"/>
          <ac:spMkLst>
            <pc:docMk/>
            <pc:sldMk cId="4186553512" sldId="29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9:53.445" v="318"/>
        <pc:sldMkLst>
          <pc:docMk/>
          <pc:sldMk cId="834159653" sldId="300"/>
        </pc:sldMkLst>
        <pc:spChg chg="mod">
          <ac:chgData name="Ihor Aleksandrov" userId="c3051032-6b87-4db2-b257-777a0106fbd9" providerId="ADAL" clId="{D05EAF56-C8F0-4612-806C-93E1C27F1929}" dt="2024-01-25T12:09:53.445" v="318"/>
          <ac:spMkLst>
            <pc:docMk/>
            <pc:sldMk cId="834159653" sldId="30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10:57.045" v="321" actId="27636"/>
        <pc:sldMkLst>
          <pc:docMk/>
          <pc:sldMk cId="324410250" sldId="301"/>
        </pc:sldMkLst>
        <pc:spChg chg="mod">
          <ac:chgData name="Ihor Aleksandrov" userId="c3051032-6b87-4db2-b257-777a0106fbd9" providerId="ADAL" clId="{D05EAF56-C8F0-4612-806C-93E1C27F1929}" dt="2024-01-25T12:10:57.045" v="321" actId="27636"/>
          <ac:spMkLst>
            <pc:docMk/>
            <pc:sldMk cId="324410250" sldId="301"/>
            <ac:spMk id="2" creationId="{53C5D828-9666-E312-B574-9FE965A7D6BE}"/>
          </ac:spMkLst>
        </pc:spChg>
      </pc:sldChg>
      <pc:sldChg chg="add">
        <pc:chgData name="Ihor Aleksandrov" userId="c3051032-6b87-4db2-b257-777a0106fbd9" providerId="ADAL" clId="{D05EAF56-C8F0-4612-806C-93E1C27F1929}" dt="2024-01-25T12:18:40.426" v="323"/>
        <pc:sldMkLst>
          <pc:docMk/>
          <pc:sldMk cId="2052164358" sldId="302"/>
        </pc:sldMkLst>
      </pc:sldChg>
      <pc:sldChg chg="add">
        <pc:chgData name="Ihor Aleksandrov" userId="c3051032-6b87-4db2-b257-777a0106fbd9" providerId="ADAL" clId="{D05EAF56-C8F0-4612-806C-93E1C27F1929}" dt="2024-01-25T12:18:42.706" v="325"/>
        <pc:sldMkLst>
          <pc:docMk/>
          <pc:sldMk cId="2972731808" sldId="303"/>
        </pc:sldMkLst>
      </pc:sldChg>
      <pc:sldMasterChg chg="add addSldLayout">
        <pc:chgData name="Ihor Aleksandrov" userId="c3051032-6b87-4db2-b257-777a0106fbd9" providerId="ADAL" clId="{D05EAF56-C8F0-4612-806C-93E1C27F1929}" dt="2024-01-25T12:18:42.701" v="324" actId="27028"/>
        <pc:sldMasterMkLst>
          <pc:docMk/>
          <pc:sldMasterMk cId="1185679814" sldId="2147483648"/>
        </pc:sldMasterMkLst>
        <pc:sldLayoutChg chg="add">
          <pc:chgData name="Ihor Aleksandrov" userId="c3051032-6b87-4db2-b257-777a0106fbd9" providerId="ADAL" clId="{D05EAF56-C8F0-4612-806C-93E1C27F1929}" dt="2024-01-25T12:18:40.421" v="322" actId="27028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">
          <pc:chgData name="Ihor Aleksandrov" userId="c3051032-6b87-4db2-b257-777a0106fbd9" providerId="ADAL" clId="{D05EAF56-C8F0-4612-806C-93E1C27F1929}" dt="2024-01-25T12:18:42.701" v="324" actId="27028"/>
          <pc:sldLayoutMkLst>
            <pc:docMk/>
            <pc:sldMasterMk cId="1185679814" sldId="2147483648"/>
            <pc:sldLayoutMk cId="1044916995" sldId="2147483650"/>
          </pc:sldLayoutMkLst>
        </pc:sldLayoutChg>
      </pc:sldMasterChg>
    </pc:docChg>
  </pc:docChgLst>
  <pc:docChgLst>
    <pc:chgData name="Ihor Aleksandrov" userId="c3051032-6b87-4db2-b257-777a0106fbd9" providerId="ADAL" clId="{A7642649-9B10-4AF0-AE3B-2C18A9545074}"/>
    <pc:docChg chg="undo custSel addSld delSld modSld delSection modSection">
      <pc:chgData name="Ihor Aleksandrov" userId="c3051032-6b87-4db2-b257-777a0106fbd9" providerId="ADAL" clId="{A7642649-9B10-4AF0-AE3B-2C18A9545074}" dt="2024-01-25T15:35:03.220" v="85" actId="14100"/>
      <pc:docMkLst>
        <pc:docMk/>
      </pc:docMkLst>
      <pc:sldChg chg="modSp mod">
        <pc:chgData name="Ihor Aleksandrov" userId="c3051032-6b87-4db2-b257-777a0106fbd9" providerId="ADAL" clId="{A7642649-9B10-4AF0-AE3B-2C18A9545074}" dt="2024-01-25T15:01:30.422" v="14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A7642649-9B10-4AF0-AE3B-2C18A9545074}" dt="2024-01-25T15:01:30.422" v="14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56460482" sldId="25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39823432" sldId="25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5514391" sldId="25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75064168" sldId="26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78151509" sldId="26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670086471" sldId="26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76824021" sldId="26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03933854" sldId="26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69579791" sldId="26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45179861" sldId="26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23524645" sldId="267"/>
        </pc:sldMkLst>
      </pc:sldChg>
      <pc:sldChg chg="addSp delSp modSp mod">
        <pc:chgData name="Ihor Aleksandrov" userId="c3051032-6b87-4db2-b257-777a0106fbd9" providerId="ADAL" clId="{A7642649-9B10-4AF0-AE3B-2C18A9545074}" dt="2024-01-25T15:20:44.742" v="30" actId="1076"/>
        <pc:sldMkLst>
          <pc:docMk/>
          <pc:sldMk cId="4197480136" sldId="268"/>
        </pc:sldMkLst>
        <pc:spChg chg="mod">
          <ac:chgData name="Ihor Aleksandrov" userId="c3051032-6b87-4db2-b257-777a0106fbd9" providerId="ADAL" clId="{A7642649-9B10-4AF0-AE3B-2C18A9545074}" dt="2024-01-25T15:04:26.249" v="16"/>
          <ac:spMkLst>
            <pc:docMk/>
            <pc:sldMk cId="4197480136" sldId="26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A7642649-9B10-4AF0-AE3B-2C18A9545074}" dt="2024-01-25T15:05:35.032" v="20" actId="478"/>
          <ac:picMkLst>
            <pc:docMk/>
            <pc:sldMk cId="4197480136" sldId="268"/>
            <ac:picMk id="4" creationId="{D0DA9F44-2810-6A86-8E06-0F31F892076A}"/>
          </ac:picMkLst>
        </pc:picChg>
        <pc:picChg chg="del">
          <ac:chgData name="Ihor Aleksandrov" userId="c3051032-6b87-4db2-b257-777a0106fbd9" providerId="ADAL" clId="{A7642649-9B10-4AF0-AE3B-2C18A9545074}" dt="2024-01-25T15:04:33.716" v="17" actId="478"/>
          <ac:picMkLst>
            <pc:docMk/>
            <pc:sldMk cId="4197480136" sldId="268"/>
            <ac:picMk id="5" creationId="{35ABBD68-9FD2-4A63-BB45-97784C3E273A}"/>
          </ac:picMkLst>
        </pc:picChg>
        <pc:picChg chg="add mod">
          <ac:chgData name="Ihor Aleksandrov" userId="c3051032-6b87-4db2-b257-777a0106fbd9" providerId="ADAL" clId="{A7642649-9B10-4AF0-AE3B-2C18A9545074}" dt="2024-01-25T15:20:44.742" v="30" actId="1076"/>
          <ac:picMkLst>
            <pc:docMk/>
            <pc:sldMk cId="4197480136" sldId="268"/>
            <ac:picMk id="6" creationId="{96E01597-C9C0-8F09-1E61-63CEB43A5D58}"/>
          </ac:picMkLst>
        </pc:pic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1577604" sldId="26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85704815" sldId="27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17969225" sldId="27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169417950" sldId="27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639359" sldId="27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69937468" sldId="27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76992233" sldId="27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35561016" sldId="27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16895555" sldId="27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06611494" sldId="27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864832451" sldId="27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94478224" sldId="28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05366352" sldId="28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28152352" sldId="28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33051637" sldId="28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869825701" sldId="28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56240837" sldId="28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86376586" sldId="28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04498921" sldId="28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6474206" sldId="28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551930029" sldId="28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39738048" sldId="29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018496090" sldId="29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28635244" sldId="29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59493005" sldId="29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734173143" sldId="29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102755718" sldId="29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9832786" sldId="29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89799752" sldId="29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92285454" sldId="29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4186553512" sldId="29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34159653" sldId="30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4410250" sldId="301"/>
        </pc:sldMkLst>
      </pc:sldChg>
      <pc:sldChg chg="modSp mod">
        <pc:chgData name="Ihor Aleksandrov" userId="c3051032-6b87-4db2-b257-777a0106fbd9" providerId="ADAL" clId="{A7642649-9B10-4AF0-AE3B-2C18A9545074}" dt="2024-01-25T15:01:14.088" v="7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A7642649-9B10-4AF0-AE3B-2C18A9545074}" dt="2024-01-25T15:01:14.088" v="7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A7642649-9B10-4AF0-AE3B-2C18A9545074}" dt="2024-01-25T15:35:03.220" v="85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A7642649-9B10-4AF0-AE3B-2C18A9545074}" dt="2024-01-25T15:35:03.220" v="85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add mod">
        <pc:chgData name="Ihor Aleksandrov" userId="c3051032-6b87-4db2-b257-777a0106fbd9" providerId="ADAL" clId="{A7642649-9B10-4AF0-AE3B-2C18A9545074}" dt="2024-01-25T15:22:33.989" v="37" actId="1076"/>
        <pc:sldMkLst>
          <pc:docMk/>
          <pc:sldMk cId="2437677464" sldId="304"/>
        </pc:sldMkLst>
        <pc:spChg chg="mod">
          <ac:chgData name="Ihor Aleksandrov" userId="c3051032-6b87-4db2-b257-777a0106fbd9" providerId="ADAL" clId="{A7642649-9B10-4AF0-AE3B-2C18A9545074}" dt="2024-01-25T15:22:05.487" v="32"/>
          <ac:spMkLst>
            <pc:docMk/>
            <pc:sldMk cId="24376774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2:33.989" v="37" actId="1076"/>
          <ac:picMkLst>
            <pc:docMk/>
            <pc:sldMk cId="2437677464" sldId="304"/>
            <ac:picMk id="5" creationId="{532ADD11-32FE-79D7-3D72-769CD8D5331E}"/>
          </ac:picMkLst>
        </pc:picChg>
        <pc:picChg chg="del">
          <ac:chgData name="Ihor Aleksandrov" userId="c3051032-6b87-4db2-b257-777a0106fbd9" providerId="ADAL" clId="{A7642649-9B10-4AF0-AE3B-2C18A9545074}" dt="2024-01-25T15:22:09.077" v="33" actId="478"/>
          <ac:picMkLst>
            <pc:docMk/>
            <pc:sldMk cId="2437677464" sldId="304"/>
            <ac:picMk id="6" creationId="{96E01597-C9C0-8F09-1E61-63CEB43A5D58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4:23.903" v="46" actId="14100"/>
        <pc:sldMkLst>
          <pc:docMk/>
          <pc:sldMk cId="3615190178" sldId="305"/>
        </pc:sldMkLst>
        <pc:spChg chg="mod">
          <ac:chgData name="Ihor Aleksandrov" userId="c3051032-6b87-4db2-b257-777a0106fbd9" providerId="ADAL" clId="{A7642649-9B10-4AF0-AE3B-2C18A9545074}" dt="2024-01-25T15:24:02.072" v="41"/>
          <ac:spMkLst>
            <pc:docMk/>
            <pc:sldMk cId="3615190178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4:23.903" v="46" actId="14100"/>
          <ac:picMkLst>
            <pc:docMk/>
            <pc:sldMk cId="3615190178" sldId="305"/>
            <ac:picMk id="4" creationId="{2A852FFB-4A92-5087-5B17-CDEC3DAD94D1}"/>
          </ac:picMkLst>
        </pc:picChg>
        <pc:picChg chg="del">
          <ac:chgData name="Ihor Aleksandrov" userId="c3051032-6b87-4db2-b257-777a0106fbd9" providerId="ADAL" clId="{A7642649-9B10-4AF0-AE3B-2C18A9545074}" dt="2024-01-25T15:24:04.517" v="42" actId="478"/>
          <ac:picMkLst>
            <pc:docMk/>
            <pc:sldMk cId="3615190178" sldId="305"/>
            <ac:picMk id="5" creationId="{532ADD11-32FE-79D7-3D72-769CD8D5331E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6:41.315" v="59" actId="1076"/>
        <pc:sldMkLst>
          <pc:docMk/>
          <pc:sldMk cId="1836256656" sldId="306"/>
        </pc:sldMkLst>
        <pc:spChg chg="mod">
          <ac:chgData name="Ihor Aleksandrov" userId="c3051032-6b87-4db2-b257-777a0106fbd9" providerId="ADAL" clId="{A7642649-9B10-4AF0-AE3B-2C18A9545074}" dt="2024-01-25T15:25:48.810" v="48"/>
          <ac:spMkLst>
            <pc:docMk/>
            <pc:sldMk cId="1836256656" sldId="306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25:54.728" v="49" actId="478"/>
          <ac:picMkLst>
            <pc:docMk/>
            <pc:sldMk cId="1836256656" sldId="306"/>
            <ac:picMk id="4" creationId="{2A852FFB-4A92-5087-5B17-CDEC3DAD94D1}"/>
          </ac:picMkLst>
        </pc:picChg>
        <pc:picChg chg="add del mod">
          <ac:chgData name="Ihor Aleksandrov" userId="c3051032-6b87-4db2-b257-777a0106fbd9" providerId="ADAL" clId="{A7642649-9B10-4AF0-AE3B-2C18A9545074}" dt="2024-01-25T15:26:16.470" v="54" actId="478"/>
          <ac:picMkLst>
            <pc:docMk/>
            <pc:sldMk cId="1836256656" sldId="306"/>
            <ac:picMk id="5" creationId="{4EB37E91-0B9F-7C0F-6143-145FC21C3DBC}"/>
          </ac:picMkLst>
        </pc:picChg>
        <pc:picChg chg="add mod">
          <ac:chgData name="Ihor Aleksandrov" userId="c3051032-6b87-4db2-b257-777a0106fbd9" providerId="ADAL" clId="{A7642649-9B10-4AF0-AE3B-2C18A9545074}" dt="2024-01-25T15:26:41.315" v="59" actId="1076"/>
          <ac:picMkLst>
            <pc:docMk/>
            <pc:sldMk cId="1836256656" sldId="306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9:26.135" v="65" actId="1076"/>
        <pc:sldMkLst>
          <pc:docMk/>
          <pc:sldMk cId="198741980" sldId="307"/>
        </pc:sldMkLst>
        <pc:spChg chg="mod">
          <ac:chgData name="Ihor Aleksandrov" userId="c3051032-6b87-4db2-b257-777a0106fbd9" providerId="ADAL" clId="{A7642649-9B10-4AF0-AE3B-2C18A9545074}" dt="2024-01-25T15:29:10.761" v="61"/>
          <ac:spMkLst>
            <pc:docMk/>
            <pc:sldMk cId="198741980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9:26.135" v="65" actId="1076"/>
          <ac:picMkLst>
            <pc:docMk/>
            <pc:sldMk cId="198741980" sldId="307"/>
            <ac:picMk id="4" creationId="{2F3456F0-6D67-01CE-D6B3-FC19AC71F944}"/>
          </ac:picMkLst>
        </pc:picChg>
        <pc:picChg chg="del">
          <ac:chgData name="Ihor Aleksandrov" userId="c3051032-6b87-4db2-b257-777a0106fbd9" providerId="ADAL" clId="{A7642649-9B10-4AF0-AE3B-2C18A9545074}" dt="2024-01-25T15:29:13.374" v="62" actId="478"/>
          <ac:picMkLst>
            <pc:docMk/>
            <pc:sldMk cId="198741980" sldId="307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31:28.047" v="73" actId="1076"/>
        <pc:sldMkLst>
          <pc:docMk/>
          <pc:sldMk cId="2347286244" sldId="308"/>
        </pc:sldMkLst>
        <pc:spChg chg="mod">
          <ac:chgData name="Ihor Aleksandrov" userId="c3051032-6b87-4db2-b257-777a0106fbd9" providerId="ADAL" clId="{A7642649-9B10-4AF0-AE3B-2C18A9545074}" dt="2024-01-25T15:31:08.264" v="67"/>
          <ac:spMkLst>
            <pc:docMk/>
            <pc:sldMk cId="2347286244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31:19.359" v="68" actId="478"/>
          <ac:picMkLst>
            <pc:docMk/>
            <pc:sldMk cId="2347286244" sldId="308"/>
            <ac:picMk id="4" creationId="{2F3456F0-6D67-01CE-D6B3-FC19AC71F944}"/>
          </ac:picMkLst>
        </pc:picChg>
        <pc:picChg chg="add mod">
          <ac:chgData name="Ihor Aleksandrov" userId="c3051032-6b87-4db2-b257-777a0106fbd9" providerId="ADAL" clId="{A7642649-9B10-4AF0-AE3B-2C18A9545074}" dt="2024-01-25T15:31:28.047" v="73" actId="1076"/>
          <ac:picMkLst>
            <pc:docMk/>
            <pc:sldMk cId="2347286244" sldId="308"/>
            <ac:picMk id="6" creationId="{0617AFD0-0603-925A-5FD5-56C87DFDAB14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00E66-A0CB-470F-8514-C91590285C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9ACE6-9AFD-4BBA-80CB-01DA1300E087}">
      <dgm:prSet/>
      <dgm:spPr/>
      <dgm:t>
        <a:bodyPr/>
        <a:lstStyle/>
        <a:p>
          <a:r>
            <a:rPr lang="en-US"/>
            <a:t>CI/CD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D0FAFBC-EEAF-4FBF-916F-D182FE250A26}" type="parTrans" cxnId="{C7C38DA0-CE59-4FEF-BFD1-6FDA69259313}">
      <dgm:prSet/>
      <dgm:spPr/>
      <dgm:t>
        <a:bodyPr/>
        <a:lstStyle/>
        <a:p>
          <a:endParaRPr lang="en-US"/>
        </a:p>
      </dgm:t>
    </dgm:pt>
    <dgm:pt modelId="{7B2C8051-D046-465E-BB80-77D9BB7B38CD}" type="sibTrans" cxnId="{C7C38DA0-CE59-4FEF-BFD1-6FDA69259313}">
      <dgm:prSet/>
      <dgm:spPr/>
      <dgm:t>
        <a:bodyPr/>
        <a:lstStyle/>
        <a:p>
          <a:endParaRPr lang="en-US"/>
        </a:p>
      </dgm:t>
    </dgm:pt>
    <dgm:pt modelId="{76D6B6BC-F8F0-4466-930A-673E438AD175}" type="pres">
      <dgm:prSet presAssocID="{1C600E66-A0CB-470F-8514-C91590285CB3}" presName="Name0" presStyleCnt="0">
        <dgm:presLayoutVars>
          <dgm:dir/>
          <dgm:animLvl val="lvl"/>
          <dgm:resizeHandles val="exact"/>
        </dgm:presLayoutVars>
      </dgm:prSet>
      <dgm:spPr/>
    </dgm:pt>
    <dgm:pt modelId="{28572EFC-4B6F-43FA-9BAF-1372789AF0BC}" type="pres">
      <dgm:prSet presAssocID="{64E9ACE6-9AFD-4BBA-80CB-01DA1300E087}" presName="linNode" presStyleCnt="0"/>
      <dgm:spPr/>
    </dgm:pt>
    <dgm:pt modelId="{FF5931E5-6577-45BF-AE5E-698950A6CB7C}" type="pres">
      <dgm:prSet presAssocID="{64E9ACE6-9AFD-4BBA-80CB-01DA1300E087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5164DF79-C7E6-4470-A977-53A07031A3C0}" type="presOf" srcId="{1C600E66-A0CB-470F-8514-C91590285CB3}" destId="{76D6B6BC-F8F0-4466-930A-673E438AD175}" srcOrd="0" destOrd="0" presId="urn:microsoft.com/office/officeart/2005/8/layout/vList5"/>
    <dgm:cxn modelId="{C7C38DA0-CE59-4FEF-BFD1-6FDA69259313}" srcId="{1C600E66-A0CB-470F-8514-C91590285CB3}" destId="{64E9ACE6-9AFD-4BBA-80CB-01DA1300E087}" srcOrd="0" destOrd="0" parTransId="{FD0FAFBC-EEAF-4FBF-916F-D182FE250A26}" sibTransId="{7B2C8051-D046-465E-BB80-77D9BB7B38CD}"/>
    <dgm:cxn modelId="{F2AC53BB-E0F7-4A6D-8F21-5A745B7FF3EF}" type="presOf" srcId="{64E9ACE6-9AFD-4BBA-80CB-01DA1300E087}" destId="{FF5931E5-6577-45BF-AE5E-698950A6CB7C}" srcOrd="0" destOrd="0" presId="urn:microsoft.com/office/officeart/2005/8/layout/vList5"/>
    <dgm:cxn modelId="{17EF8E67-277A-49D4-AC45-E6BAE828A53D}" type="presParOf" srcId="{76D6B6BC-F8F0-4466-930A-673E438AD175}" destId="{28572EFC-4B6F-43FA-9BAF-1372789AF0BC}" srcOrd="0" destOrd="0" presId="urn:microsoft.com/office/officeart/2005/8/layout/vList5"/>
    <dgm:cxn modelId="{BEE7790A-1A86-4AC5-926A-8684AC7E160D}" type="presParOf" srcId="{28572EFC-4B6F-43FA-9BAF-1372789AF0BC}" destId="{FF5931E5-6577-45BF-AE5E-698950A6CB7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931E5-6577-45BF-AE5E-698950A6CB7C}">
      <dsp:nvSpPr>
        <dsp:cNvPr id="0" name=""/>
        <dsp:cNvSpPr/>
      </dsp:nvSpPr>
      <dsp:spPr>
        <a:xfrm>
          <a:off x="2044999" y="0"/>
          <a:ext cx="2300624" cy="1526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CI/CD</a:t>
          </a:r>
          <a:endParaRPr lang="en-US" sz="5800" kern="1200" dirty="0"/>
        </a:p>
      </dsp:txBody>
      <dsp:txXfrm>
        <a:off x="2119530" y="74531"/>
        <a:ext cx="2151562" cy="1377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B1113-EC1E-4052-ADC3-711A8186C8F9}" type="datetimeFigureOut">
              <a:rPr lang="ru-UA" smtClean="0"/>
              <a:t>27.02.2024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59AC-33F4-4254-AD7D-8C1B114FCCA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058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A78E-2582-F5BA-49EE-06427AB0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9A7B3-F105-9A58-8C82-145001465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D3CF-CB4F-9D1C-AEFC-B86A5CDA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8C45-57AC-41B3-94F0-A4DD439292F2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7C6B-A243-3199-3F9B-566ABA5A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Step 2. CI/CD-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4E12-42AF-6E93-8446-FB7AA4ED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99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8146-207A-B582-0870-446BED39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2CE5-2ED3-6B89-DF8F-91BB09DE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E99E-D62A-308F-6CD7-F9D5877B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3E60-6C5F-4CE7-8085-57F6B14C4E3F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C913-EEDC-C868-CCA2-6A1EC83C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Step 2. CI/CD-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26D0-C003-5154-A6ED-29E2E01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4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6A050-D17D-74CD-74F1-194018938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D5B1E-618A-EF9C-46C0-F19147CC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24D0-D03B-BD8E-8B60-2A0B13F7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8D82-D725-4A33-9F43-D7D282CB3A63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57B6-FB4B-A989-BF21-85451F87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Step 2. CI/CD-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D6B9-FD93-731B-C33E-7FD0EFC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4242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CB-8F14-4E80-14A3-52DC5FEE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5796-7025-4B03-E421-B3DA10F1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674D-0129-54D7-1871-1576FD32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9653-8590-491D-B161-6C920413FEFE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9655-59CD-E294-E336-259DBAD2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Step 2. CI/CD-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1FD0-BE59-315B-2C0E-B4CE5AE8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4491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1B8B-60EE-D2E3-62AD-0CB191698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475F6-9813-5C1B-54EE-3E228F98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020E-AEE6-BE70-D520-D5635B9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F64E-2D82-4358-91DB-FA92B70A2711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75A3-106F-1BB6-F346-05272826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Step 2. CI/CD-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E8E0-EECE-CAB7-0E99-9F00BC2C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72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3C78-1B1E-5640-77A7-EBB85ADD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985A-5AD3-F670-8F7D-988E27C0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A9DF-61F2-48EF-DB15-2B6F0975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6D96-13A1-4A61-BB0D-413E7FBC30DE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801E-998A-07F6-9EB8-9DB3B30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Step 2. CI/CD-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59F9-A0FE-9BE3-0335-D42F11B6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898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ACEB-78D9-5A44-AB84-32B8235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FCE6-E39B-EEE5-454E-BFB5608D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5092-2899-F4A1-3585-5BBB905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F076-3AE3-4D79-8C8F-003210624ABA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7DFE-EFDE-9A77-E94D-E1B381C8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Step 2. CI/CD-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E8F2-9C10-7633-E1D0-72074137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72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9462-1C8B-0970-D501-62AC09FB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FDE4-58D9-6079-DF72-6F6248EE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70F2-01A5-7400-4B23-E429BBF4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1DBE-9263-EB29-5AB9-5D4E20EF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988A-A364-44F8-BE7D-D299EFFDA01F}" type="datetime1">
              <a:rPr lang="ru-UA" smtClean="0"/>
              <a:t>27.02.2024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9569-44EC-CE09-CE2A-4609F25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Step 2. CI/CD- ver. 202403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12CA-D49E-27B8-83E0-7A1BA661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61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6322-5B46-7480-52DE-1F9D24A0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B3DA-BCF2-0304-8ADE-F51BA304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2437-9DD8-1F07-DBDD-3F1D0ABC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DB871-9801-A5F7-BA82-3EA129DE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0068F-44EA-C350-32AF-B1C7F157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0A7BC-6847-BB14-3FB1-0EF7F1E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1E0A-980E-44E8-8A33-00E824E2C995}" type="datetime1">
              <a:rPr lang="ru-UA" smtClean="0"/>
              <a:t>27.02.2024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E8635-E854-1780-4E0E-799C49CB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Step 2. CI/CD- ver. 202403</a:t>
            </a:r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F92E1-6CC2-0CFB-3FC8-F208481D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68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4C56-28F7-2C3F-3AD3-57B3CB64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A3B5C-52DD-CBCA-70F4-E37679EC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6272-732E-4486-9AEB-A56898C014EC}" type="datetime1">
              <a:rPr lang="ru-UA" smtClean="0"/>
              <a:t>27.02.2024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C201-7F7D-C4EE-C270-FA1C8B8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Step 2. CI/CD- ver. 202403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AB57-78BC-4041-540D-5D74C51B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296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EC9F9-9344-E280-C79B-F54D06FA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9342-77FB-4C87-A839-531C2D9D8BE1}" type="datetime1">
              <a:rPr lang="ru-UA" smtClean="0"/>
              <a:t>27.02.2024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EF7FA-DA82-70D8-4E7C-7BEF42B9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Step 2. CI/CD- ver. 202403</a:t>
            </a:r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33B43-9663-9CC8-4859-A9E78C8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710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5082-9700-DF3E-C7CF-2C826B27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C20A-C2FC-BC5C-18EA-96CE7EDF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CCE1-243A-13D4-4D63-21785412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9FAC-4E0F-E312-DF7E-F93A058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82C7-EFB1-48B6-9D5A-A5B28316D358}" type="datetime1">
              <a:rPr lang="ru-UA" smtClean="0"/>
              <a:t>27.02.2024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D9E5-4F5F-4168-EDF5-A373C1E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Step 2. CI/CD- ver. 202403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185E-ADCB-EBF3-3174-FA9A289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30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6383-3A3F-06FC-372B-E254635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21AC8-00CA-4794-7F17-8CD15CB1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AFCED-7E91-7036-4EC2-284C0AD2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92D45-DDEF-F82F-1547-29142C1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E445-15E9-449C-AA73-9A4490C34C39}" type="datetime1">
              <a:rPr lang="ru-UA" smtClean="0"/>
              <a:t>27.02.2024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8BB19-5E07-4866-5D54-337B5AE6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Step 2. CI/CD- ver. 202403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50EB-2102-FE89-36A4-38FE8652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19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29BAC-5F27-3481-8306-B14B663D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D8FD-878F-92F9-9CB2-16DC267F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D0C8-D421-8AA6-DF92-CB531A52C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BE602-80FA-4262-B5CC-FDC0622F5315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E379-DB78-C689-7041-6473BDD1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Step 2. CI/CD-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1A22-349C-F1F1-2E2C-E86CC7B8A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97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44D44-78B2-67A7-E824-2591F9FC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1F94-9BB2-4885-9C83-D5C8BB45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CC2B-F91D-0C27-0152-92AEDA752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C4AF7-61BA-412E-8EE4-72FA6ECB73E2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AAF0-CBE7-3F32-F0FC-6D9258ECE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Step 2. CI/CD-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6F76-3D6E-7E8D-9ADE-8222660B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56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8ECE0-DBF5-C309-B35B-C6A0C6C8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</a:rPr>
              <a:t>Step 2. CI/CD</a:t>
            </a:r>
            <a:endParaRPr lang="ru-UA" sz="8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0720-F024-291D-B095-733008D2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it-IT" sz="900">
                <a:solidFill>
                  <a:schemeClr val="tx1"/>
                </a:solidFill>
              </a:rPr>
              <a:t>Step 2. CI/CD- ver. 202403</a:t>
            </a:r>
            <a:endParaRPr lang="ru-UA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6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43DE7-1B02-667A-3F0C-AF294FF7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Agenda</a:t>
            </a:r>
            <a:endParaRPr lang="ru-UA" sz="36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FAA-FBE6-1385-DD40-EFF9167C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it-IT" sz="900">
                <a:solidFill>
                  <a:schemeClr val="bg1"/>
                </a:solidFill>
              </a:rPr>
              <a:t>Step 2. CI/CD- ver. 202403</a:t>
            </a:r>
            <a:endParaRPr lang="ru-UA" sz="900">
              <a:solidFill>
                <a:schemeClr val="bg1"/>
              </a:solidFill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438840ED-2B50-ED19-12CF-99B1789AE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749383"/>
              </p:ext>
            </p:extLst>
          </p:nvPr>
        </p:nvGraphicFramePr>
        <p:xfrm>
          <a:off x="4654732" y="2664229"/>
          <a:ext cx="6390623" cy="152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3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CI/CD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it-IT" sz="900">
                <a:solidFill>
                  <a:schemeClr val="bg1"/>
                </a:solidFill>
              </a:rPr>
              <a:t>Step 2. CI/CD- ver. 202403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6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CI/CD?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Step 2. CI/CD- ver. 202403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E01597-C9C0-8F09-1E61-63CEB43A5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218" y="2300936"/>
            <a:ext cx="7966364" cy="221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8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Integration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Step 2. CI/CD- ver. 202403</a:t>
            </a:r>
            <a:endParaRPr lang="ru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ADD11-32FE-79D7-3D72-769CD8D53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04" y="1574019"/>
            <a:ext cx="741739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7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Delivery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Step 2. CI/CD- ver. 202403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52FFB-4A92-5087-5B17-CDEC3DAD9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703" y="2178470"/>
            <a:ext cx="7666606" cy="213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90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Deployment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Step 2. CI/CD- ver. 202403</a:t>
            </a:r>
            <a:endParaRPr lang="ru-U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9EBC7C-BE04-D287-A7CB-C870F1A5B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488" y="2145728"/>
            <a:ext cx="7429823" cy="203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5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Step 2. CI/CD- ver. 202403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3456F0-6D67-01CE-D6B3-FC19AC71F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812" y="1505910"/>
            <a:ext cx="6791327" cy="346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 and CD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Step 2. CI/CD- ver. 202403</a:t>
            </a:r>
            <a:endParaRPr lang="ru-UA"/>
          </a:p>
        </p:txBody>
      </p:sp>
      <p:pic>
        <p:nvPicPr>
          <p:cNvPr id="6" name="Picture 5" descr="A diagram of a process&#10;&#10;Description automatically generated">
            <a:extLst>
              <a:ext uri="{FF2B5EF4-FFF2-40B4-BE49-F238E27FC236}">
                <a16:creationId xmlns:a16="http://schemas.microsoft.com/office/drawing/2014/main" id="{0617AFD0-0603-925A-5FD5-56C87DFDA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2" y="1388281"/>
            <a:ext cx="76295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8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112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Office Theme</vt:lpstr>
      <vt:lpstr>Step 2. CI/CD</vt:lpstr>
      <vt:lpstr>Agenda</vt:lpstr>
      <vt:lpstr>CI/CD</vt:lpstr>
      <vt:lpstr>What is CI/CD?</vt:lpstr>
      <vt:lpstr>Continuous Integration</vt:lpstr>
      <vt:lpstr>Continuous Delivery</vt:lpstr>
      <vt:lpstr>Continuous Deployment</vt:lpstr>
      <vt:lpstr>CI Workflow</vt:lpstr>
      <vt:lpstr>CI and CD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Ihor Aleksandrov</dc:creator>
  <cp:lastModifiedBy>Ihor Aleksandrov</cp:lastModifiedBy>
  <cp:revision>6</cp:revision>
  <dcterms:created xsi:type="dcterms:W3CDTF">2024-01-24T15:50:09Z</dcterms:created>
  <dcterms:modified xsi:type="dcterms:W3CDTF">2024-02-27T10:59:43Z</dcterms:modified>
</cp:coreProperties>
</file>