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7"/>
  </p:notesMasterIdLst>
  <p:sldIdLst>
    <p:sldId id="302" r:id="rId3"/>
    <p:sldId id="303" r:id="rId4"/>
    <p:sldId id="256" r:id="rId5"/>
    <p:sldId id="268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GitHub DevOps" id="{09CA0578-9490-4F4F-A6FA-697E70E6C9E0}">
          <p14:sldIdLst>
            <p14:sldId id="256"/>
            <p14:sldId id="268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Azure DevOps" id="{09BB6F1F-3BA6-49EF-9256-02A7EF9DC674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3046A5-CE6C-4773-BFC7-5079A6AB06FB}" v="1" dt="2024-02-27T11:05:39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 dirty="0"/>
            <a:t>GitHub DevOps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2240D41D-9269-4094-AEBC-1664425632DB}">
      <dgm:prSet/>
      <dgm:spPr/>
      <dgm:t>
        <a:bodyPr/>
        <a:lstStyle/>
        <a:p>
          <a:r>
            <a:rPr lang="en-US" dirty="0"/>
            <a:t>Azure DevOps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3766FE5-DD90-4BD8-82A9-33CBDF55210E}" type="parTrans" cxnId="{99A6CC83-AE40-4A47-9C08-1C60E1C3B682}">
      <dgm:prSet/>
      <dgm:spPr/>
      <dgm:t>
        <a:bodyPr/>
        <a:lstStyle/>
        <a:p>
          <a:endParaRPr lang="ru-UA"/>
        </a:p>
      </dgm:t>
    </dgm:pt>
    <dgm:pt modelId="{474E530C-8388-441E-8514-9E5C43069E6C}" type="sibTrans" cxnId="{99A6CC83-AE40-4A47-9C08-1C60E1C3B682}">
      <dgm:prSet/>
      <dgm:spPr/>
      <dgm:t>
        <a:bodyPr/>
        <a:lstStyle/>
        <a:p>
          <a:endParaRPr lang="ru-UA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ECE9EB2-DDA7-42FC-BF9E-18B0138FE3B5}" type="pres">
      <dgm:prSet presAssocID="{7B2C8051-D046-465E-BB80-77D9BB7B38CD}" presName="sp" presStyleCnt="0"/>
      <dgm:spPr/>
    </dgm:pt>
    <dgm:pt modelId="{365DAA1E-0EA2-4779-BA2C-86211B24E914}" type="pres">
      <dgm:prSet presAssocID="{2240D41D-9269-4094-AEBC-1664425632DB}" presName="linNode" presStyleCnt="0"/>
      <dgm:spPr/>
    </dgm:pt>
    <dgm:pt modelId="{B6CE390F-56AC-45A8-A0DF-3A7B8C2FEB1E}" type="pres">
      <dgm:prSet presAssocID="{2240D41D-9269-4094-AEBC-1664425632D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99A6CC83-AE40-4A47-9C08-1C60E1C3B682}" srcId="{1C600E66-A0CB-470F-8514-C91590285CB3}" destId="{2240D41D-9269-4094-AEBC-1664425632DB}" srcOrd="1" destOrd="0" parTransId="{23766FE5-DD90-4BD8-82A9-33CBDF55210E}" sibTransId="{474E530C-8388-441E-8514-9E5C43069E6C}"/>
    <dgm:cxn modelId="{30C6AD8A-2368-4D50-9E5F-AACEB3623078}" type="presOf" srcId="{2240D41D-9269-4094-AEBC-1664425632DB}" destId="{B6CE390F-56AC-45A8-A0DF-3A7B8C2FEB1E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  <dgm:cxn modelId="{A1CEFADC-E666-418E-A8EF-60AF891E80F1}" type="presParOf" srcId="{76D6B6BC-F8F0-4466-930A-673E438AD175}" destId="{4ECE9EB2-DDA7-42FC-BF9E-18B0138FE3B5}" srcOrd="1" destOrd="0" presId="urn:microsoft.com/office/officeart/2005/8/layout/vList5"/>
    <dgm:cxn modelId="{EA31EEF1-153D-49E7-9DDC-711023DD751D}" type="presParOf" srcId="{76D6B6BC-F8F0-4466-930A-673E438AD175}" destId="{365DAA1E-0EA2-4779-BA2C-86211B24E914}" srcOrd="2" destOrd="0" presId="urn:microsoft.com/office/officeart/2005/8/layout/vList5"/>
    <dgm:cxn modelId="{6BFF6DAC-E656-484E-8838-F79ECABD3DD1}" type="presParOf" srcId="{365DAA1E-0EA2-4779-BA2C-86211B24E914}" destId="{B6CE390F-56AC-45A8-A0DF-3A7B8C2FEB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33"/>
          <a:ext cx="2300624" cy="1321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GitHub DevOps</a:t>
          </a:r>
        </a:p>
      </dsp:txBody>
      <dsp:txXfrm>
        <a:off x="2109495" y="64529"/>
        <a:ext cx="2171632" cy="1192225"/>
      </dsp:txXfrm>
    </dsp:sp>
    <dsp:sp modelId="{B6CE390F-56AC-45A8-A0DF-3A7B8C2FEB1E}">
      <dsp:nvSpPr>
        <dsp:cNvPr id="0" name=""/>
        <dsp:cNvSpPr/>
      </dsp:nvSpPr>
      <dsp:spPr>
        <a:xfrm>
          <a:off x="2044999" y="1387311"/>
          <a:ext cx="2300624" cy="1321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Azure DevOps</a:t>
          </a:r>
        </a:p>
      </dsp:txBody>
      <dsp:txXfrm>
        <a:off x="2109495" y="1451807"/>
        <a:ext cx="2171632" cy="1192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27.02.2024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2DE5-8F1C-41A7-A99D-D9D5811E1ABA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1B4E-02A6-4DEA-9D17-9B1EF1812D26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9F9-97F9-40AD-B78F-D7F0A4E2971C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972-7711-4428-9F59-3EEB517499D9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7016-4B8E-45E2-9081-E03DC78892E3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6A49-4580-4412-9550-BE95D5F5F46B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0F12-6F55-4CE2-8A63-4E5947CE3FED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BE7-8160-4099-A347-2B96218B467D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D62B-4F6E-4CF1-B7D8-38DACB0704AD}" type="datetime1">
              <a:rPr lang="ru-UA" smtClean="0"/>
              <a:t>27.02.2024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4D6B-D9FF-474E-AA74-732A5ACFE8C5}" type="datetime1">
              <a:rPr lang="ru-UA" smtClean="0"/>
              <a:t>27.02.2024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A4B2-51BE-4B36-9F81-C486EEC4C377}" type="datetime1">
              <a:rPr lang="ru-UA" smtClean="0"/>
              <a:t>27.02.2024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046C-7F6F-41C3-8353-B13C8B7B52AF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6B25-F91F-46D1-B926-4C4FDCF72C9D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8358-5DCE-4736-83EE-9DDBDA014280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3. Deployment Automatization-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46C8A-AD95-4FC4-9D77-FCA64365B4DA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3. Deployment Automatization-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3. Deployment Automatization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tx1"/>
                </a:solidFill>
              </a:rPr>
              <a:t>Step 3. Deployment Automatization- ver. 202403</a:t>
            </a:r>
            <a:endParaRPr lang="ru-UA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Packages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DBF52-3379-A0DB-C2D3-AD13E50F4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574019"/>
            <a:ext cx="7199982" cy="317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1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Pages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2F593-A13B-5DDB-88EB-006260BEE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00" y="1515962"/>
            <a:ext cx="7216000" cy="37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8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Azure DevOps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3. Deployment Automatization- ver. 202403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48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DevOps Services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EC793-F7E8-D57E-E495-4A9520750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852662"/>
            <a:ext cx="7604857" cy="31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5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Boards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2E9A4-52AD-1F66-AC22-B0AE53D11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180059"/>
            <a:ext cx="7279013" cy="4497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1A8AEA-045D-CA8D-2F87-86C7BC7F2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95430" y="5049202"/>
            <a:ext cx="1543265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3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Pipeline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4FB53-5035-A5A9-7433-F22FB7E72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612" y="910414"/>
            <a:ext cx="5752280" cy="4880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8EF69A-41E4-9FC3-E1EB-9468A0CB8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7213" y="4806499"/>
            <a:ext cx="1819529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96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Repos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2F53BF-A25F-C5EF-07AB-3F824C4E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886" y="791904"/>
            <a:ext cx="6325991" cy="4852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F80E18-578A-16A9-85C5-532F9FD4B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041" y="5366103"/>
            <a:ext cx="1483031" cy="103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54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Test Plans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A6064-484E-B30C-7E3A-19B2D5316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2" y="971989"/>
            <a:ext cx="5047536" cy="4300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75D103-485B-C43F-327E-ED0BECCAB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61212" y="5272894"/>
            <a:ext cx="2281407" cy="11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1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Artifacts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BEC785-1A5C-BC57-8AF1-75EF2EF4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8104" y="1574019"/>
            <a:ext cx="6116104" cy="3512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716AD4-AC61-DD67-E0EB-5B1D64919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3203" y="4660006"/>
            <a:ext cx="226726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4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Advanced Security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7A61D-7A9F-90BF-2073-99800DC0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1957" y="1218608"/>
            <a:ext cx="5735888" cy="3689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F011CA-CFEE-3631-F749-FEC935A4A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93830" y="4589660"/>
            <a:ext cx="3680748" cy="104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2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3. Deployment Automatization- ver. 202403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485357"/>
              </p:ext>
            </p:extLst>
          </p:nvPr>
        </p:nvGraphicFramePr>
        <p:xfrm>
          <a:off x="4654732" y="1482436"/>
          <a:ext cx="6390623" cy="270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DevOps (getting started)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96786-68CA-315E-9A7E-1157749A9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04" y="1967265"/>
            <a:ext cx="6773387" cy="25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8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</a:t>
            </a:r>
            <a:r>
              <a:rPr lang="en-US" sz="3600" dirty="0">
                <a:solidFill>
                  <a:srgbClr val="FFFFFF"/>
                </a:solidFill>
              </a:rPr>
              <a:t>ipeline (in use)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28E5B-C3E7-BFA3-AAE0-7B193175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925" y="1408489"/>
            <a:ext cx="3637493" cy="34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72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</a:t>
            </a:r>
            <a:r>
              <a:rPr lang="en-US" sz="3600" dirty="0">
                <a:solidFill>
                  <a:srgbClr val="FFFFFF"/>
                </a:solidFill>
              </a:rPr>
              <a:t>ipeline (in use)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218F6-449B-2F93-DB6F-C091B7A2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27" y="1967266"/>
            <a:ext cx="6622473" cy="26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11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</a:t>
            </a:r>
            <a:r>
              <a:rPr lang="en-US" sz="3600" dirty="0">
                <a:solidFill>
                  <a:srgbClr val="FFFFFF"/>
                </a:solidFill>
              </a:rPr>
              <a:t>ipeline (in use)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BF8C2-EC18-9A18-0A44-8EB1C9CE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491" y="867202"/>
            <a:ext cx="6428509" cy="2004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532B56-37B8-7540-3150-B8251ACB9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491" y="3240894"/>
            <a:ext cx="5541818" cy="258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28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</a:t>
            </a:r>
            <a:r>
              <a:rPr lang="en-US" sz="3600" dirty="0">
                <a:solidFill>
                  <a:srgbClr val="FFFFFF"/>
                </a:solidFill>
              </a:rPr>
              <a:t>ipeline (in use)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01808-A913-0FD5-1B8C-DA75C36C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451" y="1738938"/>
            <a:ext cx="6941127" cy="277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GitHub DevOps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r>
              <a:rPr lang="en-US" sz="900">
                <a:solidFill>
                  <a:schemeClr val="bg1"/>
                </a:solidFill>
              </a:rPr>
              <a:t>Step 3. Deployment Automatization- ver. 202403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8B8D675-CA93-B1DA-C8B0-E9A8D9721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64" y="2012986"/>
            <a:ext cx="7775507" cy="27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(workflows)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A766F-83CB-5C1C-AAE0-E7EBDC35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712" y="2103753"/>
            <a:ext cx="7663375" cy="241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(events)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98978-CBA3-C53D-2AC7-6E736F346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603" y="1764080"/>
            <a:ext cx="1543265" cy="3143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8150D0-EEA6-F03D-53F3-560A3ECE7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868" y="1777935"/>
            <a:ext cx="2715004" cy="3143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805EFE-1FBF-FD52-8DDC-4879878D0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056" y="1722313"/>
            <a:ext cx="177189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(jobs)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6D8B4-95C0-C160-F6BC-F60E1B838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105" y="1574019"/>
            <a:ext cx="2143424" cy="1467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E22683-1DCE-F916-E898-47CF6229B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69189"/>
            <a:ext cx="452500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(actions)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83F72-3A1C-C9B6-B2F7-8739C40F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630" y="2409290"/>
            <a:ext cx="5315692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4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1967266"/>
            <a:ext cx="27686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Actions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(runners)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Step 3. Deployment Automatization-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009DE-0262-AC3D-D9CE-67DDCC6CEE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115" y="1821669"/>
            <a:ext cx="40100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1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289</Words>
  <Application>Microsoft Office PowerPoint</Application>
  <PresentationFormat>Widescreen</PresentationFormat>
  <Paragraphs>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Office Theme</vt:lpstr>
      <vt:lpstr>Step 3. Deployment Automatization</vt:lpstr>
      <vt:lpstr>Agenda</vt:lpstr>
      <vt:lpstr>GitHub DevOps</vt:lpstr>
      <vt:lpstr>GitHub Actions</vt:lpstr>
      <vt:lpstr>GitHub Actions (workflows)</vt:lpstr>
      <vt:lpstr>GitHub Actions (events)</vt:lpstr>
      <vt:lpstr>GitHub Actions (jobs)</vt:lpstr>
      <vt:lpstr>GitHub Actions (actions)</vt:lpstr>
      <vt:lpstr>GitHub Actions (runners)</vt:lpstr>
      <vt:lpstr>GitHub Packages</vt:lpstr>
      <vt:lpstr>GitHub Pages</vt:lpstr>
      <vt:lpstr>Azure DevOps</vt:lpstr>
      <vt:lpstr>Azure DevOps Services</vt:lpstr>
      <vt:lpstr>Azure Boards</vt:lpstr>
      <vt:lpstr>Azure Pipeline</vt:lpstr>
      <vt:lpstr>Azure Repos</vt:lpstr>
      <vt:lpstr>Azure Test Plans</vt:lpstr>
      <vt:lpstr>Azure Artifacts</vt:lpstr>
      <vt:lpstr>Azure Advanced Security</vt:lpstr>
      <vt:lpstr>Azure DevOps (getting started)</vt:lpstr>
      <vt:lpstr>Azure Pipeline (in use)</vt:lpstr>
      <vt:lpstr>Azure Pipeline (in use)</vt:lpstr>
      <vt:lpstr>Azure Pipeline (in use)</vt:lpstr>
      <vt:lpstr>Azure Pipeline (in use)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7</cp:revision>
  <dcterms:created xsi:type="dcterms:W3CDTF">2024-01-24T15:50:09Z</dcterms:created>
  <dcterms:modified xsi:type="dcterms:W3CDTF">2024-02-27T11:05:49Z</dcterms:modified>
</cp:coreProperties>
</file>