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8"/>
  </p:notesMasterIdLst>
  <p:sldIdLst>
    <p:sldId id="302" r:id="rId3"/>
    <p:sldId id="303" r:id="rId4"/>
    <p:sldId id="256" r:id="rId5"/>
    <p:sldId id="304" r:id="rId6"/>
    <p:sldId id="268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DB239A-9546-47EE-BCCE-7BAC5BFC05A5}">
          <p14:sldIdLst>
            <p14:sldId id="302"/>
            <p14:sldId id="303"/>
          </p14:sldIdLst>
        </p14:section>
        <p14:section name="Terraform" id="{09CA0578-9490-4F4F-A6FA-697E70E6C9E0}">
          <p14:sldIdLst>
            <p14:sldId id="256"/>
            <p14:sldId id="304"/>
            <p14:sldId id="268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Ansible" id="{84DFBF41-92CA-4C22-9634-50F1DFDC41A5}">
          <p14:sldIdLst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088AE4-77EE-46D0-AC66-CC08BBC971CB}" v="4" dt="2024-02-27T11:16:54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hor Aleksandrov" userId="c3051032-6b87-4db2-b257-777a0106fbd9" providerId="ADAL" clId="{32088AE4-77EE-46D0-AC66-CC08BBC971CB}"/>
    <pc:docChg chg="custSel modSld">
      <pc:chgData name="Ihor Aleksandrov" userId="c3051032-6b87-4db2-b257-777a0106fbd9" providerId="ADAL" clId="{32088AE4-77EE-46D0-AC66-CC08BBC971CB}" dt="2024-02-26T15:00:58.134" v="6" actId="478"/>
      <pc:docMkLst>
        <pc:docMk/>
      </pc:docMkLst>
      <pc:sldChg chg="addSp delSp modSp mod">
        <pc:chgData name="Ihor Aleksandrov" userId="c3051032-6b87-4db2-b257-777a0106fbd9" providerId="ADAL" clId="{32088AE4-77EE-46D0-AC66-CC08BBC971CB}" dt="2024-02-26T15:00:35.262" v="4" actId="962"/>
        <pc:sldMkLst>
          <pc:docMk/>
          <pc:sldMk cId="356788772" sldId="317"/>
        </pc:sldMkLst>
        <pc:picChg chg="del">
          <ac:chgData name="Ihor Aleksandrov" userId="c3051032-6b87-4db2-b257-777a0106fbd9" providerId="ADAL" clId="{32088AE4-77EE-46D0-AC66-CC08BBC971CB}" dt="2024-02-26T15:00:26.630" v="0" actId="478"/>
          <ac:picMkLst>
            <pc:docMk/>
            <pc:sldMk cId="356788772" sldId="317"/>
            <ac:picMk id="5" creationId="{A065E73D-7090-4B6C-8393-D4C2F77A6430}"/>
          </ac:picMkLst>
        </pc:picChg>
        <pc:picChg chg="add mod">
          <ac:chgData name="Ihor Aleksandrov" userId="c3051032-6b87-4db2-b257-777a0106fbd9" providerId="ADAL" clId="{32088AE4-77EE-46D0-AC66-CC08BBC971CB}" dt="2024-02-26T15:00:35.262" v="4" actId="962"/>
          <ac:picMkLst>
            <pc:docMk/>
            <pc:sldMk cId="356788772" sldId="317"/>
            <ac:picMk id="6" creationId="{8C55A539-5C30-9E59-451E-75B8B0B9C3FB}"/>
          </ac:picMkLst>
        </pc:picChg>
      </pc:sldChg>
      <pc:sldChg chg="addSp delSp">
        <pc:chgData name="Ihor Aleksandrov" userId="c3051032-6b87-4db2-b257-777a0106fbd9" providerId="ADAL" clId="{32088AE4-77EE-46D0-AC66-CC08BBC971CB}" dt="2024-02-26T15:00:58.134" v="6" actId="478"/>
        <pc:sldMkLst>
          <pc:docMk/>
          <pc:sldMk cId="3114329589" sldId="324"/>
        </pc:sldMkLst>
        <pc:picChg chg="add del">
          <ac:chgData name="Ihor Aleksandrov" userId="c3051032-6b87-4db2-b257-777a0106fbd9" providerId="ADAL" clId="{32088AE4-77EE-46D0-AC66-CC08BBC971CB}" dt="2024-02-26T15:00:58.134" v="6" actId="478"/>
          <ac:picMkLst>
            <pc:docMk/>
            <pc:sldMk cId="3114329589" sldId="324"/>
            <ac:picMk id="3074" creationId="{681CB2FB-3567-4762-91BC-B9337E2B34CB}"/>
          </ac:picMkLst>
        </pc:picChg>
      </pc:sldChg>
    </pc:docChg>
  </pc:docChgLst>
  <pc:docChgLst>
    <pc:chgData name="Ihor Aleksandrov" userId="c3051032-6b87-4db2-b257-777a0106fbd9" providerId="ADAL" clId="{1BA64282-8772-44DD-ADE1-6DE4E20DF9D4}"/>
    <pc:docChg chg="undo custSel addSld delSld modSld sldOrd addSection delSection modSection">
      <pc:chgData name="Ihor Aleksandrov" userId="c3051032-6b87-4db2-b257-777a0106fbd9" providerId="ADAL" clId="{1BA64282-8772-44DD-ADE1-6DE4E20DF9D4}" dt="2024-01-31T08:21:19.563" v="583" actId="14100"/>
      <pc:docMkLst>
        <pc:docMk/>
      </pc:docMkLst>
      <pc:sldChg chg="modSp mod">
        <pc:chgData name="Ihor Aleksandrov" userId="c3051032-6b87-4db2-b257-777a0106fbd9" providerId="ADAL" clId="{1BA64282-8772-44DD-ADE1-6DE4E20DF9D4}" dt="2024-01-30T10:31:34.940" v="30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1BA64282-8772-44DD-ADE1-6DE4E20DF9D4}" dt="2024-01-30T10:31:34.940" v="30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mod">
        <pc:chgData name="Ihor Aleksandrov" userId="c3051032-6b87-4db2-b257-777a0106fbd9" providerId="ADAL" clId="{1BA64282-8772-44DD-ADE1-6DE4E20DF9D4}" dt="2024-01-30T10:33:11.732" v="36" actId="11529"/>
        <pc:sldMkLst>
          <pc:docMk/>
          <pc:sldMk cId="4197480136" sldId="268"/>
        </pc:sldMkLst>
        <pc:spChg chg="mod">
          <ac:chgData name="Ihor Aleksandrov" userId="c3051032-6b87-4db2-b257-777a0106fbd9" providerId="ADAL" clId="{1BA64282-8772-44DD-ADE1-6DE4E20DF9D4}" dt="2024-01-30T10:32:56.764" v="34"/>
          <ac:spMkLst>
            <pc:docMk/>
            <pc:sldMk cId="4197480136" sldId="26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33:11.732" v="36" actId="11529"/>
          <ac:spMkLst>
            <pc:docMk/>
            <pc:sldMk cId="4197480136" sldId="268"/>
            <ac:spMk id="4" creationId="{13451CDA-1490-D1A7-A07B-AFF3680A7469}"/>
          </ac:spMkLst>
        </pc:spChg>
        <pc:picChg chg="del">
          <ac:chgData name="Ihor Aleksandrov" userId="c3051032-6b87-4db2-b257-777a0106fbd9" providerId="ADAL" clId="{1BA64282-8772-44DD-ADE1-6DE4E20DF9D4}" dt="2024-01-30T10:32:58.851" v="35" actId="478"/>
          <ac:picMkLst>
            <pc:docMk/>
            <pc:sldMk cId="4197480136" sldId="268"/>
            <ac:picMk id="5" creationId="{48B8D675-CA93-B1DA-C8B0-E9A8D9721494}"/>
          </ac:picMkLst>
        </pc:picChg>
      </pc:sldChg>
      <pc:sldChg chg="modSp mod">
        <pc:chgData name="Ihor Aleksandrov" userId="c3051032-6b87-4db2-b257-777a0106fbd9" providerId="ADAL" clId="{1BA64282-8772-44DD-ADE1-6DE4E20DF9D4}" dt="2024-01-30T10:26:55.218" v="14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1BA64282-8772-44DD-ADE1-6DE4E20DF9D4}" dt="2024-01-30T10:26:55.218" v="14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1BA64282-8772-44DD-ADE1-6DE4E20DF9D4}" dt="2024-01-31T08:21:19.563" v="583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1BA64282-8772-44DD-ADE1-6DE4E20DF9D4}" dt="2024-01-31T08:21:19.563" v="583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3829398" sldId="304"/>
        </pc:sldMkLst>
      </pc:sldChg>
      <pc:sldChg chg="modSp add mod">
        <pc:chgData name="Ihor Aleksandrov" userId="c3051032-6b87-4db2-b257-777a0106fbd9" providerId="ADAL" clId="{1BA64282-8772-44DD-ADE1-6DE4E20DF9D4}" dt="2024-01-30T10:34:21.689" v="40"/>
        <pc:sldMkLst>
          <pc:docMk/>
          <pc:sldMk cId="3549163878" sldId="304"/>
        </pc:sldMkLst>
        <pc:spChg chg="mod">
          <ac:chgData name="Ihor Aleksandrov" userId="c3051032-6b87-4db2-b257-777a0106fbd9" providerId="ADAL" clId="{1BA64282-8772-44DD-ADE1-6DE4E20DF9D4}" dt="2024-01-30T10:34:21.689" v="40"/>
          <ac:spMkLst>
            <pc:docMk/>
            <pc:sldMk cId="3549163878" sldId="30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90847877" sldId="305"/>
        </pc:sldMkLst>
      </pc:sldChg>
      <pc:sldChg chg="modSp add mod">
        <pc:chgData name="Ihor Aleksandrov" userId="c3051032-6b87-4db2-b257-777a0106fbd9" providerId="ADAL" clId="{1BA64282-8772-44DD-ADE1-6DE4E20DF9D4}" dt="2024-01-30T10:39:52.321" v="43"/>
        <pc:sldMkLst>
          <pc:docMk/>
          <pc:sldMk cId="3859147720" sldId="305"/>
        </pc:sldMkLst>
        <pc:spChg chg="mod">
          <ac:chgData name="Ihor Aleksandrov" userId="c3051032-6b87-4db2-b257-777a0106fbd9" providerId="ADAL" clId="{1BA64282-8772-44DD-ADE1-6DE4E20DF9D4}" dt="2024-01-30T10:39:52.321" v="43"/>
          <ac:spMkLst>
            <pc:docMk/>
            <pc:sldMk cId="3859147720" sldId="305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0494837" sldId="306"/>
        </pc:sldMkLst>
      </pc:sldChg>
      <pc:sldChg chg="addSp delSp modSp add mod">
        <pc:chgData name="Ihor Aleksandrov" userId="c3051032-6b87-4db2-b257-777a0106fbd9" providerId="ADAL" clId="{1BA64282-8772-44DD-ADE1-6DE4E20DF9D4}" dt="2024-01-30T10:40:54.074" v="53" actId="1076"/>
        <pc:sldMkLst>
          <pc:docMk/>
          <pc:sldMk cId="2864035387" sldId="306"/>
        </pc:sldMkLst>
        <pc:spChg chg="mod">
          <ac:chgData name="Ihor Aleksandrov" userId="c3051032-6b87-4db2-b257-777a0106fbd9" providerId="ADAL" clId="{1BA64282-8772-44DD-ADE1-6DE4E20DF9D4}" dt="2024-01-30T10:40:39.525" v="47"/>
          <ac:spMkLst>
            <pc:docMk/>
            <pc:sldMk cId="2864035387" sldId="30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0:40:48.445" v="48" actId="478"/>
          <ac:spMkLst>
            <pc:docMk/>
            <pc:sldMk cId="2864035387" sldId="306"/>
            <ac:spMk id="4" creationId="{13451CDA-1490-D1A7-A07B-AFF3680A7469}"/>
          </ac:spMkLst>
        </pc:spChg>
        <pc:picChg chg="add mod">
          <ac:chgData name="Ihor Aleksandrov" userId="c3051032-6b87-4db2-b257-777a0106fbd9" providerId="ADAL" clId="{1BA64282-8772-44DD-ADE1-6DE4E20DF9D4}" dt="2024-01-30T10:40:54.074" v="53" actId="1076"/>
          <ac:picMkLst>
            <pc:docMk/>
            <pc:sldMk cId="2864035387" sldId="306"/>
            <ac:picMk id="6" creationId="{463EDD51-A65A-62EA-0307-F511DDFCFCBF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0:42:30.158" v="60" actId="1076"/>
        <pc:sldMkLst>
          <pc:docMk/>
          <pc:sldMk cId="1602066729" sldId="307"/>
        </pc:sldMkLst>
        <pc:spChg chg="mod">
          <ac:chgData name="Ihor Aleksandrov" userId="c3051032-6b87-4db2-b257-777a0106fbd9" providerId="ADAL" clId="{1BA64282-8772-44DD-ADE1-6DE4E20DF9D4}" dt="2024-01-30T10:42:14.362" v="55"/>
          <ac:spMkLst>
            <pc:docMk/>
            <pc:sldMk cId="1602066729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2:30.158" v="60" actId="1076"/>
          <ac:picMkLst>
            <pc:docMk/>
            <pc:sldMk cId="1602066729" sldId="307"/>
            <ac:picMk id="4" creationId="{9C6AAAAF-DE4E-C810-7F7D-9B2BB5C6F9E8}"/>
          </ac:picMkLst>
        </pc:picChg>
        <pc:picChg chg="del">
          <ac:chgData name="Ihor Aleksandrov" userId="c3051032-6b87-4db2-b257-777a0106fbd9" providerId="ADAL" clId="{1BA64282-8772-44DD-ADE1-6DE4E20DF9D4}" dt="2024-01-30T10:42:16.960" v="56" actId="478"/>
          <ac:picMkLst>
            <pc:docMk/>
            <pc:sldMk cId="1602066729" sldId="307"/>
            <ac:picMk id="6" creationId="{463EDD51-A65A-62EA-0307-F511DDFCFCBF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938047355" sldId="307"/>
        </pc:sldMkLst>
      </pc:sldChg>
      <pc:sldChg chg="addSp delSp modSp add mod">
        <pc:chgData name="Ihor Aleksandrov" userId="c3051032-6b87-4db2-b257-777a0106fbd9" providerId="ADAL" clId="{1BA64282-8772-44DD-ADE1-6DE4E20DF9D4}" dt="2024-01-30T10:45:48.548" v="67" actId="1076"/>
        <pc:sldMkLst>
          <pc:docMk/>
          <pc:sldMk cId="3269251051" sldId="308"/>
        </pc:sldMkLst>
        <pc:spChg chg="mod">
          <ac:chgData name="Ihor Aleksandrov" userId="c3051032-6b87-4db2-b257-777a0106fbd9" providerId="ADAL" clId="{1BA64282-8772-44DD-ADE1-6DE4E20DF9D4}" dt="2024-01-30T10:45:32.241" v="62"/>
          <ac:spMkLst>
            <pc:docMk/>
            <pc:sldMk cId="3269251051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0:45:40.260" v="63" actId="478"/>
          <ac:picMkLst>
            <pc:docMk/>
            <pc:sldMk cId="3269251051" sldId="308"/>
            <ac:picMk id="4" creationId="{9C6AAAAF-DE4E-C810-7F7D-9B2BB5C6F9E8}"/>
          </ac:picMkLst>
        </pc:picChg>
        <pc:picChg chg="add mod">
          <ac:chgData name="Ihor Aleksandrov" userId="c3051032-6b87-4db2-b257-777a0106fbd9" providerId="ADAL" clId="{1BA64282-8772-44DD-ADE1-6DE4E20DF9D4}" dt="2024-01-30T10:45:48.548" v="67" actId="1076"/>
          <ac:picMkLst>
            <pc:docMk/>
            <pc:sldMk cId="3269251051" sldId="308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74413980" sldId="308"/>
        </pc:sldMkLst>
      </pc:sldChg>
      <pc:sldChg chg="addSp delSp modSp add mod">
        <pc:chgData name="Ihor Aleksandrov" userId="c3051032-6b87-4db2-b257-777a0106fbd9" providerId="ADAL" clId="{1BA64282-8772-44DD-ADE1-6DE4E20DF9D4}" dt="2024-01-30T10:47:08.379" v="75" actId="1076"/>
        <pc:sldMkLst>
          <pc:docMk/>
          <pc:sldMk cId="1192723176" sldId="309"/>
        </pc:sldMkLst>
        <pc:spChg chg="mod">
          <ac:chgData name="Ihor Aleksandrov" userId="c3051032-6b87-4db2-b257-777a0106fbd9" providerId="ADAL" clId="{1BA64282-8772-44DD-ADE1-6DE4E20DF9D4}" dt="2024-01-30T10:46:45.847" v="69"/>
          <ac:spMkLst>
            <pc:docMk/>
            <pc:sldMk cId="1192723176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7:08.379" v="75" actId="1076"/>
          <ac:picMkLst>
            <pc:docMk/>
            <pc:sldMk cId="1192723176" sldId="309"/>
            <ac:picMk id="4" creationId="{655C095D-23A0-6EB5-A692-3463FA17B1E4}"/>
          </ac:picMkLst>
        </pc:picChg>
        <pc:picChg chg="del">
          <ac:chgData name="Ihor Aleksandrov" userId="c3051032-6b87-4db2-b257-777a0106fbd9" providerId="ADAL" clId="{1BA64282-8772-44DD-ADE1-6DE4E20DF9D4}" dt="2024-01-30T10:46:58.375" v="70" actId="478"/>
          <ac:picMkLst>
            <pc:docMk/>
            <pc:sldMk cId="1192723176" sldId="309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72219502" sldId="309"/>
        </pc:sldMkLst>
      </pc:sldChg>
      <pc:sldChg chg="addSp delSp modSp add mod">
        <pc:chgData name="Ihor Aleksandrov" userId="c3051032-6b87-4db2-b257-777a0106fbd9" providerId="ADAL" clId="{1BA64282-8772-44DD-ADE1-6DE4E20DF9D4}" dt="2024-01-30T10:49:01.979" v="81"/>
        <pc:sldMkLst>
          <pc:docMk/>
          <pc:sldMk cId="349494834" sldId="310"/>
        </pc:sldMkLst>
        <pc:spChg chg="mod">
          <ac:chgData name="Ihor Aleksandrov" userId="c3051032-6b87-4db2-b257-777a0106fbd9" providerId="ADAL" clId="{1BA64282-8772-44DD-ADE1-6DE4E20DF9D4}" dt="2024-01-30T10:49:01.979" v="81"/>
          <ac:spMkLst>
            <pc:docMk/>
            <pc:sldMk cId="349494834" sldId="310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48:50.060" v="78" actId="11529"/>
          <ac:spMkLst>
            <pc:docMk/>
            <pc:sldMk cId="349494834" sldId="310"/>
            <ac:spMk id="5" creationId="{C1757A9F-BD9C-A31F-7352-3F6C528D2EE0}"/>
          </ac:spMkLst>
        </pc:spChg>
        <pc:picChg chg="del">
          <ac:chgData name="Ihor Aleksandrov" userId="c3051032-6b87-4db2-b257-777a0106fbd9" providerId="ADAL" clId="{1BA64282-8772-44DD-ADE1-6DE4E20DF9D4}" dt="2024-01-30T10:48:42.262" v="77" actId="478"/>
          <ac:picMkLst>
            <pc:docMk/>
            <pc:sldMk cId="349494834" sldId="310"/>
            <ac:picMk id="4" creationId="{655C095D-23A0-6EB5-A692-3463FA17B1E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777986827" sldId="310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84484455" sldId="311"/>
        </pc:sldMkLst>
      </pc:sldChg>
      <pc:sldChg chg="addSp delSp modSp add mod">
        <pc:chgData name="Ihor Aleksandrov" userId="c3051032-6b87-4db2-b257-777a0106fbd9" providerId="ADAL" clId="{1BA64282-8772-44DD-ADE1-6DE4E20DF9D4}" dt="2024-01-30T15:03:45.970" v="146" actId="1076"/>
        <pc:sldMkLst>
          <pc:docMk/>
          <pc:sldMk cId="499114694" sldId="311"/>
        </pc:sldMkLst>
        <pc:spChg chg="mod">
          <ac:chgData name="Ihor Aleksandrov" userId="c3051032-6b87-4db2-b257-777a0106fbd9" providerId="ADAL" clId="{1BA64282-8772-44DD-ADE1-6DE4E20DF9D4}" dt="2024-01-30T15:03:21.672" v="138" actId="20577"/>
          <ac:spMkLst>
            <pc:docMk/>
            <pc:sldMk cId="499114694" sldId="311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03:25.388" v="139" actId="478"/>
          <ac:spMkLst>
            <pc:docMk/>
            <pc:sldMk cId="499114694" sldId="311"/>
            <ac:spMk id="5" creationId="{C1757A9F-BD9C-A31F-7352-3F6C528D2EE0}"/>
          </ac:spMkLst>
        </pc:spChg>
        <pc:picChg chg="add mod">
          <ac:chgData name="Ihor Aleksandrov" userId="c3051032-6b87-4db2-b257-777a0106fbd9" providerId="ADAL" clId="{1BA64282-8772-44DD-ADE1-6DE4E20DF9D4}" dt="2024-01-30T15:03:45.970" v="146" actId="1076"/>
          <ac:picMkLst>
            <pc:docMk/>
            <pc:sldMk cId="499114694" sldId="311"/>
            <ac:picMk id="4" creationId="{5CD84153-5E83-C592-CA51-70C2A75A0E1A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5:06:39.430" v="178" actId="20577"/>
        <pc:sldMkLst>
          <pc:docMk/>
          <pc:sldMk cId="270713766" sldId="312"/>
        </pc:sldMkLst>
        <pc:spChg chg="mod">
          <ac:chgData name="Ihor Aleksandrov" userId="c3051032-6b87-4db2-b257-777a0106fbd9" providerId="ADAL" clId="{1BA64282-8772-44DD-ADE1-6DE4E20DF9D4}" dt="2024-01-30T15:06:39.430" v="178" actId="20577"/>
          <ac:spMkLst>
            <pc:docMk/>
            <pc:sldMk cId="270713766" sldId="312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071951183" sldId="312"/>
        </pc:sldMkLst>
      </pc:sldChg>
      <pc:sldChg chg="addSp delSp modSp add mod ord">
        <pc:chgData name="Ihor Aleksandrov" userId="c3051032-6b87-4db2-b257-777a0106fbd9" providerId="ADAL" clId="{1BA64282-8772-44DD-ADE1-6DE4E20DF9D4}" dt="2024-01-30T15:09:39.027" v="187" actId="11529"/>
        <pc:sldMkLst>
          <pc:docMk/>
          <pc:sldMk cId="3773115567" sldId="313"/>
        </pc:sldMkLst>
        <pc:spChg chg="mod">
          <ac:chgData name="Ihor Aleksandrov" userId="c3051032-6b87-4db2-b257-777a0106fbd9" providerId="ADAL" clId="{1BA64282-8772-44DD-ADE1-6DE4E20DF9D4}" dt="2024-01-30T15:09:28.633" v="185" actId="14100"/>
          <ac:spMkLst>
            <pc:docMk/>
            <pc:sldMk cId="3773115567" sldId="313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09:39.027" v="187" actId="11529"/>
          <ac:spMkLst>
            <pc:docMk/>
            <pc:sldMk cId="3773115567" sldId="313"/>
            <ac:spMk id="5" creationId="{AD5CB6A8-170B-0A95-F7B1-2340F8B4CEF9}"/>
          </ac:spMkLst>
        </pc:spChg>
        <pc:picChg chg="del">
          <ac:chgData name="Ihor Aleksandrov" userId="c3051032-6b87-4db2-b257-777a0106fbd9" providerId="ADAL" clId="{1BA64282-8772-44DD-ADE1-6DE4E20DF9D4}" dt="2024-01-30T15:09:30.892" v="186" actId="478"/>
          <ac:picMkLst>
            <pc:docMk/>
            <pc:sldMk cId="3773115567" sldId="313"/>
            <ac:picMk id="4" creationId="{5CD84153-5E83-C592-CA51-70C2A75A0E1A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014532755" sldId="313"/>
        </pc:sldMkLst>
      </pc:sldChg>
      <pc:sldChg chg="addSp delSp modSp add mod">
        <pc:chgData name="Ihor Aleksandrov" userId="c3051032-6b87-4db2-b257-777a0106fbd9" providerId="ADAL" clId="{1BA64282-8772-44DD-ADE1-6DE4E20DF9D4}" dt="2024-01-30T15:12:23.606" v="195" actId="1076"/>
        <pc:sldMkLst>
          <pc:docMk/>
          <pc:sldMk cId="141045630" sldId="314"/>
        </pc:sldMkLst>
        <pc:spChg chg="mod">
          <ac:chgData name="Ihor Aleksandrov" userId="c3051032-6b87-4db2-b257-777a0106fbd9" providerId="ADAL" clId="{1BA64282-8772-44DD-ADE1-6DE4E20DF9D4}" dt="2024-01-30T15:12:00.431" v="189"/>
          <ac:spMkLst>
            <pc:docMk/>
            <pc:sldMk cId="141045630" sldId="314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12:10.036" v="190" actId="478"/>
          <ac:spMkLst>
            <pc:docMk/>
            <pc:sldMk cId="141045630" sldId="314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5:12:23.606" v="195" actId="1076"/>
          <ac:picMkLst>
            <pc:docMk/>
            <pc:sldMk cId="141045630" sldId="314"/>
            <ac:picMk id="4" creationId="{DB62B67A-3041-F4A9-227C-D55324211ADB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7496052" sldId="314"/>
        </pc:sldMkLst>
      </pc:sldChg>
      <pc:sldChg chg="addSp delSp modSp add mod">
        <pc:chgData name="Ihor Aleksandrov" userId="c3051032-6b87-4db2-b257-777a0106fbd9" providerId="ADAL" clId="{1BA64282-8772-44DD-ADE1-6DE4E20DF9D4}" dt="2024-01-30T15:16:56.122" v="209" actId="1076"/>
        <pc:sldMkLst>
          <pc:docMk/>
          <pc:sldMk cId="1532481946" sldId="315"/>
        </pc:sldMkLst>
        <pc:spChg chg="mod">
          <ac:chgData name="Ihor Aleksandrov" userId="c3051032-6b87-4db2-b257-777a0106fbd9" providerId="ADAL" clId="{1BA64282-8772-44DD-ADE1-6DE4E20DF9D4}" dt="2024-01-30T15:15:49.631" v="203" actId="20577"/>
          <ac:spMkLst>
            <pc:docMk/>
            <pc:sldMk cId="1532481946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16:47.271" v="204" actId="478"/>
          <ac:picMkLst>
            <pc:docMk/>
            <pc:sldMk cId="1532481946" sldId="315"/>
            <ac:picMk id="4" creationId="{DB62B67A-3041-F4A9-227C-D55324211ADB}"/>
          </ac:picMkLst>
        </pc:picChg>
        <pc:picChg chg="add mod">
          <ac:chgData name="Ihor Aleksandrov" userId="c3051032-6b87-4db2-b257-777a0106fbd9" providerId="ADAL" clId="{1BA64282-8772-44DD-ADE1-6DE4E20DF9D4}" dt="2024-01-30T15:16:56.122" v="209" actId="1076"/>
          <ac:picMkLst>
            <pc:docMk/>
            <pc:sldMk cId="1532481946" sldId="315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503154780" sldId="315"/>
        </pc:sldMkLst>
      </pc:sldChg>
      <pc:sldChg chg="addSp delSp modSp add mod">
        <pc:chgData name="Ihor Aleksandrov" userId="c3051032-6b87-4db2-b257-777a0106fbd9" providerId="ADAL" clId="{1BA64282-8772-44DD-ADE1-6DE4E20DF9D4}" dt="2024-01-30T15:24:19.366" v="231" actId="1076"/>
        <pc:sldMkLst>
          <pc:docMk/>
          <pc:sldMk cId="2524846561" sldId="316"/>
        </pc:sldMkLst>
        <pc:spChg chg="mod">
          <ac:chgData name="Ihor Aleksandrov" userId="c3051032-6b87-4db2-b257-777a0106fbd9" providerId="ADAL" clId="{1BA64282-8772-44DD-ADE1-6DE4E20DF9D4}" dt="2024-01-30T15:24:01.241" v="225" actId="20577"/>
          <ac:spMkLst>
            <pc:docMk/>
            <pc:sldMk cId="2524846561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5:24:19.366" v="231" actId="1076"/>
          <ac:picMkLst>
            <pc:docMk/>
            <pc:sldMk cId="2524846561" sldId="316"/>
            <ac:picMk id="4" creationId="{876CA0E5-C7C0-5485-0D63-615AE333F13B}"/>
          </ac:picMkLst>
        </pc:picChg>
        <pc:picChg chg="del">
          <ac:chgData name="Ihor Aleksandrov" userId="c3051032-6b87-4db2-b257-777a0106fbd9" providerId="ADAL" clId="{1BA64282-8772-44DD-ADE1-6DE4E20DF9D4}" dt="2024-01-30T15:24:04.645" v="226" actId="478"/>
          <ac:picMkLst>
            <pc:docMk/>
            <pc:sldMk cId="2524846561" sldId="316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10310787" sldId="316"/>
        </pc:sldMkLst>
      </pc:sldChg>
      <pc:sldChg chg="addSp delSp modSp add mod">
        <pc:chgData name="Ihor Aleksandrov" userId="c3051032-6b87-4db2-b257-777a0106fbd9" providerId="ADAL" clId="{1BA64282-8772-44DD-ADE1-6DE4E20DF9D4}" dt="2024-01-30T15:27:04.160" v="237" actId="1076"/>
        <pc:sldMkLst>
          <pc:docMk/>
          <pc:sldMk cId="340892873" sldId="317"/>
        </pc:sldMkLst>
        <pc:spChg chg="mod">
          <ac:chgData name="Ihor Aleksandrov" userId="c3051032-6b87-4db2-b257-777a0106fbd9" providerId="ADAL" clId="{1BA64282-8772-44DD-ADE1-6DE4E20DF9D4}" dt="2024-01-30T15:26:46.154" v="233"/>
          <ac:spMkLst>
            <pc:docMk/>
            <pc:sldMk cId="340892873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26:49.436" v="234" actId="478"/>
          <ac:picMkLst>
            <pc:docMk/>
            <pc:sldMk cId="340892873" sldId="317"/>
            <ac:picMk id="4" creationId="{876CA0E5-C7C0-5485-0D63-615AE333F13B}"/>
          </ac:picMkLst>
        </pc:picChg>
        <pc:picChg chg="add mod">
          <ac:chgData name="Ihor Aleksandrov" userId="c3051032-6b87-4db2-b257-777a0106fbd9" providerId="ADAL" clId="{1BA64282-8772-44DD-ADE1-6DE4E20DF9D4}" dt="2024-01-30T15:27:04.160" v="237" actId="1076"/>
          <ac:picMkLst>
            <pc:docMk/>
            <pc:sldMk cId="340892873" sldId="317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401046882" sldId="317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701027107" sldId="318"/>
        </pc:sldMkLst>
      </pc:sldChg>
      <pc:sldChg chg="addSp delSp modSp add mod">
        <pc:chgData name="Ihor Aleksandrov" userId="c3051032-6b87-4db2-b257-777a0106fbd9" providerId="ADAL" clId="{1BA64282-8772-44DD-ADE1-6DE4E20DF9D4}" dt="2024-01-30T15:49:20.134" v="242" actId="11529"/>
        <pc:sldMkLst>
          <pc:docMk/>
          <pc:sldMk cId="1315442765" sldId="318"/>
        </pc:sldMkLst>
        <pc:spChg chg="mod">
          <ac:chgData name="Ihor Aleksandrov" userId="c3051032-6b87-4db2-b257-777a0106fbd9" providerId="ADAL" clId="{1BA64282-8772-44DD-ADE1-6DE4E20DF9D4}" dt="2024-01-30T15:49:11.813" v="240" actId="14100"/>
          <ac:spMkLst>
            <pc:docMk/>
            <pc:sldMk cId="1315442765" sldId="31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49:20.134" v="242" actId="11529"/>
          <ac:spMkLst>
            <pc:docMk/>
            <pc:sldMk cId="1315442765" sldId="318"/>
            <ac:spMk id="4" creationId="{2961FDE0-C929-D54E-5849-7BB80024BE7F}"/>
          </ac:spMkLst>
        </pc:spChg>
        <pc:picChg chg="del">
          <ac:chgData name="Ihor Aleksandrov" userId="c3051032-6b87-4db2-b257-777a0106fbd9" providerId="ADAL" clId="{1BA64282-8772-44DD-ADE1-6DE4E20DF9D4}" dt="2024-01-30T15:49:13.624" v="241" actId="478"/>
          <ac:picMkLst>
            <pc:docMk/>
            <pc:sldMk cId="1315442765" sldId="318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66848246" sldId="319"/>
        </pc:sldMkLst>
      </pc:sldChg>
      <pc:sldChg chg="modSp add mod">
        <pc:chgData name="Ihor Aleksandrov" userId="c3051032-6b87-4db2-b257-777a0106fbd9" providerId="ADAL" clId="{1BA64282-8772-44DD-ADE1-6DE4E20DF9D4}" dt="2024-01-30T15:51:27.775" v="245" actId="14100"/>
        <pc:sldMkLst>
          <pc:docMk/>
          <pc:sldMk cId="2257188714" sldId="319"/>
        </pc:sldMkLst>
        <pc:spChg chg="mod">
          <ac:chgData name="Ihor Aleksandrov" userId="c3051032-6b87-4db2-b257-777a0106fbd9" providerId="ADAL" clId="{1BA64282-8772-44DD-ADE1-6DE4E20DF9D4}" dt="2024-01-30T15:51:27.775" v="245" actId="14100"/>
          <ac:spMkLst>
            <pc:docMk/>
            <pc:sldMk cId="2257188714" sldId="319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292472459" sldId="320"/>
        </pc:sldMkLst>
      </pc:sldChg>
      <pc:sldChg chg="addSp delSp modSp add mod">
        <pc:chgData name="Ihor Aleksandrov" userId="c3051032-6b87-4db2-b257-777a0106fbd9" providerId="ADAL" clId="{1BA64282-8772-44DD-ADE1-6DE4E20DF9D4}" dt="2024-01-30T15:56:47.643" v="251" actId="1076"/>
        <pc:sldMkLst>
          <pc:docMk/>
          <pc:sldMk cId="2940295210" sldId="320"/>
        </pc:sldMkLst>
        <pc:spChg chg="mod">
          <ac:chgData name="Ihor Aleksandrov" userId="c3051032-6b87-4db2-b257-777a0106fbd9" providerId="ADAL" clId="{1BA64282-8772-44DD-ADE1-6DE4E20DF9D4}" dt="2024-01-30T15:56:28.274" v="247"/>
          <ac:spMkLst>
            <pc:docMk/>
            <pc:sldMk cId="2940295210" sldId="320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56:30.322" v="248" actId="478"/>
          <ac:spMkLst>
            <pc:docMk/>
            <pc:sldMk cId="2940295210" sldId="320"/>
            <ac:spMk id="4" creationId="{2961FDE0-C929-D54E-5849-7BB80024BE7F}"/>
          </ac:spMkLst>
        </pc:spChg>
        <pc:picChg chg="add mod">
          <ac:chgData name="Ihor Aleksandrov" userId="c3051032-6b87-4db2-b257-777a0106fbd9" providerId="ADAL" clId="{1BA64282-8772-44DD-ADE1-6DE4E20DF9D4}" dt="2024-01-30T15:56:47.643" v="251" actId="1076"/>
          <ac:picMkLst>
            <pc:docMk/>
            <pc:sldMk cId="2940295210" sldId="320"/>
            <ac:picMk id="5" creationId="{F92D8061-02B1-D0E3-327E-EA7A0006A72C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322111015" sldId="321"/>
        </pc:sldMkLst>
      </pc:sldChg>
      <pc:sldChg chg="addSp delSp modSp add mod">
        <pc:chgData name="Ihor Aleksandrov" userId="c3051032-6b87-4db2-b257-777a0106fbd9" providerId="ADAL" clId="{1BA64282-8772-44DD-ADE1-6DE4E20DF9D4}" dt="2024-01-30T16:00:34.818" v="258" actId="14100"/>
        <pc:sldMkLst>
          <pc:docMk/>
          <pc:sldMk cId="2741142378" sldId="321"/>
        </pc:sldMkLst>
        <pc:spChg chg="mod">
          <ac:chgData name="Ihor Aleksandrov" userId="c3051032-6b87-4db2-b257-777a0106fbd9" providerId="ADAL" clId="{1BA64282-8772-44DD-ADE1-6DE4E20DF9D4}" dt="2024-01-30T16:00:02.620" v="253"/>
          <ac:spMkLst>
            <pc:docMk/>
            <pc:sldMk cId="2741142378" sldId="32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6:00:34.818" v="258" actId="14100"/>
          <ac:picMkLst>
            <pc:docMk/>
            <pc:sldMk cId="2741142378" sldId="321"/>
            <ac:picMk id="4" creationId="{1C924C32-8778-CC09-1D6D-A42819194938}"/>
          </ac:picMkLst>
        </pc:picChg>
        <pc:picChg chg="del">
          <ac:chgData name="Ihor Aleksandrov" userId="c3051032-6b87-4db2-b257-777a0106fbd9" providerId="ADAL" clId="{1BA64282-8772-44DD-ADE1-6DE4E20DF9D4}" dt="2024-01-30T16:00:07.197" v="254" actId="478"/>
          <ac:picMkLst>
            <pc:docMk/>
            <pc:sldMk cId="2741142378" sldId="321"/>
            <ac:picMk id="5" creationId="{F92D8061-02B1-D0E3-327E-EA7A0006A72C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03:53.324" v="269" actId="1076"/>
        <pc:sldMkLst>
          <pc:docMk/>
          <pc:sldMk cId="1250702623" sldId="322"/>
        </pc:sldMkLst>
        <pc:spChg chg="mod">
          <ac:chgData name="Ihor Aleksandrov" userId="c3051032-6b87-4db2-b257-777a0106fbd9" providerId="ADAL" clId="{1BA64282-8772-44DD-ADE1-6DE4E20DF9D4}" dt="2024-01-30T16:03:27.350" v="263" actId="27636"/>
          <ac:spMkLst>
            <pc:docMk/>
            <pc:sldMk cId="1250702623" sldId="322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6:03:39.711" v="264" actId="478"/>
          <ac:picMkLst>
            <pc:docMk/>
            <pc:sldMk cId="1250702623" sldId="322"/>
            <ac:picMk id="4" creationId="{1C924C32-8778-CC09-1D6D-A42819194938}"/>
          </ac:picMkLst>
        </pc:picChg>
        <pc:picChg chg="add mod">
          <ac:chgData name="Ihor Aleksandrov" userId="c3051032-6b87-4db2-b257-777a0106fbd9" providerId="ADAL" clId="{1BA64282-8772-44DD-ADE1-6DE4E20DF9D4}" dt="2024-01-30T16:03:53.324" v="269" actId="1076"/>
          <ac:picMkLst>
            <pc:docMk/>
            <pc:sldMk cId="1250702623" sldId="322"/>
            <ac:picMk id="5" creationId="{101D0CCB-06B6-92DA-7675-CE06ED94F4C1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03328695" sldId="322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62375175" sldId="323"/>
        </pc:sldMkLst>
      </pc:sldChg>
      <pc:sldChg chg="addSp delSp modSp add mod">
        <pc:chgData name="Ihor Aleksandrov" userId="c3051032-6b87-4db2-b257-777a0106fbd9" providerId="ADAL" clId="{1BA64282-8772-44DD-ADE1-6DE4E20DF9D4}" dt="2024-01-30T16:09:41.967" v="280" actId="478"/>
        <pc:sldMkLst>
          <pc:docMk/>
          <pc:sldMk cId="4226268188" sldId="323"/>
        </pc:sldMkLst>
        <pc:spChg chg="mod">
          <ac:chgData name="Ihor Aleksandrov" userId="c3051032-6b87-4db2-b257-777a0106fbd9" providerId="ADAL" clId="{1BA64282-8772-44DD-ADE1-6DE4E20DF9D4}" dt="2024-01-30T16:07:36.397" v="272" actId="27636"/>
          <ac:spMkLst>
            <pc:docMk/>
            <pc:sldMk cId="4226268188" sldId="323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1BA64282-8772-44DD-ADE1-6DE4E20DF9D4}" dt="2024-01-30T16:09:41.967" v="280" actId="478"/>
          <ac:picMkLst>
            <pc:docMk/>
            <pc:sldMk cId="4226268188" sldId="323"/>
            <ac:picMk id="4" creationId="{65996758-7109-1721-DE30-C0FF9CDF8A7D}"/>
          </ac:picMkLst>
        </pc:picChg>
        <pc:picChg chg="del">
          <ac:chgData name="Ihor Aleksandrov" userId="c3051032-6b87-4db2-b257-777a0106fbd9" providerId="ADAL" clId="{1BA64282-8772-44DD-ADE1-6DE4E20DF9D4}" dt="2024-01-30T16:07:39.497" v="273" actId="478"/>
          <ac:picMkLst>
            <pc:docMk/>
            <pc:sldMk cId="4226268188" sldId="323"/>
            <ac:picMk id="5" creationId="{101D0CCB-06B6-92DA-7675-CE06ED94F4C1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13:22.572" v="282" actId="11529"/>
        <pc:sldMkLst>
          <pc:docMk/>
          <pc:sldMk cId="3008917412" sldId="324"/>
        </pc:sldMkLst>
        <pc:spChg chg="mod">
          <ac:chgData name="Ihor Aleksandrov" userId="c3051032-6b87-4db2-b257-777a0106fbd9" providerId="ADAL" clId="{1BA64282-8772-44DD-ADE1-6DE4E20DF9D4}" dt="2024-01-30T16:09:31.058" v="278"/>
          <ac:spMkLst>
            <pc:docMk/>
            <pc:sldMk cId="3008917412" sldId="324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6:13:22.572" v="282" actId="11529"/>
          <ac:spMkLst>
            <pc:docMk/>
            <pc:sldMk cId="3008917412" sldId="324"/>
            <ac:spMk id="5" creationId="{49DFF6D0-1A8F-26B6-849C-674F283FA0E9}"/>
          </ac:spMkLst>
        </pc:spChg>
        <pc:picChg chg="del">
          <ac:chgData name="Ihor Aleksandrov" userId="c3051032-6b87-4db2-b257-777a0106fbd9" providerId="ADAL" clId="{1BA64282-8772-44DD-ADE1-6DE4E20DF9D4}" dt="2024-01-30T16:09:45.909" v="281" actId="478"/>
          <ac:picMkLst>
            <pc:docMk/>
            <pc:sldMk cId="3008917412" sldId="324"/>
            <ac:picMk id="4" creationId="{65996758-7109-1721-DE30-C0FF9CDF8A7D}"/>
          </ac:picMkLst>
        </pc:picChg>
      </pc:sldChg>
      <pc:sldChg chg="modSp add mod">
        <pc:chgData name="Ihor Aleksandrov" userId="c3051032-6b87-4db2-b257-777a0106fbd9" providerId="ADAL" clId="{1BA64282-8772-44DD-ADE1-6DE4E20DF9D4}" dt="2024-01-30T16:25:40.136" v="293" actId="20577"/>
        <pc:sldMkLst>
          <pc:docMk/>
          <pc:sldMk cId="2706419546" sldId="325"/>
        </pc:sldMkLst>
        <pc:spChg chg="mod">
          <ac:chgData name="Ihor Aleksandrov" userId="c3051032-6b87-4db2-b257-777a0106fbd9" providerId="ADAL" clId="{1BA64282-8772-44DD-ADE1-6DE4E20DF9D4}" dt="2024-01-30T16:25:40.136" v="293" actId="20577"/>
          <ac:spMkLst>
            <pc:docMk/>
            <pc:sldMk cId="2706419546" sldId="32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6:27:52.176" v="309" actId="962"/>
        <pc:sldMkLst>
          <pc:docMk/>
          <pc:sldMk cId="3970945218" sldId="326"/>
        </pc:sldMkLst>
        <pc:spChg chg="mod">
          <ac:chgData name="Ihor Aleksandrov" userId="c3051032-6b87-4db2-b257-777a0106fbd9" providerId="ADAL" clId="{1BA64282-8772-44DD-ADE1-6DE4E20DF9D4}" dt="2024-01-30T16:26:53.298" v="304" actId="20577"/>
          <ac:spMkLst>
            <pc:docMk/>
            <pc:sldMk cId="3970945218" sldId="32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6:27:47.835" v="305" actId="478"/>
          <ac:spMkLst>
            <pc:docMk/>
            <pc:sldMk cId="3970945218" sldId="326"/>
            <ac:spMk id="5" creationId="{49DFF6D0-1A8F-26B6-849C-674F283FA0E9}"/>
          </ac:spMkLst>
        </pc:spChg>
        <pc:picChg chg="add mod">
          <ac:chgData name="Ihor Aleksandrov" userId="c3051032-6b87-4db2-b257-777a0106fbd9" providerId="ADAL" clId="{1BA64282-8772-44DD-ADE1-6DE4E20DF9D4}" dt="2024-01-30T16:27:52.176" v="309" actId="962"/>
          <ac:picMkLst>
            <pc:docMk/>
            <pc:sldMk cId="3970945218" sldId="326"/>
            <ac:picMk id="6" creationId="{5C145B81-D34E-136C-7309-B7B0ADFA06D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30:23.508" v="323" actId="22"/>
        <pc:sldMkLst>
          <pc:docMk/>
          <pc:sldMk cId="3529826239" sldId="327"/>
        </pc:sldMkLst>
        <pc:spChg chg="mod">
          <ac:chgData name="Ihor Aleksandrov" userId="c3051032-6b87-4db2-b257-777a0106fbd9" providerId="ADAL" clId="{1BA64282-8772-44DD-ADE1-6DE4E20DF9D4}" dt="2024-01-30T16:28:52.195" v="317"/>
          <ac:spMkLst>
            <pc:docMk/>
            <pc:sldMk cId="3529826239" sldId="327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1BA64282-8772-44DD-ADE1-6DE4E20DF9D4}" dt="2024-01-30T16:30:23.508" v="323" actId="22"/>
          <ac:spMkLst>
            <pc:docMk/>
            <pc:sldMk cId="3529826239" sldId="327"/>
            <ac:spMk id="8" creationId="{D48DBBF6-5CAB-DC5A-4F0F-56B161DAC2FF}"/>
          </ac:spMkLst>
        </pc:spChg>
        <pc:picChg chg="add mod">
          <ac:chgData name="Ihor Aleksandrov" userId="c3051032-6b87-4db2-b257-777a0106fbd9" providerId="ADAL" clId="{1BA64282-8772-44DD-ADE1-6DE4E20DF9D4}" dt="2024-01-30T16:28:55.997" v="319" actId="1076"/>
          <ac:picMkLst>
            <pc:docMk/>
            <pc:sldMk cId="3529826239" sldId="327"/>
            <ac:picMk id="5" creationId="{85C67907-10CD-C23C-2ED8-4A2A2A0118D1}"/>
          </ac:picMkLst>
        </pc:picChg>
        <pc:picChg chg="del">
          <ac:chgData name="Ihor Aleksandrov" userId="c3051032-6b87-4db2-b257-777a0106fbd9" providerId="ADAL" clId="{1BA64282-8772-44DD-ADE1-6DE4E20DF9D4}" dt="2024-01-30T16:28:32.870" v="314" actId="478"/>
          <ac:picMkLst>
            <pc:docMk/>
            <pc:sldMk cId="3529826239" sldId="327"/>
            <ac:picMk id="6" creationId="{5C145B81-D34E-136C-7309-B7B0ADFA06DB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6:30:45.845" v="341" actId="20577"/>
        <pc:sldMkLst>
          <pc:docMk/>
          <pc:sldMk cId="2063279392" sldId="328"/>
        </pc:sldMkLst>
        <pc:spChg chg="mod">
          <ac:chgData name="Ihor Aleksandrov" userId="c3051032-6b87-4db2-b257-777a0106fbd9" providerId="ADAL" clId="{1BA64282-8772-44DD-ADE1-6DE4E20DF9D4}" dt="2024-01-30T16:30:45.845" v="341" actId="20577"/>
          <ac:spMkLst>
            <pc:docMk/>
            <pc:sldMk cId="2063279392" sldId="328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1BA64282-8772-44DD-ADE1-6DE4E20DF9D4}" dt="2024-01-30T16:42:41.255" v="350" actId="20577"/>
        <pc:sldMkLst>
          <pc:docMk/>
          <pc:sldMk cId="2502396658" sldId="329"/>
        </pc:sldMkLst>
        <pc:spChg chg="mod">
          <ac:chgData name="Ihor Aleksandrov" userId="c3051032-6b87-4db2-b257-777a0106fbd9" providerId="ADAL" clId="{1BA64282-8772-44DD-ADE1-6DE4E20DF9D4}" dt="2024-01-30T16:42:41.255" v="350" actId="20577"/>
          <ac:spMkLst>
            <pc:docMk/>
            <pc:sldMk cId="2502396658" sldId="32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1BA64282-8772-44DD-ADE1-6DE4E20DF9D4}" dt="2024-01-30T16:47:17.998" v="383" actId="20577"/>
        <pc:sldMkLst>
          <pc:docMk/>
          <pc:sldMk cId="287166604" sldId="330"/>
        </pc:sldMkLst>
        <pc:spChg chg="mod">
          <ac:chgData name="Ihor Aleksandrov" userId="c3051032-6b87-4db2-b257-777a0106fbd9" providerId="ADAL" clId="{1BA64282-8772-44DD-ADE1-6DE4E20DF9D4}" dt="2024-01-30T16:47:17.998" v="383" actId="20577"/>
          <ac:spMkLst>
            <pc:docMk/>
            <pc:sldMk cId="287166604" sldId="330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6:57:17.120" v="418" actId="5793"/>
        <pc:sldMkLst>
          <pc:docMk/>
          <pc:sldMk cId="4118740463" sldId="331"/>
        </pc:sldMkLst>
        <pc:spChg chg="mod">
          <ac:chgData name="Ihor Aleksandrov" userId="c3051032-6b87-4db2-b257-777a0106fbd9" providerId="ADAL" clId="{1BA64282-8772-44DD-ADE1-6DE4E20DF9D4}" dt="2024-01-30T16:57:17.120" v="418" actId="5793"/>
          <ac:spMkLst>
            <pc:docMk/>
            <pc:sldMk cId="4118740463" sldId="331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6:50:16.780" v="401" actId="478"/>
          <ac:spMkLst>
            <pc:docMk/>
            <pc:sldMk cId="4118740463" sldId="331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6:50:29.657" v="406" actId="1076"/>
          <ac:picMkLst>
            <pc:docMk/>
            <pc:sldMk cId="4118740463" sldId="331"/>
            <ac:picMk id="4" creationId="{A91F707B-939A-F8D1-6735-D94299CB63A1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6:57:40.893" v="450" actId="20577"/>
        <pc:sldMkLst>
          <pc:docMk/>
          <pc:sldMk cId="246431689" sldId="332"/>
        </pc:sldMkLst>
        <pc:spChg chg="mod">
          <ac:chgData name="Ihor Aleksandrov" userId="c3051032-6b87-4db2-b257-777a0106fbd9" providerId="ADAL" clId="{1BA64282-8772-44DD-ADE1-6DE4E20DF9D4}" dt="2024-01-30T16:57:40.893" v="450" actId="20577"/>
          <ac:spMkLst>
            <pc:docMk/>
            <pc:sldMk cId="246431689" sldId="332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1BA64282-8772-44DD-ADE1-6DE4E20DF9D4}" dt="2024-01-30T17:00:01.192" v="453" actId="27636"/>
        <pc:sldMkLst>
          <pc:docMk/>
          <pc:sldMk cId="3336478611" sldId="333"/>
        </pc:sldMkLst>
        <pc:spChg chg="mod">
          <ac:chgData name="Ihor Aleksandrov" userId="c3051032-6b87-4db2-b257-777a0106fbd9" providerId="ADAL" clId="{1BA64282-8772-44DD-ADE1-6DE4E20DF9D4}" dt="2024-01-30T17:00:01.192" v="453" actId="27636"/>
          <ac:spMkLst>
            <pc:docMk/>
            <pc:sldMk cId="3336478611" sldId="33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7:02:09.478" v="465" actId="1076"/>
        <pc:sldMkLst>
          <pc:docMk/>
          <pc:sldMk cId="4103443897" sldId="334"/>
        </pc:sldMkLst>
        <pc:spChg chg="mod">
          <ac:chgData name="Ihor Aleksandrov" userId="c3051032-6b87-4db2-b257-777a0106fbd9" providerId="ADAL" clId="{1BA64282-8772-44DD-ADE1-6DE4E20DF9D4}" dt="2024-01-30T17:01:44.576" v="459" actId="27636"/>
          <ac:spMkLst>
            <pc:docMk/>
            <pc:sldMk cId="4103443897" sldId="334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7:02:00.152" v="460" actId="478"/>
          <ac:spMkLst>
            <pc:docMk/>
            <pc:sldMk cId="4103443897" sldId="334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7:02:09.478" v="465" actId="1076"/>
          <ac:picMkLst>
            <pc:docMk/>
            <pc:sldMk cId="4103443897" sldId="334"/>
            <ac:picMk id="4" creationId="{434808D8-9B40-EE3F-5B67-B5C4ECE37F68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7:05:44.140" v="475" actId="20577"/>
        <pc:sldMkLst>
          <pc:docMk/>
          <pc:sldMk cId="3743280714" sldId="335"/>
        </pc:sldMkLst>
        <pc:spChg chg="mod">
          <ac:chgData name="Ihor Aleksandrov" userId="c3051032-6b87-4db2-b257-777a0106fbd9" providerId="ADAL" clId="{1BA64282-8772-44DD-ADE1-6DE4E20DF9D4}" dt="2024-01-30T17:05:44.140" v="475" actId="20577"/>
          <ac:spMkLst>
            <pc:docMk/>
            <pc:sldMk cId="3743280714" sldId="335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7:03:39.533" v="468" actId="478"/>
          <ac:picMkLst>
            <pc:docMk/>
            <pc:sldMk cId="3743280714" sldId="335"/>
            <ac:picMk id="4" creationId="{434808D8-9B40-EE3F-5B67-B5C4ECE37F68}"/>
          </ac:picMkLst>
        </pc:picChg>
        <pc:picChg chg="add mod">
          <ac:chgData name="Ihor Aleksandrov" userId="c3051032-6b87-4db2-b257-777a0106fbd9" providerId="ADAL" clId="{1BA64282-8772-44DD-ADE1-6DE4E20DF9D4}" dt="2024-01-30T17:03:46.218" v="472" actId="1076"/>
          <ac:picMkLst>
            <pc:docMk/>
            <pc:sldMk cId="3743280714" sldId="335"/>
            <ac:picMk id="5" creationId="{59EC6999-954D-E7E0-8D23-E784949428C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7:06:14.827" v="499" actId="1076"/>
        <pc:sldMkLst>
          <pc:docMk/>
          <pc:sldMk cId="3674171182" sldId="336"/>
        </pc:sldMkLst>
        <pc:spChg chg="mod">
          <ac:chgData name="Ihor Aleksandrov" userId="c3051032-6b87-4db2-b257-777a0106fbd9" providerId="ADAL" clId="{1BA64282-8772-44DD-ADE1-6DE4E20DF9D4}" dt="2024-01-30T17:05:57.067" v="493" actId="20577"/>
          <ac:spMkLst>
            <pc:docMk/>
            <pc:sldMk cId="3674171182" sldId="33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7:06:14.827" v="499" actId="1076"/>
          <ac:picMkLst>
            <pc:docMk/>
            <pc:sldMk cId="3674171182" sldId="336"/>
            <ac:picMk id="4" creationId="{2F1F014F-1E04-C6CB-13FB-8D68B70132ED}"/>
          </ac:picMkLst>
        </pc:picChg>
        <pc:picChg chg="del">
          <ac:chgData name="Ihor Aleksandrov" userId="c3051032-6b87-4db2-b257-777a0106fbd9" providerId="ADAL" clId="{1BA64282-8772-44DD-ADE1-6DE4E20DF9D4}" dt="2024-01-30T17:06:00.543" v="494" actId="478"/>
          <ac:picMkLst>
            <pc:docMk/>
            <pc:sldMk cId="3674171182" sldId="336"/>
            <ac:picMk id="5" creationId="{59EC6999-954D-E7E0-8D23-E784949428C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01:55.392" v="512"/>
        <pc:sldMkLst>
          <pc:docMk/>
          <pc:sldMk cId="1296882423" sldId="337"/>
        </pc:sldMkLst>
        <pc:spChg chg="mod">
          <ac:chgData name="Ihor Aleksandrov" userId="c3051032-6b87-4db2-b257-777a0106fbd9" providerId="ADAL" clId="{1BA64282-8772-44DD-ADE1-6DE4E20DF9D4}" dt="2024-01-31T08:01:55.392" v="512"/>
          <ac:spMkLst>
            <pc:docMk/>
            <pc:sldMk cId="1296882423" sldId="337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1T08:01:13.863" v="503" actId="478"/>
          <ac:picMkLst>
            <pc:docMk/>
            <pc:sldMk cId="1296882423" sldId="337"/>
            <ac:picMk id="4" creationId="{2F1F014F-1E04-C6CB-13FB-8D68B70132ED}"/>
          </ac:picMkLst>
        </pc:picChg>
        <pc:picChg chg="add mod">
          <ac:chgData name="Ihor Aleksandrov" userId="c3051032-6b87-4db2-b257-777a0106fbd9" providerId="ADAL" clId="{1BA64282-8772-44DD-ADE1-6DE4E20DF9D4}" dt="2024-01-31T08:01:29.743" v="511" actId="14100"/>
          <ac:picMkLst>
            <pc:docMk/>
            <pc:sldMk cId="1296882423" sldId="337"/>
            <ac:picMk id="6" creationId="{50977CD2-8BCA-7C85-386A-DB7981EA0615}"/>
          </ac:picMkLst>
        </pc:picChg>
      </pc:sldChg>
      <pc:sldChg chg="add del">
        <pc:chgData name="Ihor Aleksandrov" userId="c3051032-6b87-4db2-b257-777a0106fbd9" providerId="ADAL" clId="{1BA64282-8772-44DD-ADE1-6DE4E20DF9D4}" dt="2024-01-30T17:07:42.640" v="501" actId="2890"/>
        <pc:sldMkLst>
          <pc:docMk/>
          <pc:sldMk cId="2477819659" sldId="337"/>
        </pc:sldMkLst>
      </pc:sldChg>
      <pc:sldChg chg="addSp delSp modSp add mod">
        <pc:chgData name="Ihor Aleksandrov" userId="c3051032-6b87-4db2-b257-777a0106fbd9" providerId="ADAL" clId="{1BA64282-8772-44DD-ADE1-6DE4E20DF9D4}" dt="2024-01-31T08:06:00.433" v="522"/>
        <pc:sldMkLst>
          <pc:docMk/>
          <pc:sldMk cId="2578212810" sldId="338"/>
        </pc:sldMkLst>
        <pc:spChg chg="mod">
          <ac:chgData name="Ihor Aleksandrov" userId="c3051032-6b87-4db2-b257-777a0106fbd9" providerId="ADAL" clId="{1BA64282-8772-44DD-ADE1-6DE4E20DF9D4}" dt="2024-01-31T08:06:00.433" v="522"/>
          <ac:spMkLst>
            <pc:docMk/>
            <pc:sldMk cId="2578212810" sldId="33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1BA64282-8772-44DD-ADE1-6DE4E20DF9D4}" dt="2024-01-31T08:05:39.704" v="517" actId="478"/>
          <ac:picMkLst>
            <pc:docMk/>
            <pc:sldMk cId="2578212810" sldId="338"/>
            <ac:picMk id="4" creationId="{C11AD57A-3FA2-3A08-563F-CE435106A27B}"/>
          </ac:picMkLst>
        </pc:picChg>
        <pc:picChg chg="add mod">
          <ac:chgData name="Ihor Aleksandrov" userId="c3051032-6b87-4db2-b257-777a0106fbd9" providerId="ADAL" clId="{1BA64282-8772-44DD-ADE1-6DE4E20DF9D4}" dt="2024-01-31T08:05:44.989" v="519" actId="1076"/>
          <ac:picMkLst>
            <pc:docMk/>
            <pc:sldMk cId="2578212810" sldId="338"/>
            <ac:picMk id="5" creationId="{3909FDCD-7A4B-E5C6-1FC1-DA89E6608C59}"/>
          </ac:picMkLst>
        </pc:picChg>
        <pc:picChg chg="del">
          <ac:chgData name="Ihor Aleksandrov" userId="c3051032-6b87-4db2-b257-777a0106fbd9" providerId="ADAL" clId="{1BA64282-8772-44DD-ADE1-6DE4E20DF9D4}" dt="2024-01-31T08:05:22.619" v="514" actId="478"/>
          <ac:picMkLst>
            <pc:docMk/>
            <pc:sldMk cId="2578212810" sldId="338"/>
            <ac:picMk id="6" creationId="{50977CD2-8BCA-7C85-386A-DB7981EA0615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1:16.836" v="534" actId="1076"/>
        <pc:sldMkLst>
          <pc:docMk/>
          <pc:sldMk cId="1227530818" sldId="339"/>
        </pc:sldMkLst>
        <pc:spChg chg="mod">
          <ac:chgData name="Ihor Aleksandrov" userId="c3051032-6b87-4db2-b257-777a0106fbd9" providerId="ADAL" clId="{1BA64282-8772-44DD-ADE1-6DE4E20DF9D4}" dt="2024-01-31T08:10:58.757" v="530" actId="20577"/>
          <ac:spMkLst>
            <pc:docMk/>
            <pc:sldMk cId="1227530818" sldId="33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1T08:11:16.836" v="534" actId="1076"/>
          <ac:picMkLst>
            <pc:docMk/>
            <pc:sldMk cId="1227530818" sldId="339"/>
            <ac:picMk id="4" creationId="{28F107C1-9081-8DFF-32B6-95CB69F19DC1}"/>
          </ac:picMkLst>
        </pc:picChg>
        <pc:picChg chg="del">
          <ac:chgData name="Ihor Aleksandrov" userId="c3051032-6b87-4db2-b257-777a0106fbd9" providerId="ADAL" clId="{1BA64282-8772-44DD-ADE1-6DE4E20DF9D4}" dt="2024-01-31T08:11:02.695" v="531" actId="478"/>
          <ac:picMkLst>
            <pc:docMk/>
            <pc:sldMk cId="1227530818" sldId="339"/>
            <ac:picMk id="5" creationId="{3909FDCD-7A4B-E5C6-1FC1-DA89E6608C59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5:07.498" v="547" actId="1076"/>
        <pc:sldMkLst>
          <pc:docMk/>
          <pc:sldMk cId="3182037683" sldId="340"/>
        </pc:sldMkLst>
        <pc:spChg chg="mod">
          <ac:chgData name="Ihor Aleksandrov" userId="c3051032-6b87-4db2-b257-777a0106fbd9" providerId="ADAL" clId="{1BA64282-8772-44DD-ADE1-6DE4E20DF9D4}" dt="2024-01-31T08:14:42.273" v="541"/>
          <ac:spMkLst>
            <pc:docMk/>
            <pc:sldMk cId="3182037683" sldId="340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1T08:14:44.491" v="542" actId="478"/>
          <ac:picMkLst>
            <pc:docMk/>
            <pc:sldMk cId="3182037683" sldId="340"/>
            <ac:picMk id="4" creationId="{28F107C1-9081-8DFF-32B6-95CB69F19DC1}"/>
          </ac:picMkLst>
        </pc:picChg>
        <pc:picChg chg="add mod">
          <ac:chgData name="Ihor Aleksandrov" userId="c3051032-6b87-4db2-b257-777a0106fbd9" providerId="ADAL" clId="{1BA64282-8772-44DD-ADE1-6DE4E20DF9D4}" dt="2024-01-31T08:15:07.498" v="547" actId="1076"/>
          <ac:picMkLst>
            <pc:docMk/>
            <pc:sldMk cId="3182037683" sldId="340"/>
            <ac:picMk id="5" creationId="{1E6DB63B-EC74-3639-FEE4-934B615E45D7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7:35.252" v="556" actId="1076"/>
        <pc:sldMkLst>
          <pc:docMk/>
          <pc:sldMk cId="960138513" sldId="341"/>
        </pc:sldMkLst>
        <pc:spChg chg="mod">
          <ac:chgData name="Ihor Aleksandrov" userId="c3051032-6b87-4db2-b257-777a0106fbd9" providerId="ADAL" clId="{1BA64282-8772-44DD-ADE1-6DE4E20DF9D4}" dt="2024-01-31T08:17:13.982" v="551"/>
          <ac:spMkLst>
            <pc:docMk/>
            <pc:sldMk cId="960138513" sldId="34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1T08:17:35.252" v="556" actId="1076"/>
          <ac:picMkLst>
            <pc:docMk/>
            <pc:sldMk cId="960138513" sldId="341"/>
            <ac:picMk id="4" creationId="{D70C559A-B513-CDBF-7D13-F0CDDD4A9E3B}"/>
          </ac:picMkLst>
        </pc:picChg>
        <pc:picChg chg="del">
          <ac:chgData name="Ihor Aleksandrov" userId="c3051032-6b87-4db2-b257-777a0106fbd9" providerId="ADAL" clId="{1BA64282-8772-44DD-ADE1-6DE4E20DF9D4}" dt="2024-01-31T08:17:26.440" v="552" actId="478"/>
          <ac:picMkLst>
            <pc:docMk/>
            <pc:sldMk cId="960138513" sldId="341"/>
            <ac:picMk id="5" creationId="{1E6DB63B-EC74-3639-FEE4-934B615E45D7}"/>
          </ac:picMkLst>
        </pc:picChg>
      </pc:sldChg>
    </pc:docChg>
  </pc:docChgLst>
  <pc:docChgLst>
    <pc:chgData name="Ihor Aleksandrov" userId="c3051032-6b87-4db2-b257-777a0106fbd9" providerId="ADAL" clId="{8C05140D-7668-4267-B009-985EF5C6B6AF}"/>
    <pc:docChg chg="undo redo custSel addSld delSld modSld addMainMaster delMainMaster modMainMaster">
      <pc:chgData name="Ihor Aleksandrov" userId="c3051032-6b87-4db2-b257-777a0106fbd9" providerId="ADAL" clId="{8C05140D-7668-4267-B009-985EF5C6B6AF}" dt="2024-01-24T16:32:41.148" v="122"/>
      <pc:docMkLst>
        <pc:docMk/>
      </pc:docMkLst>
      <pc:sldChg chg="add del">
        <pc:chgData name="Ihor Aleksandrov" userId="c3051032-6b87-4db2-b257-777a0106fbd9" providerId="ADAL" clId="{8C05140D-7668-4267-B009-985EF5C6B6AF}" dt="2024-01-24T16:09:08.069" v="2" actId="47"/>
        <pc:sldMkLst>
          <pc:docMk/>
          <pc:sldMk cId="5885647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2:16.991" v="15" actId="1076"/>
        <pc:sldMkLst>
          <pc:docMk/>
          <pc:sldMk cId="1575064168" sldId="260"/>
        </pc:sldMkLst>
        <pc:picChg chg="add mod ord">
          <ac:chgData name="Ihor Aleksandrov" userId="c3051032-6b87-4db2-b257-777a0106fbd9" providerId="ADAL" clId="{8C05140D-7668-4267-B009-985EF5C6B6AF}" dt="2024-01-24T16:12:16.991" v="15" actId="1076"/>
          <ac:picMkLst>
            <pc:docMk/>
            <pc:sldMk cId="1575064168" sldId="260"/>
            <ac:picMk id="3" creationId="{15AAA44A-9E89-5E99-D8F5-8E9AA8D7D0DA}"/>
          </ac:picMkLst>
        </pc:picChg>
        <pc:picChg chg="del">
          <ac:chgData name="Ihor Aleksandrov" userId="c3051032-6b87-4db2-b257-777a0106fbd9" providerId="ADAL" clId="{8C05140D-7668-4267-B009-985EF5C6B6AF}" dt="2024-01-24T16:11:37.521" v="7" actId="478"/>
          <ac:picMkLst>
            <pc:docMk/>
            <pc:sldMk cId="1575064168" sldId="260"/>
            <ac:picMk id="4" creationId="{385F9644-E8EA-6C22-DF80-DC79BE06769D}"/>
          </ac:picMkLst>
        </pc:picChg>
      </pc:sldChg>
      <pc:sldChg chg="add del">
        <pc:chgData name="Ihor Aleksandrov" userId="c3051032-6b87-4db2-b257-777a0106fbd9" providerId="ADAL" clId="{8C05140D-7668-4267-B009-985EF5C6B6AF}" dt="2024-01-24T16:09:20.167" v="5" actId="2696"/>
        <pc:sldMkLst>
          <pc:docMk/>
          <pc:sldMk cId="19899116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5:40.734" v="54" actId="167"/>
        <pc:sldMkLst>
          <pc:docMk/>
          <pc:sldMk cId="3278151509" sldId="261"/>
        </pc:sldMkLst>
        <pc:spChg chg="mod">
          <ac:chgData name="Ihor Aleksandrov" userId="c3051032-6b87-4db2-b257-777a0106fbd9" providerId="ADAL" clId="{8C05140D-7668-4267-B009-985EF5C6B6AF}" dt="2024-01-24T16:15:11.955" v="19" actId="14100"/>
          <ac:spMkLst>
            <pc:docMk/>
            <pc:sldMk cId="3278151509" sldId="261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14:55.927" v="17" actId="478"/>
          <ac:picMkLst>
            <pc:docMk/>
            <pc:sldMk cId="3278151509" sldId="261"/>
            <ac:picMk id="3" creationId="{15AAA44A-9E89-5E99-D8F5-8E9AA8D7D0DA}"/>
          </ac:picMkLst>
        </pc:picChg>
        <pc:picChg chg="add mod ord">
          <ac:chgData name="Ihor Aleksandrov" userId="c3051032-6b87-4db2-b257-777a0106fbd9" providerId="ADAL" clId="{8C05140D-7668-4267-B009-985EF5C6B6AF}" dt="2024-01-24T16:15:40.734" v="54" actId="167"/>
          <ac:picMkLst>
            <pc:docMk/>
            <pc:sldMk cId="3278151509" sldId="261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0:00.338" v="67" actId="1076"/>
        <pc:sldMkLst>
          <pc:docMk/>
          <pc:sldMk cId="3670086471" sldId="262"/>
        </pc:sldMkLst>
        <pc:spChg chg="mod">
          <ac:chgData name="Ihor Aleksandrov" userId="c3051032-6b87-4db2-b257-777a0106fbd9" providerId="ADAL" clId="{8C05140D-7668-4267-B009-985EF5C6B6AF}" dt="2024-01-24T16:19:30.343" v="58"/>
          <ac:spMkLst>
            <pc:docMk/>
            <pc:sldMk cId="3670086471" sldId="262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0:00.338" v="67" actId="1076"/>
          <ac:picMkLst>
            <pc:docMk/>
            <pc:sldMk cId="3670086471" sldId="262"/>
            <ac:picMk id="3" creationId="{05A9FF40-DCEC-8E82-7C4D-BDBC1FAB1FDA}"/>
          </ac:picMkLst>
        </pc:picChg>
        <pc:picChg chg="del">
          <ac:chgData name="Ihor Aleksandrov" userId="c3051032-6b87-4db2-b257-777a0106fbd9" providerId="ADAL" clId="{8C05140D-7668-4267-B009-985EF5C6B6AF}" dt="2024-01-24T16:19:34.058" v="59" actId="478"/>
          <ac:picMkLst>
            <pc:docMk/>
            <pc:sldMk cId="3670086471" sldId="262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2:37.022" v="81" actId="1076"/>
        <pc:sldMkLst>
          <pc:docMk/>
          <pc:sldMk cId="2476824021" sldId="263"/>
        </pc:sldMkLst>
        <pc:spChg chg="mod">
          <ac:chgData name="Ihor Aleksandrov" userId="c3051032-6b87-4db2-b257-777a0106fbd9" providerId="ADAL" clId="{8C05140D-7668-4267-B009-985EF5C6B6AF}" dt="2024-01-24T16:22:06.562" v="74"/>
          <ac:spMkLst>
            <pc:docMk/>
            <pc:sldMk cId="2476824021" sldId="263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22:10.731" v="75" actId="478"/>
          <ac:picMkLst>
            <pc:docMk/>
            <pc:sldMk cId="2476824021" sldId="263"/>
            <ac:picMk id="3" creationId="{05A9FF40-DCEC-8E82-7C4D-BDBC1FAB1FDA}"/>
          </ac:picMkLst>
        </pc:picChg>
        <pc:picChg chg="add mod">
          <ac:chgData name="Ihor Aleksandrov" userId="c3051032-6b87-4db2-b257-777a0106fbd9" providerId="ADAL" clId="{8C05140D-7668-4267-B009-985EF5C6B6AF}" dt="2024-01-24T16:22:37.022" v="81" actId="1076"/>
          <ac:picMkLst>
            <pc:docMk/>
            <pc:sldMk cId="2476824021" sldId="263"/>
            <ac:picMk id="4" creationId="{0A4A47BB-B86E-CE6D-6738-81D9FF41289F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5:10.323" v="103" actId="1038"/>
        <pc:sldMkLst>
          <pc:docMk/>
          <pc:sldMk cId="303933854" sldId="264"/>
        </pc:sldMkLst>
        <pc:spChg chg="mod">
          <ac:chgData name="Ihor Aleksandrov" userId="c3051032-6b87-4db2-b257-777a0106fbd9" providerId="ADAL" clId="{8C05140D-7668-4267-B009-985EF5C6B6AF}" dt="2024-01-24T16:23:35.489" v="85"/>
          <ac:spMkLst>
            <pc:docMk/>
            <pc:sldMk cId="303933854" sldId="264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4:11.219" v="93" actId="167"/>
          <ac:picMkLst>
            <pc:docMk/>
            <pc:sldMk cId="303933854" sldId="264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3:38.668" v="86" actId="478"/>
          <ac:picMkLst>
            <pc:docMk/>
            <pc:sldMk cId="303933854" sldId="264"/>
            <ac:picMk id="4" creationId="{0A4A47BB-B86E-CE6D-6738-81D9FF41289F}"/>
          </ac:picMkLst>
        </pc:picChg>
        <pc:picChg chg="add mod ord">
          <ac:chgData name="Ihor Aleksandrov" userId="c3051032-6b87-4db2-b257-777a0106fbd9" providerId="ADAL" clId="{8C05140D-7668-4267-B009-985EF5C6B6AF}" dt="2024-01-24T16:25:10.323" v="103" actId="1038"/>
          <ac:picMkLst>
            <pc:docMk/>
            <pc:sldMk cId="303933854" sldId="264"/>
            <ac:picMk id="5" creationId="{699631DD-6035-BB9F-11EC-4E9F01F1D081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30:10.970" v="112" actId="11529"/>
        <pc:sldMkLst>
          <pc:docMk/>
          <pc:sldMk cId="3569579791" sldId="265"/>
        </pc:sldMkLst>
        <pc:spChg chg="mod">
          <ac:chgData name="Ihor Aleksandrov" userId="c3051032-6b87-4db2-b257-777a0106fbd9" providerId="ADAL" clId="{8C05140D-7668-4267-B009-985EF5C6B6AF}" dt="2024-01-24T16:27:36.333" v="107"/>
          <ac:spMkLst>
            <pc:docMk/>
            <pc:sldMk cId="3569579791" sldId="265"/>
            <ac:spMk id="2" creationId="{53C5D828-9666-E312-B574-9FE965A7D6BE}"/>
          </ac:spMkLst>
        </pc:spChg>
        <pc:spChg chg="add del mod">
          <ac:chgData name="Ihor Aleksandrov" userId="c3051032-6b87-4db2-b257-777a0106fbd9" providerId="ADAL" clId="{8C05140D-7668-4267-B009-985EF5C6B6AF}" dt="2024-01-24T16:29:33.902" v="111"/>
          <ac:spMkLst>
            <pc:docMk/>
            <pc:sldMk cId="3569579791" sldId="265"/>
            <ac:spMk id="4" creationId="{1C61AA21-6FD6-1B2D-ED8C-FC1A511CA62B}"/>
          </ac:spMkLst>
        </pc:spChg>
        <pc:spChg chg="add">
          <ac:chgData name="Ihor Aleksandrov" userId="c3051032-6b87-4db2-b257-777a0106fbd9" providerId="ADAL" clId="{8C05140D-7668-4267-B009-985EF5C6B6AF}" dt="2024-01-24T16:30:10.970" v="112" actId="11529"/>
          <ac:spMkLst>
            <pc:docMk/>
            <pc:sldMk cId="3569579791" sldId="265"/>
            <ac:spMk id="6" creationId="{E04F08BD-B70E-B1A8-7328-EE29B18E4AA1}"/>
          </ac:spMkLst>
        </pc:spChg>
        <pc:picChg chg="del">
          <ac:chgData name="Ihor Aleksandrov" userId="c3051032-6b87-4db2-b257-777a0106fbd9" providerId="ADAL" clId="{8C05140D-7668-4267-B009-985EF5C6B6AF}" dt="2024-01-24T16:27:38.549" v="108" actId="478"/>
          <ac:picMkLst>
            <pc:docMk/>
            <pc:sldMk cId="3569579791" sldId="265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7:40.641" v="109" actId="478"/>
          <ac:picMkLst>
            <pc:docMk/>
            <pc:sldMk cId="3569579791" sldId="265"/>
            <ac:picMk id="5" creationId="{699631DD-6035-BB9F-11EC-4E9F01F1D081}"/>
          </ac:picMkLst>
        </pc:picChg>
      </pc:sldChg>
      <pc:sldChg chg="modSp add mod">
        <pc:chgData name="Ihor Aleksandrov" userId="c3051032-6b87-4db2-b257-777a0106fbd9" providerId="ADAL" clId="{8C05140D-7668-4267-B009-985EF5C6B6AF}" dt="2024-01-24T16:32:29.469" v="119"/>
        <pc:sldMkLst>
          <pc:docMk/>
          <pc:sldMk cId="1545179861" sldId="266"/>
        </pc:sldMkLst>
        <pc:spChg chg="mod">
          <ac:chgData name="Ihor Aleksandrov" userId="c3051032-6b87-4db2-b257-777a0106fbd9" providerId="ADAL" clId="{8C05140D-7668-4267-B009-985EF5C6B6AF}" dt="2024-01-24T16:32:29.469" v="119"/>
          <ac:spMkLst>
            <pc:docMk/>
            <pc:sldMk cId="1545179861" sldId="26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8C05140D-7668-4267-B009-985EF5C6B6AF}" dt="2024-01-24T16:32:41.148" v="122"/>
        <pc:sldMkLst>
          <pc:docMk/>
          <pc:sldMk cId="2423524645" sldId="267"/>
        </pc:sldMkLst>
        <pc:spChg chg="mod">
          <ac:chgData name="Ihor Aleksandrov" userId="c3051032-6b87-4db2-b257-777a0106fbd9" providerId="ADAL" clId="{8C05140D-7668-4267-B009-985EF5C6B6AF}" dt="2024-01-24T16:32:41.148" v="122"/>
          <ac:spMkLst>
            <pc:docMk/>
            <pc:sldMk cId="2423524645" sldId="267"/>
            <ac:spMk id="2" creationId="{53C5D828-9666-E312-B574-9FE965A7D6BE}"/>
          </ac:spMkLst>
        </pc:spChg>
      </pc:sldChg>
      <pc:sldMasterChg chg="add del addSldLayout delSldLayout">
        <pc:chgData name="Ihor Aleksandrov" userId="c3051032-6b87-4db2-b257-777a0106fbd9" providerId="ADAL" clId="{8C05140D-7668-4267-B009-985EF5C6B6AF}" dt="2024-01-24T16:09:20.167" v="5" actId="2696"/>
        <pc:sldMasterMkLst>
          <pc:docMk/>
          <pc:sldMasterMk cId="1185679814" sldId="2147483648"/>
        </pc:sldMasterMkLst>
        <pc:sldLayoutChg chg="add del">
          <pc:chgData name="Ihor Aleksandrov" userId="c3051032-6b87-4db2-b257-777a0106fbd9" providerId="ADAL" clId="{8C05140D-7668-4267-B009-985EF5C6B6AF}" dt="2024-01-24T16:09:08.069" v="2" actId="47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 del">
          <pc:chgData name="Ihor Aleksandrov" userId="c3051032-6b87-4db2-b257-777a0106fbd9" providerId="ADAL" clId="{8C05140D-7668-4267-B009-985EF5C6B6AF}" dt="2024-01-24T16:09:20.167" v="5" actId="2696"/>
          <pc:sldLayoutMkLst>
            <pc:docMk/>
            <pc:sldMasterMk cId="1185679814" sldId="2147483648"/>
            <pc:sldLayoutMk cId="1044916995" sldId="2147483650"/>
          </pc:sldLayoutMkLst>
        </pc:sldLayoutChg>
      </pc:sldMasterChg>
      <pc:sldMasterChg chg="replId modSldLayout">
        <pc:chgData name="Ihor Aleksandrov" userId="c3051032-6b87-4db2-b257-777a0106fbd9" providerId="ADAL" clId="{8C05140D-7668-4267-B009-985EF5C6B6AF}" dt="2024-01-24T16:09:12.718" v="3" actId="27028"/>
        <pc:sldMasterMkLst>
          <pc:docMk/>
          <pc:sldMasterMk cId="1579723609" sldId="2147483660"/>
        </pc:sldMasterMkLst>
        <pc:sldLayoutChg chg="replId">
          <pc:chgData name="Ihor Aleksandrov" userId="c3051032-6b87-4db2-b257-777a0106fbd9" providerId="ADAL" clId="{8C05140D-7668-4267-B009-985EF5C6B6AF}" dt="2024-01-24T16:09:02.186" v="0" actId="27028"/>
          <pc:sldLayoutMkLst>
            <pc:docMk/>
            <pc:sldMasterMk cId="1579723609" sldId="2147483660"/>
            <pc:sldLayoutMk cId="639927661" sldId="2147483661"/>
          </pc:sldLayoutMkLst>
        </pc:sldLayoutChg>
        <pc:sldLayoutChg chg="replId">
          <pc:chgData name="Ihor Aleksandrov" userId="c3051032-6b87-4db2-b257-777a0106fbd9" providerId="ADAL" clId="{8C05140D-7668-4267-B009-985EF5C6B6AF}" dt="2024-01-24T16:09:12.718" v="3" actId="27028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DF783FCC-C35F-4D2C-B134-D1A27E72D448}"/>
    <pc:docChg chg="undo custSel addSld delSld modSld sldOrd addMainMaster delMainMaster addSection modSection">
      <pc:chgData name="Ihor Aleksandrov" userId="c3051032-6b87-4db2-b257-777a0106fbd9" providerId="ADAL" clId="{DF783FCC-C35F-4D2C-B134-D1A27E72D448}" dt="2024-01-26T13:49:38.017" v="476" actId="1076"/>
      <pc:docMkLst>
        <pc:docMk/>
      </pc:docMkLst>
      <pc:sldChg chg="modSp add del mod">
        <pc:chgData name="Ihor Aleksandrov" userId="c3051032-6b87-4db2-b257-777a0106fbd9" providerId="ADAL" clId="{DF783FCC-C35F-4D2C-B134-D1A27E72D448}" dt="2024-01-26T09:37:02.125" v="21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DF783FCC-C35F-4D2C-B134-D1A27E72D448}" dt="2024-01-26T09:37:02.125" v="21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add del mod">
        <pc:chgData name="Ihor Aleksandrov" userId="c3051032-6b87-4db2-b257-777a0106fbd9" providerId="ADAL" clId="{DF783FCC-C35F-4D2C-B134-D1A27E72D448}" dt="2024-01-26T10:34:00.196" v="47"/>
        <pc:sldMkLst>
          <pc:docMk/>
          <pc:sldMk cId="4197480136" sldId="268"/>
        </pc:sldMkLst>
        <pc:spChg chg="mod">
          <ac:chgData name="Ihor Aleksandrov" userId="c3051032-6b87-4db2-b257-777a0106fbd9" providerId="ADAL" clId="{DF783FCC-C35F-4D2C-B134-D1A27E72D448}" dt="2024-01-26T10:32:58.017" v="35" actId="20577"/>
          <ac:spMkLst>
            <pc:docMk/>
            <pc:sldMk cId="4197480136" sldId="26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4:00.196" v="47"/>
          <ac:picMkLst>
            <pc:docMk/>
            <pc:sldMk cId="4197480136" sldId="268"/>
            <ac:picMk id="5" creationId="{48B8D675-CA93-B1DA-C8B0-E9A8D9721494}"/>
          </ac:picMkLst>
        </pc:picChg>
        <pc:picChg chg="del">
          <ac:chgData name="Ihor Aleksandrov" userId="c3051032-6b87-4db2-b257-777a0106fbd9" providerId="ADAL" clId="{DF783FCC-C35F-4D2C-B134-D1A27E72D448}" dt="2024-01-26T10:33:12.173" v="36" actId="478"/>
          <ac:picMkLst>
            <pc:docMk/>
            <pc:sldMk cId="4197480136" sldId="268"/>
            <ac:picMk id="6" creationId="{96E01597-C9C0-8F09-1E61-63CEB43A5D58}"/>
          </ac:picMkLst>
        </pc:picChg>
      </pc:sldChg>
      <pc:sldChg chg="modSp mod">
        <pc:chgData name="Ihor Aleksandrov" userId="c3051032-6b87-4db2-b257-777a0106fbd9" providerId="ADAL" clId="{DF783FCC-C35F-4D2C-B134-D1A27E72D448}" dt="2024-01-26T09:35:41.705" v="4"/>
        <pc:sldMkLst>
          <pc:docMk/>
          <pc:sldMk cId="2052164358" sldId="302"/>
        </pc:sldMkLst>
        <pc:spChg chg="mod">
          <ac:chgData name="Ihor Aleksandrov" userId="c3051032-6b87-4db2-b257-777a0106fbd9" providerId="ADAL" clId="{DF783FCC-C35F-4D2C-B134-D1A27E72D448}" dt="2024-01-26T09:35:41.705" v="4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DF783FCC-C35F-4D2C-B134-D1A27E72D448}" dt="2024-01-26T13:46:17.622" v="472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DF783FCC-C35F-4D2C-B134-D1A27E72D448}" dt="2024-01-26T13:46:17.622" v="472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2437677464" sldId="304"/>
        </pc:sldMkLst>
      </pc:sldChg>
      <pc:sldChg chg="addSp delSp modSp add mod">
        <pc:chgData name="Ihor Aleksandrov" userId="c3051032-6b87-4db2-b257-777a0106fbd9" providerId="ADAL" clId="{DF783FCC-C35F-4D2C-B134-D1A27E72D448}" dt="2024-01-26T10:37:47.393" v="72" actId="1076"/>
        <pc:sldMkLst>
          <pc:docMk/>
          <pc:sldMk cId="2663829398" sldId="304"/>
        </pc:sldMkLst>
        <pc:spChg chg="mod">
          <ac:chgData name="Ihor Aleksandrov" userId="c3051032-6b87-4db2-b257-777a0106fbd9" providerId="ADAL" clId="{DF783FCC-C35F-4D2C-B134-D1A27E72D448}" dt="2024-01-26T10:36:14.718" v="52"/>
          <ac:spMkLst>
            <pc:docMk/>
            <pc:sldMk cId="2663829398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7:47.393" v="72" actId="1076"/>
          <ac:picMkLst>
            <pc:docMk/>
            <pc:sldMk cId="2663829398" sldId="304"/>
            <ac:picMk id="4" creationId="{FCFA766F-83CB-5C1C-AAE0-E7EBDC3565E1}"/>
          </ac:picMkLst>
        </pc:picChg>
        <pc:picChg chg="del">
          <ac:chgData name="Ihor Aleksandrov" userId="c3051032-6b87-4db2-b257-777a0106fbd9" providerId="ADAL" clId="{DF783FCC-C35F-4D2C-B134-D1A27E72D448}" dt="2024-01-26T10:36:17.274" v="53" actId="478"/>
          <ac:picMkLst>
            <pc:docMk/>
            <pc:sldMk cId="2663829398" sldId="304"/>
            <ac:picMk id="5" creationId="{48B8D675-CA93-B1DA-C8B0-E9A8D9721494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02:50.166" v="113" actId="1036"/>
        <pc:sldMkLst>
          <pc:docMk/>
          <pc:sldMk cId="90847877" sldId="305"/>
        </pc:sldMkLst>
        <pc:spChg chg="mod">
          <ac:chgData name="Ihor Aleksandrov" userId="c3051032-6b87-4db2-b257-777a0106fbd9" providerId="ADAL" clId="{DF783FCC-C35F-4D2C-B134-D1A27E72D448}" dt="2024-01-26T11:00:56.843" v="75" actId="20577"/>
          <ac:spMkLst>
            <pc:docMk/>
            <pc:sldMk cId="90847877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01:32.422" v="76" actId="478"/>
          <ac:picMkLst>
            <pc:docMk/>
            <pc:sldMk cId="90847877" sldId="305"/>
            <ac:picMk id="4" creationId="{FCFA766F-83CB-5C1C-AAE0-E7EBDC3565E1}"/>
          </ac:picMkLst>
        </pc:picChg>
        <pc:picChg chg="add mod">
          <ac:chgData name="Ihor Aleksandrov" userId="c3051032-6b87-4db2-b257-777a0106fbd9" providerId="ADAL" clId="{DF783FCC-C35F-4D2C-B134-D1A27E72D448}" dt="2024-01-26T11:02:07.815" v="78" actId="1076"/>
          <ac:picMkLst>
            <pc:docMk/>
            <pc:sldMk cId="90847877" sldId="305"/>
            <ac:picMk id="6" creationId="{8E098978-CBA3-C53D-2AC7-6E736F346038}"/>
          </ac:picMkLst>
        </pc:picChg>
        <pc:picChg chg="add mod">
          <ac:chgData name="Ihor Aleksandrov" userId="c3051032-6b87-4db2-b257-777a0106fbd9" providerId="ADAL" clId="{DF783FCC-C35F-4D2C-B134-D1A27E72D448}" dt="2024-01-26T11:02:23.689" v="89" actId="1036"/>
          <ac:picMkLst>
            <pc:docMk/>
            <pc:sldMk cId="90847877" sldId="305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2:50.166" v="113" actId="1036"/>
          <ac:picMkLst>
            <pc:docMk/>
            <pc:sldMk cId="90847877" sldId="305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3615190178" sldId="305"/>
        </pc:sldMkLst>
      </pc:sldChg>
      <pc:sldChg chg="addSp delSp modSp add mod">
        <pc:chgData name="Ihor Aleksandrov" userId="c3051032-6b87-4db2-b257-777a0106fbd9" providerId="ADAL" clId="{DF783FCC-C35F-4D2C-B134-D1A27E72D448}" dt="2024-01-26T11:08:25.726" v="126" actId="1076"/>
        <pc:sldMkLst>
          <pc:docMk/>
          <pc:sldMk cId="420494837" sldId="306"/>
        </pc:sldMkLst>
        <pc:spChg chg="mod">
          <ac:chgData name="Ihor Aleksandrov" userId="c3051032-6b87-4db2-b257-777a0106fbd9" providerId="ADAL" clId="{DF783FCC-C35F-4D2C-B134-D1A27E72D448}" dt="2024-01-26T11:05:03.395" v="117" actId="20577"/>
          <ac:spMkLst>
            <pc:docMk/>
            <pc:sldMk cId="420494837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08:16.399" v="123" actId="1076"/>
          <ac:picMkLst>
            <pc:docMk/>
            <pc:sldMk cId="420494837" sldId="306"/>
            <ac:picMk id="5" creationId="{F9F6D8B4-95C0-C160-F6BC-F60E1B8389DC}"/>
          </ac:picMkLst>
        </pc:picChg>
        <pc:picChg chg="del">
          <ac:chgData name="Ihor Aleksandrov" userId="c3051032-6b87-4db2-b257-777a0106fbd9" providerId="ADAL" clId="{DF783FCC-C35F-4D2C-B134-D1A27E72D448}" dt="2024-01-26T11:05:47.639" v="118" actId="478"/>
          <ac:picMkLst>
            <pc:docMk/>
            <pc:sldMk cId="420494837" sldId="306"/>
            <ac:picMk id="6" creationId="{8E098978-CBA3-C53D-2AC7-6E736F346038}"/>
          </ac:picMkLst>
        </pc:picChg>
        <pc:picChg chg="del">
          <ac:chgData name="Ihor Aleksandrov" userId="c3051032-6b87-4db2-b257-777a0106fbd9" providerId="ADAL" clId="{DF783FCC-C35F-4D2C-B134-D1A27E72D448}" dt="2024-01-26T11:05:49.948" v="119" actId="478"/>
          <ac:picMkLst>
            <pc:docMk/>
            <pc:sldMk cId="420494837" sldId="306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8:25.726" v="126" actId="1076"/>
          <ac:picMkLst>
            <pc:docMk/>
            <pc:sldMk cId="420494837" sldId="306"/>
            <ac:picMk id="9" creationId="{8DE22683-1DCE-F916-E898-47CF6229B7CE}"/>
          </ac:picMkLst>
        </pc:picChg>
        <pc:picChg chg="del">
          <ac:chgData name="Ihor Aleksandrov" userId="c3051032-6b87-4db2-b257-777a0106fbd9" providerId="ADAL" clId="{DF783FCC-C35F-4D2C-B134-D1A27E72D448}" dt="2024-01-26T11:05:53.464" v="120" actId="478"/>
          <ac:picMkLst>
            <pc:docMk/>
            <pc:sldMk cId="420494837" sldId="306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836256656" sldId="306"/>
        </pc:sldMkLst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98741980" sldId="307"/>
        </pc:sldMkLst>
      </pc:sldChg>
      <pc:sldChg chg="addSp delSp modSp add mod">
        <pc:chgData name="Ihor Aleksandrov" userId="c3051032-6b87-4db2-b257-777a0106fbd9" providerId="ADAL" clId="{DF783FCC-C35F-4D2C-B134-D1A27E72D448}" dt="2024-01-26T11:13:08.952" v="138" actId="1076"/>
        <pc:sldMkLst>
          <pc:docMk/>
          <pc:sldMk cId="1938047355" sldId="307"/>
        </pc:sldMkLst>
        <pc:spChg chg="mod">
          <ac:chgData name="Ihor Aleksandrov" userId="c3051032-6b87-4db2-b257-777a0106fbd9" providerId="ADAL" clId="{DF783FCC-C35F-4D2C-B134-D1A27E72D448}" dt="2024-01-26T11:11:00.832" v="133" actId="20577"/>
          <ac:spMkLst>
            <pc:docMk/>
            <pc:sldMk cId="1938047355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11:31.596" v="134" actId="478"/>
          <ac:picMkLst>
            <pc:docMk/>
            <pc:sldMk cId="1938047355" sldId="307"/>
            <ac:picMk id="5" creationId="{F9F6D8B4-95C0-C160-F6BC-F60E1B8389DC}"/>
          </ac:picMkLst>
        </pc:picChg>
        <pc:picChg chg="add mod">
          <ac:chgData name="Ihor Aleksandrov" userId="c3051032-6b87-4db2-b257-777a0106fbd9" providerId="ADAL" clId="{DF783FCC-C35F-4D2C-B134-D1A27E72D448}" dt="2024-01-26T11:13:08.952" v="138" actId="1076"/>
          <ac:picMkLst>
            <pc:docMk/>
            <pc:sldMk cId="1938047355" sldId="307"/>
            <ac:picMk id="6" creationId="{9E283F72-3A1C-C9B6-B2F7-8739C40F746A}"/>
          </ac:picMkLst>
        </pc:picChg>
        <pc:picChg chg="del">
          <ac:chgData name="Ihor Aleksandrov" userId="c3051032-6b87-4db2-b257-777a0106fbd9" providerId="ADAL" clId="{DF783FCC-C35F-4D2C-B134-D1A27E72D448}" dt="2024-01-26T11:11:33.613" v="135" actId="478"/>
          <ac:picMkLst>
            <pc:docMk/>
            <pc:sldMk cId="1938047355" sldId="307"/>
            <ac:picMk id="9" creationId="{8DE22683-1DCE-F916-E898-47CF6229B7CE}"/>
          </ac:picMkLst>
        </pc:picChg>
      </pc:sldChg>
      <pc:sldChg chg="add del">
        <pc:chgData name="Ihor Aleksandrov" userId="c3051032-6b87-4db2-b257-777a0106fbd9" providerId="ADAL" clId="{DF783FCC-C35F-4D2C-B134-D1A27E72D448}" dt="2024-01-26T09:36:41.344" v="8" actId="2696"/>
        <pc:sldMkLst>
          <pc:docMk/>
          <pc:sldMk cId="2347286244" sldId="308"/>
        </pc:sldMkLst>
      </pc:sldChg>
      <pc:sldChg chg="addSp delSp modSp add mod">
        <pc:chgData name="Ihor Aleksandrov" userId="c3051032-6b87-4db2-b257-777a0106fbd9" providerId="ADAL" clId="{DF783FCC-C35F-4D2C-B134-D1A27E72D448}" dt="2024-01-26T13:49:38.017" v="476" actId="1076"/>
        <pc:sldMkLst>
          <pc:docMk/>
          <pc:sldMk cId="4274413980" sldId="308"/>
        </pc:sldMkLst>
        <pc:spChg chg="mod">
          <ac:chgData name="Ihor Aleksandrov" userId="c3051032-6b87-4db2-b257-777a0106fbd9" providerId="ADAL" clId="{DF783FCC-C35F-4D2C-B134-D1A27E72D448}" dt="2024-01-26T11:17:29.617" v="150" actId="20577"/>
          <ac:spMkLst>
            <pc:docMk/>
            <pc:sldMk cId="4274413980" sldId="308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DF783FCC-C35F-4D2C-B134-D1A27E72D448}" dt="2024-01-26T13:49:34.226" v="475" actId="478"/>
          <ac:spMkLst>
            <pc:docMk/>
            <pc:sldMk cId="4274413980" sldId="308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3:49:38.017" v="476" actId="1076"/>
          <ac:picMkLst>
            <pc:docMk/>
            <pc:sldMk cId="4274413980" sldId="308"/>
            <ac:picMk id="5" creationId="{CE7009DE-0262-AC3D-D9CE-67DDCC6CEE93}"/>
          </ac:picMkLst>
        </pc:picChg>
        <pc:picChg chg="del">
          <ac:chgData name="Ihor Aleksandrov" userId="c3051032-6b87-4db2-b257-777a0106fbd9" providerId="ADAL" clId="{DF783FCC-C35F-4D2C-B134-D1A27E72D448}" dt="2024-01-26T11:14:40.895" v="149" actId="478"/>
          <ac:picMkLst>
            <pc:docMk/>
            <pc:sldMk cId="4274413980" sldId="308"/>
            <ac:picMk id="6" creationId="{9E283F72-3A1C-C9B6-B2F7-8739C40F746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1:29.316" v="167" actId="1076"/>
        <pc:sldMkLst>
          <pc:docMk/>
          <pc:sldMk cId="3572219502" sldId="309"/>
        </pc:sldMkLst>
        <pc:spChg chg="mod">
          <ac:chgData name="Ihor Aleksandrov" userId="c3051032-6b87-4db2-b257-777a0106fbd9" providerId="ADAL" clId="{DF783FCC-C35F-4D2C-B134-D1A27E72D448}" dt="2024-01-26T11:20:09.576" v="160" actId="20577"/>
          <ac:spMkLst>
            <pc:docMk/>
            <pc:sldMk cId="3572219502" sldId="309"/>
            <ac:spMk id="2" creationId="{53C5D828-9666-E312-B574-9FE965A7D6BE}"/>
          </ac:spMkLst>
        </pc:spChg>
        <pc:spChg chg="del">
          <ac:chgData name="Ihor Aleksandrov" userId="c3051032-6b87-4db2-b257-777a0106fbd9" providerId="ADAL" clId="{DF783FCC-C35F-4D2C-B134-D1A27E72D448}" dt="2024-01-26T11:21:20.104" v="163" actId="478"/>
          <ac:spMkLst>
            <pc:docMk/>
            <pc:sldMk cId="3572219502" sldId="309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1:21:29.316" v="167" actId="1076"/>
          <ac:picMkLst>
            <pc:docMk/>
            <pc:sldMk cId="3572219502" sldId="309"/>
            <ac:picMk id="5" creationId="{7CADBF52-3379-A0DB-C2D3-AD13E50F481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5:23.338" v="173" actId="1076"/>
        <pc:sldMkLst>
          <pc:docMk/>
          <pc:sldMk cId="2777986827" sldId="310"/>
        </pc:sldMkLst>
        <pc:spChg chg="mod">
          <ac:chgData name="Ihor Aleksandrov" userId="c3051032-6b87-4db2-b257-777a0106fbd9" providerId="ADAL" clId="{DF783FCC-C35F-4D2C-B134-D1A27E72D448}" dt="2024-01-26T11:25:12.797" v="169" actId="20577"/>
          <ac:spMkLst>
            <pc:docMk/>
            <pc:sldMk cId="2777986827" sldId="310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25:15.201" v="170" actId="478"/>
          <ac:picMkLst>
            <pc:docMk/>
            <pc:sldMk cId="2777986827" sldId="310"/>
            <ac:picMk id="5" creationId="{7CADBF52-3379-A0DB-C2D3-AD13E50F4810}"/>
          </ac:picMkLst>
        </pc:picChg>
        <pc:picChg chg="add mod">
          <ac:chgData name="Ihor Aleksandrov" userId="c3051032-6b87-4db2-b257-777a0106fbd9" providerId="ADAL" clId="{DF783FCC-C35F-4D2C-B134-D1A27E72D448}" dt="2024-01-26T11:25:23.338" v="173" actId="1076"/>
          <ac:picMkLst>
            <pc:docMk/>
            <pc:sldMk cId="2777986827" sldId="310"/>
            <ac:picMk id="6" creationId="{0FF2F593-A13B-5DDB-88EB-006260BEE328}"/>
          </ac:picMkLst>
        </pc:picChg>
      </pc:sldChg>
      <pc:sldChg chg="modSp add mod ord">
        <pc:chgData name="Ihor Aleksandrov" userId="c3051032-6b87-4db2-b257-777a0106fbd9" providerId="ADAL" clId="{DF783FCC-C35F-4D2C-B134-D1A27E72D448}" dt="2024-01-26T11:50:15.315" v="188" actId="20577"/>
        <pc:sldMkLst>
          <pc:docMk/>
          <pc:sldMk cId="484484455" sldId="311"/>
        </pc:sldMkLst>
        <pc:spChg chg="mod">
          <ac:chgData name="Ihor Aleksandrov" userId="c3051032-6b87-4db2-b257-777a0106fbd9" providerId="ADAL" clId="{DF783FCC-C35F-4D2C-B134-D1A27E72D448}" dt="2024-01-26T11:50:15.315" v="188" actId="20577"/>
          <ac:spMkLst>
            <pc:docMk/>
            <pc:sldMk cId="484484455" sldId="311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F783FCC-C35F-4D2C-B134-D1A27E72D448}" dt="2024-01-26T11:59:10.243" v="218" actId="1076"/>
        <pc:sldMkLst>
          <pc:docMk/>
          <pc:sldMk cId="3071951183" sldId="312"/>
        </pc:sldMkLst>
        <pc:spChg chg="mod">
          <ac:chgData name="Ihor Aleksandrov" userId="c3051032-6b87-4db2-b257-777a0106fbd9" providerId="ADAL" clId="{DF783FCC-C35F-4D2C-B134-D1A27E72D448}" dt="2024-01-26T11:58:37.056" v="212" actId="20577"/>
          <ac:spMkLst>
            <pc:docMk/>
            <pc:sldMk cId="3071951183" sldId="31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59:10.243" v="218" actId="1076"/>
          <ac:picMkLst>
            <pc:docMk/>
            <pc:sldMk cId="3071951183" sldId="312"/>
            <ac:picMk id="5" creationId="{A4BEC793-F7E8-D57E-E495-4A952075089A}"/>
          </ac:picMkLst>
        </pc:picChg>
        <pc:picChg chg="del">
          <ac:chgData name="Ihor Aleksandrov" userId="c3051032-6b87-4db2-b257-777a0106fbd9" providerId="ADAL" clId="{DF783FCC-C35F-4D2C-B134-D1A27E72D448}" dt="2024-01-26T11:58:39.250" v="213" actId="478"/>
          <ac:picMkLst>
            <pc:docMk/>
            <pc:sldMk cId="3071951183" sldId="312"/>
            <ac:picMk id="6" creationId="{0FF2F593-A13B-5DDB-88EB-006260BEE328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1:57.105" v="243"/>
        <pc:sldMkLst>
          <pc:docMk/>
          <pc:sldMk cId="4014532755" sldId="313"/>
        </pc:sldMkLst>
        <pc:spChg chg="mod">
          <ac:chgData name="Ihor Aleksandrov" userId="c3051032-6b87-4db2-b257-777a0106fbd9" providerId="ADAL" clId="{DF783FCC-C35F-4D2C-B134-D1A27E72D448}" dt="2024-01-26T12:26:21.004" v="225" actId="20577"/>
          <ac:spMkLst>
            <pc:docMk/>
            <pc:sldMk cId="4014532755" sldId="313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26:40.665" v="226" actId="478"/>
          <ac:picMkLst>
            <pc:docMk/>
            <pc:sldMk cId="4014532755" sldId="313"/>
            <ac:picMk id="5" creationId="{A4BEC793-F7E8-D57E-E495-4A952075089A}"/>
          </ac:picMkLst>
        </pc:picChg>
        <pc:picChg chg="add mod">
          <ac:chgData name="Ihor Aleksandrov" userId="c3051032-6b87-4db2-b257-777a0106fbd9" providerId="ADAL" clId="{DF783FCC-C35F-4D2C-B134-D1A27E72D448}" dt="2024-01-26T12:26:48.160" v="230" actId="1076"/>
          <ac:picMkLst>
            <pc:docMk/>
            <pc:sldMk cId="4014532755" sldId="313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1:57.105" v="243"/>
          <ac:picMkLst>
            <pc:docMk/>
            <pc:sldMk cId="4014532755" sldId="313"/>
            <ac:picMk id="8" creationId="{C31A8AEA-045D-CA8D-2F87-86C7BC7F214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2:51.622" v="251" actId="1076"/>
        <pc:sldMkLst>
          <pc:docMk/>
          <pc:sldMk cId="2667496052" sldId="314"/>
        </pc:sldMkLst>
        <pc:spChg chg="mod">
          <ac:chgData name="Ihor Aleksandrov" userId="c3051032-6b87-4db2-b257-777a0106fbd9" providerId="ADAL" clId="{DF783FCC-C35F-4D2C-B134-D1A27E72D448}" dt="2024-01-26T12:31:25.149" v="239" actId="20577"/>
          <ac:spMkLst>
            <pc:docMk/>
            <pc:sldMk cId="2667496052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2:22.536" v="247" actId="1076"/>
          <ac:picMkLst>
            <pc:docMk/>
            <pc:sldMk cId="2667496052" sldId="314"/>
            <ac:picMk id="5" creationId="{2A84FB53-5035-A5A9-7433-F22FB7E72F74}"/>
          </ac:picMkLst>
        </pc:picChg>
        <pc:picChg chg="del">
          <ac:chgData name="Ihor Aleksandrov" userId="c3051032-6b87-4db2-b257-777a0106fbd9" providerId="ADAL" clId="{DF783FCC-C35F-4D2C-B134-D1A27E72D448}" dt="2024-01-26T12:31:28.180" v="240" actId="478"/>
          <ac:picMkLst>
            <pc:docMk/>
            <pc:sldMk cId="2667496052" sldId="314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2:51.622" v="251" actId="1076"/>
          <ac:picMkLst>
            <pc:docMk/>
            <pc:sldMk cId="2667496052" sldId="314"/>
            <ac:picMk id="8" creationId="{788EF69A-41E4-9FC3-E1EB-9468A0CB8CE3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5:46.374" v="267" actId="14100"/>
        <pc:sldMkLst>
          <pc:docMk/>
          <pc:sldMk cId="2503154780" sldId="315"/>
        </pc:sldMkLst>
        <pc:spChg chg="mod">
          <ac:chgData name="Ihor Aleksandrov" userId="c3051032-6b87-4db2-b257-777a0106fbd9" providerId="ADAL" clId="{DF783FCC-C35F-4D2C-B134-D1A27E72D448}" dt="2024-01-26T12:35:02.030" v="257" actId="20577"/>
          <ac:spMkLst>
            <pc:docMk/>
            <pc:sldMk cId="2503154780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35:05.874" v="258" actId="478"/>
          <ac:picMkLst>
            <pc:docMk/>
            <pc:sldMk cId="2503154780" sldId="315"/>
            <ac:picMk id="5" creationId="{2A84FB53-5035-A5A9-7433-F22FB7E72F74}"/>
          </ac:picMkLst>
        </pc:picChg>
        <pc:picChg chg="add mod">
          <ac:chgData name="Ihor Aleksandrov" userId="c3051032-6b87-4db2-b257-777a0106fbd9" providerId="ADAL" clId="{DF783FCC-C35F-4D2C-B134-D1A27E72D448}" dt="2024-01-26T12:35:23.497" v="262" actId="1076"/>
          <ac:picMkLst>
            <pc:docMk/>
            <pc:sldMk cId="2503154780" sldId="315"/>
            <ac:picMk id="6" creationId="{9A2F53BF-A25F-C5EF-07AB-3F824C4EA8C5}"/>
          </ac:picMkLst>
        </pc:picChg>
        <pc:picChg chg="del">
          <ac:chgData name="Ihor Aleksandrov" userId="c3051032-6b87-4db2-b257-777a0106fbd9" providerId="ADAL" clId="{DF783FCC-C35F-4D2C-B134-D1A27E72D448}" dt="2024-01-26T12:35:07.679" v="259" actId="478"/>
          <ac:picMkLst>
            <pc:docMk/>
            <pc:sldMk cId="2503154780" sldId="315"/>
            <ac:picMk id="8" creationId="{788EF69A-41E4-9FC3-E1EB-9468A0CB8CE3}"/>
          </ac:picMkLst>
        </pc:picChg>
        <pc:picChg chg="add mod">
          <ac:chgData name="Ihor Aleksandrov" userId="c3051032-6b87-4db2-b257-777a0106fbd9" providerId="ADAL" clId="{DF783FCC-C35F-4D2C-B134-D1A27E72D448}" dt="2024-01-26T12:35:46.374" v="267" actId="14100"/>
          <ac:picMkLst>
            <pc:docMk/>
            <pc:sldMk cId="2503154780" sldId="315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8:40.524" v="289"/>
        <pc:sldMkLst>
          <pc:docMk/>
          <pc:sldMk cId="4210310787" sldId="316"/>
        </pc:sldMkLst>
        <pc:spChg chg="mod">
          <ac:chgData name="Ihor Aleksandrov" userId="c3051032-6b87-4db2-b257-777a0106fbd9" providerId="ADAL" clId="{DF783FCC-C35F-4D2C-B134-D1A27E72D448}" dt="2024-01-26T12:37:58.438" v="279" actId="20577"/>
          <ac:spMkLst>
            <pc:docMk/>
            <pc:sldMk cId="4210310787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8:18.643" v="284" actId="1076"/>
          <ac:picMkLst>
            <pc:docMk/>
            <pc:sldMk cId="4210310787" sldId="316"/>
            <ac:picMk id="5" creationId="{8E7A6064-484E-B30C-7E3A-19B2D5316902}"/>
          </ac:picMkLst>
        </pc:picChg>
        <pc:picChg chg="del">
          <ac:chgData name="Ihor Aleksandrov" userId="c3051032-6b87-4db2-b257-777a0106fbd9" providerId="ADAL" clId="{DF783FCC-C35F-4D2C-B134-D1A27E72D448}" dt="2024-01-26T12:37:50.476" v="269" actId="478"/>
          <ac:picMkLst>
            <pc:docMk/>
            <pc:sldMk cId="4210310787" sldId="316"/>
            <ac:picMk id="6" creationId="{9A2F53BF-A25F-C5EF-07AB-3F824C4EA8C5}"/>
          </ac:picMkLst>
        </pc:picChg>
        <pc:picChg chg="add mod">
          <ac:chgData name="Ihor Aleksandrov" userId="c3051032-6b87-4db2-b257-777a0106fbd9" providerId="ADAL" clId="{DF783FCC-C35F-4D2C-B134-D1A27E72D448}" dt="2024-01-26T12:38:40.524" v="289"/>
          <ac:picMkLst>
            <pc:docMk/>
            <pc:sldMk cId="4210310787" sldId="316"/>
            <ac:picMk id="8" creationId="{5275D103-485B-C43F-327E-ED0BECCAB575}"/>
          </ac:picMkLst>
        </pc:picChg>
        <pc:picChg chg="del">
          <ac:chgData name="Ihor Aleksandrov" userId="c3051032-6b87-4db2-b257-777a0106fbd9" providerId="ADAL" clId="{DF783FCC-C35F-4D2C-B134-D1A27E72D448}" dt="2024-01-26T12:38:02.286" v="280" actId="478"/>
          <ac:picMkLst>
            <pc:docMk/>
            <pc:sldMk cId="4210310787" sldId="316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0:46.440" v="310" actId="1076"/>
        <pc:sldMkLst>
          <pc:docMk/>
          <pc:sldMk cId="1401046882" sldId="317"/>
        </pc:sldMkLst>
        <pc:spChg chg="mod">
          <ac:chgData name="Ihor Aleksandrov" userId="c3051032-6b87-4db2-b257-777a0106fbd9" providerId="ADAL" clId="{DF783FCC-C35F-4D2C-B134-D1A27E72D448}" dt="2024-01-26T12:39:56.941" v="299" actId="20577"/>
          <ac:spMkLst>
            <pc:docMk/>
            <pc:sldMk cId="1401046882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40:00.564" v="300" actId="478"/>
          <ac:picMkLst>
            <pc:docMk/>
            <pc:sldMk cId="1401046882" sldId="317"/>
            <ac:picMk id="5" creationId="{8E7A6064-484E-B30C-7E3A-19B2D5316902}"/>
          </ac:picMkLst>
        </pc:picChg>
        <pc:picChg chg="add mod">
          <ac:chgData name="Ihor Aleksandrov" userId="c3051032-6b87-4db2-b257-777a0106fbd9" providerId="ADAL" clId="{DF783FCC-C35F-4D2C-B134-D1A27E72D448}" dt="2024-01-26T12:40:42.603" v="309" actId="1076"/>
          <ac:picMkLst>
            <pc:docMk/>
            <pc:sldMk cId="1401046882" sldId="317"/>
            <ac:picMk id="6" creationId="{C1BEC785-1A5C-BC57-8AF1-75EF2EF4F5B0}"/>
          </ac:picMkLst>
        </pc:picChg>
        <pc:picChg chg="del">
          <ac:chgData name="Ihor Aleksandrov" userId="c3051032-6b87-4db2-b257-777a0106fbd9" providerId="ADAL" clId="{DF783FCC-C35F-4D2C-B134-D1A27E72D448}" dt="2024-01-26T12:40:02.322" v="301" actId="478"/>
          <ac:picMkLst>
            <pc:docMk/>
            <pc:sldMk cId="1401046882" sldId="317"/>
            <ac:picMk id="8" creationId="{5275D103-485B-C43F-327E-ED0BECCAB575}"/>
          </ac:picMkLst>
        </pc:picChg>
        <pc:picChg chg="add mod">
          <ac:chgData name="Ihor Aleksandrov" userId="c3051032-6b87-4db2-b257-777a0106fbd9" providerId="ADAL" clId="{DF783FCC-C35F-4D2C-B134-D1A27E72D448}" dt="2024-01-26T12:40:46.440" v="310" actId="1076"/>
          <ac:picMkLst>
            <pc:docMk/>
            <pc:sldMk cId="1401046882" sldId="317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3:27.844" v="342" actId="1076"/>
        <pc:sldMkLst>
          <pc:docMk/>
          <pc:sldMk cId="701027107" sldId="318"/>
        </pc:sldMkLst>
        <pc:spChg chg="mod">
          <ac:chgData name="Ihor Aleksandrov" userId="c3051032-6b87-4db2-b257-777a0106fbd9" providerId="ADAL" clId="{DF783FCC-C35F-4D2C-B134-D1A27E72D448}" dt="2024-01-26T12:42:31.864" v="330" actId="20577"/>
          <ac:spMkLst>
            <pc:docMk/>
            <pc:sldMk cId="701027107" sldId="31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43:04.267" v="336" actId="1076"/>
          <ac:picMkLst>
            <pc:docMk/>
            <pc:sldMk cId="701027107" sldId="318"/>
            <ac:picMk id="5" creationId="{C9E7A61D-7A9F-90BF-2073-99800DC02183}"/>
          </ac:picMkLst>
        </pc:picChg>
        <pc:picChg chg="del">
          <ac:chgData name="Ihor Aleksandrov" userId="c3051032-6b87-4db2-b257-777a0106fbd9" providerId="ADAL" clId="{DF783FCC-C35F-4D2C-B134-D1A27E72D448}" dt="2024-01-26T12:42:35.321" v="331" actId="478"/>
          <ac:picMkLst>
            <pc:docMk/>
            <pc:sldMk cId="701027107" sldId="318"/>
            <ac:picMk id="6" creationId="{C1BEC785-1A5C-BC57-8AF1-75EF2EF4F5B0}"/>
          </ac:picMkLst>
        </pc:picChg>
        <pc:picChg chg="add mod">
          <ac:chgData name="Ihor Aleksandrov" userId="c3051032-6b87-4db2-b257-777a0106fbd9" providerId="ADAL" clId="{DF783FCC-C35F-4D2C-B134-D1A27E72D448}" dt="2024-01-26T12:43:27.844" v="342" actId="1076"/>
          <ac:picMkLst>
            <pc:docMk/>
            <pc:sldMk cId="701027107" sldId="318"/>
            <ac:picMk id="8" creationId="{38F011CA-CFEE-3631-F749-FEC935A4A03A}"/>
          </ac:picMkLst>
        </pc:picChg>
        <pc:picChg chg="del">
          <ac:chgData name="Ihor Aleksandrov" userId="c3051032-6b87-4db2-b257-777a0106fbd9" providerId="ADAL" clId="{DF783FCC-C35F-4D2C-B134-D1A27E72D448}" dt="2024-01-26T12:42:37.555" v="332" actId="478"/>
          <ac:picMkLst>
            <pc:docMk/>
            <pc:sldMk cId="701027107" sldId="318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57:35.107" v="378" actId="1076"/>
        <pc:sldMkLst>
          <pc:docMk/>
          <pc:sldMk cId="166848246" sldId="319"/>
        </pc:sldMkLst>
        <pc:spChg chg="mod">
          <ac:chgData name="Ihor Aleksandrov" userId="c3051032-6b87-4db2-b257-777a0106fbd9" providerId="ADAL" clId="{DF783FCC-C35F-4D2C-B134-D1A27E72D448}" dt="2024-01-26T12:52:25.573" v="373" actId="20577"/>
          <ac:spMkLst>
            <pc:docMk/>
            <pc:sldMk cId="166848246" sldId="319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52:30.351" v="374" actId="478"/>
          <ac:picMkLst>
            <pc:docMk/>
            <pc:sldMk cId="166848246" sldId="319"/>
            <ac:picMk id="5" creationId="{C9E7A61D-7A9F-90BF-2073-99800DC02183}"/>
          </ac:picMkLst>
        </pc:picChg>
        <pc:picChg chg="add mod">
          <ac:chgData name="Ihor Aleksandrov" userId="c3051032-6b87-4db2-b257-777a0106fbd9" providerId="ADAL" clId="{DF783FCC-C35F-4D2C-B134-D1A27E72D448}" dt="2024-01-26T12:57:35.107" v="378" actId="1076"/>
          <ac:picMkLst>
            <pc:docMk/>
            <pc:sldMk cId="166848246" sldId="319"/>
            <ac:picMk id="6" creationId="{A6296786-68CA-315E-9A7E-1157749A9EE6}"/>
          </ac:picMkLst>
        </pc:picChg>
        <pc:picChg chg="del">
          <ac:chgData name="Ihor Aleksandrov" userId="c3051032-6b87-4db2-b257-777a0106fbd9" providerId="ADAL" clId="{DF783FCC-C35F-4D2C-B134-D1A27E72D448}" dt="2024-01-26T12:52:32.169" v="375" actId="478"/>
          <ac:picMkLst>
            <pc:docMk/>
            <pc:sldMk cId="166848246" sldId="319"/>
            <ac:picMk id="8" creationId="{38F011CA-CFEE-3631-F749-FEC935A4A03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10.980" v="418" actId="22"/>
        <pc:sldMkLst>
          <pc:docMk/>
          <pc:sldMk cId="2292472459" sldId="320"/>
        </pc:sldMkLst>
        <pc:spChg chg="mod">
          <ac:chgData name="Ihor Aleksandrov" userId="c3051032-6b87-4db2-b257-777a0106fbd9" providerId="ADAL" clId="{DF783FCC-C35F-4D2C-B134-D1A27E72D448}" dt="2024-01-26T13:05:00.672" v="415" actId="20577"/>
          <ac:spMkLst>
            <pc:docMk/>
            <pc:sldMk cId="2292472459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3:05:03.560" v="416" actId="1076"/>
          <ac:picMkLst>
            <pc:docMk/>
            <pc:sldMk cId="2292472459" sldId="320"/>
            <ac:picMk id="5" creationId="{96D28E5B-C3E7-BFA3-AAE0-7B1931753B37}"/>
          </ac:picMkLst>
        </pc:picChg>
        <pc:picChg chg="del">
          <ac:chgData name="Ihor Aleksandrov" userId="c3051032-6b87-4db2-b257-777a0106fbd9" providerId="ADAL" clId="{DF783FCC-C35F-4D2C-B134-D1A27E72D448}" dt="2024-01-26T13:04:28.153" v="405" actId="478"/>
          <ac:picMkLst>
            <pc:docMk/>
            <pc:sldMk cId="2292472459" sldId="320"/>
            <ac:picMk id="6" creationId="{A6296786-68CA-315E-9A7E-1157749A9EE6}"/>
          </ac:picMkLst>
        </pc:picChg>
        <pc:picChg chg="add del">
          <ac:chgData name="Ihor Aleksandrov" userId="c3051032-6b87-4db2-b257-777a0106fbd9" providerId="ADAL" clId="{DF783FCC-C35F-4D2C-B134-D1A27E72D448}" dt="2024-01-26T13:05:10.980" v="418" actId="22"/>
          <ac:picMkLst>
            <pc:docMk/>
            <pc:sldMk cId="2292472459" sldId="320"/>
            <ac:picMk id="8" creationId="{554A2027-36D0-B7EA-D3DD-F719AF23123B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24.717" v="423" actId="1076"/>
        <pc:sldMkLst>
          <pc:docMk/>
          <pc:sldMk cId="1322111015" sldId="321"/>
        </pc:sldMkLst>
        <pc:picChg chg="del">
          <ac:chgData name="Ihor Aleksandrov" userId="c3051032-6b87-4db2-b257-777a0106fbd9" providerId="ADAL" clId="{DF783FCC-C35F-4D2C-B134-D1A27E72D448}" dt="2024-01-26T13:05:21.645" v="422" actId="478"/>
          <ac:picMkLst>
            <pc:docMk/>
            <pc:sldMk cId="1322111015" sldId="321"/>
            <ac:picMk id="5" creationId="{96D28E5B-C3E7-BFA3-AAE0-7B1931753B37}"/>
          </ac:picMkLst>
        </pc:picChg>
        <pc:picChg chg="add mod">
          <ac:chgData name="Ihor Aleksandrov" userId="c3051032-6b87-4db2-b257-777a0106fbd9" providerId="ADAL" clId="{DF783FCC-C35F-4D2C-B134-D1A27E72D448}" dt="2024-01-26T13:05:24.717" v="423" actId="1076"/>
          <ac:picMkLst>
            <pc:docMk/>
            <pc:sldMk cId="1322111015" sldId="321"/>
            <ac:picMk id="6" creationId="{04B218F6-449B-2F93-DB6F-C091B7A2D68D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6:32.202" v="432" actId="1076"/>
        <pc:sldMkLst>
          <pc:docMk/>
          <pc:sldMk cId="3503328695" sldId="322"/>
        </pc:sldMkLst>
        <pc:picChg chg="add mod">
          <ac:chgData name="Ihor Aleksandrov" userId="c3051032-6b87-4db2-b257-777a0106fbd9" providerId="ADAL" clId="{DF783FCC-C35F-4D2C-B134-D1A27E72D448}" dt="2024-01-26T13:06:25.597" v="429" actId="1076"/>
          <ac:picMkLst>
            <pc:docMk/>
            <pc:sldMk cId="3503328695" sldId="322"/>
            <ac:picMk id="5" creationId="{9C4BF8C2-EC18-9A18-0A44-8EB1C9CE1208}"/>
          </ac:picMkLst>
        </pc:picChg>
        <pc:picChg chg="del">
          <ac:chgData name="Ihor Aleksandrov" userId="c3051032-6b87-4db2-b257-777a0106fbd9" providerId="ADAL" clId="{DF783FCC-C35F-4D2C-B134-D1A27E72D448}" dt="2024-01-26T13:05:58.351" v="425" actId="478"/>
          <ac:picMkLst>
            <pc:docMk/>
            <pc:sldMk cId="3503328695" sldId="322"/>
            <ac:picMk id="6" creationId="{04B218F6-449B-2F93-DB6F-C091B7A2D68D}"/>
          </ac:picMkLst>
        </pc:picChg>
        <pc:picChg chg="add mod">
          <ac:chgData name="Ihor Aleksandrov" userId="c3051032-6b87-4db2-b257-777a0106fbd9" providerId="ADAL" clId="{DF783FCC-C35F-4D2C-B134-D1A27E72D448}" dt="2024-01-26T13:06:32.202" v="432" actId="1076"/>
          <ac:picMkLst>
            <pc:docMk/>
            <pc:sldMk cId="3503328695" sldId="322"/>
            <ac:picMk id="8" creationId="{70532B56-37B8-7540-3150-B8251ACB964C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8:01.330" v="440" actId="1076"/>
        <pc:sldMkLst>
          <pc:docMk/>
          <pc:sldMk cId="362375175" sldId="323"/>
        </pc:sldMkLst>
        <pc:picChg chg="del">
          <ac:chgData name="Ihor Aleksandrov" userId="c3051032-6b87-4db2-b257-777a0106fbd9" providerId="ADAL" clId="{DF783FCC-C35F-4D2C-B134-D1A27E72D448}" dt="2024-01-26T13:07:52.593" v="435" actId="478"/>
          <ac:picMkLst>
            <pc:docMk/>
            <pc:sldMk cId="362375175" sldId="323"/>
            <ac:picMk id="5" creationId="{9C4BF8C2-EC18-9A18-0A44-8EB1C9CE1208}"/>
          </ac:picMkLst>
        </pc:picChg>
        <pc:picChg chg="add mod">
          <ac:chgData name="Ihor Aleksandrov" userId="c3051032-6b87-4db2-b257-777a0106fbd9" providerId="ADAL" clId="{DF783FCC-C35F-4D2C-B134-D1A27E72D448}" dt="2024-01-26T13:08:01.330" v="440" actId="1076"/>
          <ac:picMkLst>
            <pc:docMk/>
            <pc:sldMk cId="362375175" sldId="323"/>
            <ac:picMk id="6" creationId="{BB101808-A913-0FD5-1B8C-DA75C36C2155}"/>
          </ac:picMkLst>
        </pc:picChg>
        <pc:picChg chg="del">
          <ac:chgData name="Ihor Aleksandrov" userId="c3051032-6b87-4db2-b257-777a0106fbd9" providerId="ADAL" clId="{DF783FCC-C35F-4D2C-B134-D1A27E72D448}" dt="2024-01-26T13:07:49.273" v="434" actId="478"/>
          <ac:picMkLst>
            <pc:docMk/>
            <pc:sldMk cId="362375175" sldId="323"/>
            <ac:picMk id="8" creationId="{70532B56-37B8-7540-3150-B8251ACB964C}"/>
          </ac:picMkLst>
        </pc:picChg>
      </pc:sldChg>
      <pc:sldMasterChg chg="add del addSldLayout delSldLayout">
        <pc:chgData name="Ihor Aleksandrov" userId="c3051032-6b87-4db2-b257-777a0106fbd9" providerId="ADAL" clId="{DF783FCC-C35F-4D2C-B134-D1A27E72D448}" dt="2024-01-26T09:36:25.550" v="6" actId="2696"/>
        <pc:sldMasterMkLst>
          <pc:docMk/>
          <pc:sldMasterMk cId="1579723609" sldId="2147483660"/>
        </pc:sldMasterMkLst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357226012" sldId="214748365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416164443" sldId="2147483652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566824437" sldId="2147483653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529685914" sldId="2147483654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71059010" sldId="2147483655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583042130" sldId="2147483656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1902003" sldId="2147483657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454445818" sldId="2147483658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042422475" sldId="2147483659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639927661" sldId="214748366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D05EAF56-C8F0-4612-806C-93E1C27F1929}"/>
    <pc:docChg chg="undo redo custSel addSld delSld modSld sldOrd addMainMaster addSection modSection">
      <pc:chgData name="Ihor Aleksandrov" userId="c3051032-6b87-4db2-b257-777a0106fbd9" providerId="ADAL" clId="{D05EAF56-C8F0-4612-806C-93E1C27F1929}" dt="2024-01-25T12:18:42.706" v="325"/>
      <pc:docMkLst>
        <pc:docMk/>
      </pc:docMkLst>
      <pc:sldChg chg="addSp modSp mod setBg">
        <pc:chgData name="Ihor Aleksandrov" userId="c3051032-6b87-4db2-b257-777a0106fbd9" providerId="ADAL" clId="{D05EAF56-C8F0-4612-806C-93E1C27F1929}" dt="2024-01-25T09:34:46.181" v="0" actId="26606"/>
        <pc:sldMkLst>
          <pc:docMk/>
          <pc:sldMk cId="552267186" sldId="256"/>
        </pc:sldMkLst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3" creationId="{3473E1D3-7401-AD94-5C7A-49912FA8005A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4" creationId="{C99D0D71-05C2-1881-DCFB-D99C1C10CBB8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9" creationId="{C3896A03-3945-419A-B66B-4EE266EDD152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11" creationId="{B34F5AD2-EDBD-4BBD-A55C-EAFFD0C7097A}"/>
          </ac:spMkLst>
        </pc:spChg>
      </pc:sldChg>
      <pc:sldChg chg="modSp mod">
        <pc:chgData name="Ihor Aleksandrov" userId="c3051032-6b87-4db2-b257-777a0106fbd9" providerId="ADAL" clId="{D05EAF56-C8F0-4612-806C-93E1C27F1929}" dt="2024-01-25T11:00:29.329" v="160"/>
        <pc:sldMkLst>
          <pc:docMk/>
          <pc:sldMk cId="3569579791" sldId="265"/>
        </pc:sldMkLst>
        <pc:spChg chg="mod">
          <ac:chgData name="Ihor Aleksandrov" userId="c3051032-6b87-4db2-b257-777a0106fbd9" providerId="ADAL" clId="{D05EAF56-C8F0-4612-806C-93E1C27F1929}" dt="2024-01-25T11:00:29.329" v="160"/>
          <ac:spMkLst>
            <pc:docMk/>
            <pc:sldMk cId="3569579791" sldId="26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0:19:44.220" v="11" actId="1076"/>
        <pc:sldMkLst>
          <pc:docMk/>
          <pc:sldMk cId="3985704815" sldId="270"/>
        </pc:sldMkLst>
        <pc:spChg chg="mod">
          <ac:chgData name="Ihor Aleksandrov" userId="c3051032-6b87-4db2-b257-777a0106fbd9" providerId="ADAL" clId="{D05EAF56-C8F0-4612-806C-93E1C27F1929}" dt="2024-01-25T10:19:15.861" v="6"/>
          <ac:spMkLst>
            <pc:docMk/>
            <pc:sldMk cId="3985704815" sldId="27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19:44.220" v="11" actId="1076"/>
          <ac:picMkLst>
            <pc:docMk/>
            <pc:sldMk cId="3985704815" sldId="270"/>
            <ac:picMk id="5" creationId="{329D80B6-A19C-F87F-FE85-78E58BE79DFC}"/>
          </ac:picMkLst>
        </pc:picChg>
        <pc:picChg chg="del">
          <ac:chgData name="Ihor Aleksandrov" userId="c3051032-6b87-4db2-b257-777a0106fbd9" providerId="ADAL" clId="{D05EAF56-C8F0-4612-806C-93E1C27F1929}" dt="2024-01-25T10:19:18.657" v="7" actId="478"/>
          <ac:picMkLst>
            <pc:docMk/>
            <pc:sldMk cId="3985704815" sldId="270"/>
            <ac:picMk id="6" creationId="{BDB4DD57-1DD7-48B1-ABFB-EE301670303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1:34.770" v="23" actId="1076"/>
        <pc:sldMkLst>
          <pc:docMk/>
          <pc:sldMk cId="2117969225" sldId="271"/>
        </pc:sldMkLst>
        <pc:spChg chg="mod">
          <ac:chgData name="Ihor Aleksandrov" userId="c3051032-6b87-4db2-b257-777a0106fbd9" providerId="ADAL" clId="{D05EAF56-C8F0-4612-806C-93E1C27F1929}" dt="2024-01-25T10:20:53.128" v="15"/>
          <ac:spMkLst>
            <pc:docMk/>
            <pc:sldMk cId="2117969225" sldId="271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1:32.921" v="22" actId="478"/>
          <ac:picMkLst>
            <pc:docMk/>
            <pc:sldMk cId="2117969225" sldId="271"/>
            <ac:picMk id="5" creationId="{329D80B6-A19C-F87F-FE85-78E58BE79DFC}"/>
          </ac:picMkLst>
        </pc:picChg>
        <pc:picChg chg="add mod">
          <ac:chgData name="Ihor Aleksandrov" userId="c3051032-6b87-4db2-b257-777a0106fbd9" providerId="ADAL" clId="{D05EAF56-C8F0-4612-806C-93E1C27F1929}" dt="2024-01-25T10:21:34.770" v="23" actId="1076"/>
          <ac:picMkLst>
            <pc:docMk/>
            <pc:sldMk cId="2117969225" sldId="271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2:58.698" v="32" actId="1076"/>
        <pc:sldMkLst>
          <pc:docMk/>
          <pc:sldMk cId="1169417950" sldId="272"/>
        </pc:sldMkLst>
        <pc:spChg chg="mod">
          <ac:chgData name="Ihor Aleksandrov" userId="c3051032-6b87-4db2-b257-777a0106fbd9" providerId="ADAL" clId="{D05EAF56-C8F0-4612-806C-93E1C27F1929}" dt="2024-01-25T10:22:37.334" v="27"/>
          <ac:spMkLst>
            <pc:docMk/>
            <pc:sldMk cId="1169417950" sldId="27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2:58.698" v="32" actId="1076"/>
          <ac:picMkLst>
            <pc:docMk/>
            <pc:sldMk cId="1169417950" sldId="272"/>
            <ac:picMk id="5" creationId="{2673936C-DF0C-E6AF-ABCB-83A1EB8FE594}"/>
          </ac:picMkLst>
        </pc:picChg>
        <pc:picChg chg="del">
          <ac:chgData name="Ihor Aleksandrov" userId="c3051032-6b87-4db2-b257-777a0106fbd9" providerId="ADAL" clId="{D05EAF56-C8F0-4612-806C-93E1C27F1929}" dt="2024-01-25T10:22:48.916" v="28" actId="478"/>
          <ac:picMkLst>
            <pc:docMk/>
            <pc:sldMk cId="1169417950" sldId="272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4:25.717" v="41" actId="1076"/>
        <pc:sldMkLst>
          <pc:docMk/>
          <pc:sldMk cId="22639359" sldId="273"/>
        </pc:sldMkLst>
        <pc:spChg chg="mod">
          <ac:chgData name="Ihor Aleksandrov" userId="c3051032-6b87-4db2-b257-777a0106fbd9" providerId="ADAL" clId="{D05EAF56-C8F0-4612-806C-93E1C27F1929}" dt="2024-01-25T10:24:04.948" v="36"/>
          <ac:spMkLst>
            <pc:docMk/>
            <pc:sldMk cId="22639359" sldId="273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4:16.672" v="37" actId="478"/>
          <ac:picMkLst>
            <pc:docMk/>
            <pc:sldMk cId="22639359" sldId="273"/>
            <ac:picMk id="5" creationId="{2673936C-DF0C-E6AF-ABCB-83A1EB8FE594}"/>
          </ac:picMkLst>
        </pc:picChg>
        <pc:picChg chg="add mod">
          <ac:chgData name="Ihor Aleksandrov" userId="c3051032-6b87-4db2-b257-777a0106fbd9" providerId="ADAL" clId="{D05EAF56-C8F0-4612-806C-93E1C27F1929}" dt="2024-01-25T10:24:25.717" v="41" actId="1076"/>
          <ac:picMkLst>
            <pc:docMk/>
            <pc:sldMk cId="22639359" sldId="273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6:48.038" v="50" actId="1076"/>
        <pc:sldMkLst>
          <pc:docMk/>
          <pc:sldMk cId="2169937468" sldId="274"/>
        </pc:sldMkLst>
        <pc:spChg chg="mod">
          <ac:chgData name="Ihor Aleksandrov" userId="c3051032-6b87-4db2-b257-777a0106fbd9" providerId="ADAL" clId="{D05EAF56-C8F0-4612-806C-93E1C27F1929}" dt="2024-01-25T10:26:26.621" v="45"/>
          <ac:spMkLst>
            <pc:docMk/>
            <pc:sldMk cId="2169937468" sldId="27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6:48.038" v="50" actId="1076"/>
          <ac:picMkLst>
            <pc:docMk/>
            <pc:sldMk cId="2169937468" sldId="274"/>
            <ac:picMk id="5" creationId="{9A572A88-7842-99D5-9802-EEA8606516CC}"/>
          </ac:picMkLst>
        </pc:picChg>
        <pc:picChg chg="del">
          <ac:chgData name="Ihor Aleksandrov" userId="c3051032-6b87-4db2-b257-777a0106fbd9" providerId="ADAL" clId="{D05EAF56-C8F0-4612-806C-93E1C27F1929}" dt="2024-01-25T10:26:41.517" v="48" actId="478"/>
          <ac:picMkLst>
            <pc:docMk/>
            <pc:sldMk cId="2169937468" sldId="274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8:26.836" v="62" actId="1076"/>
        <pc:sldMkLst>
          <pc:docMk/>
          <pc:sldMk cId="3976992233" sldId="275"/>
        </pc:sldMkLst>
        <pc:spChg chg="mod">
          <ac:chgData name="Ihor Aleksandrov" userId="c3051032-6b87-4db2-b257-777a0106fbd9" providerId="ADAL" clId="{D05EAF56-C8F0-4612-806C-93E1C27F1929}" dt="2024-01-25T10:28:02.805" v="55" actId="27636"/>
          <ac:spMkLst>
            <pc:docMk/>
            <pc:sldMk cId="3976992233" sldId="275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8:04.538" v="56" actId="478"/>
          <ac:picMkLst>
            <pc:docMk/>
            <pc:sldMk cId="3976992233" sldId="275"/>
            <ac:picMk id="5" creationId="{9A572A88-7842-99D5-9802-EEA8606516CC}"/>
          </ac:picMkLst>
        </pc:picChg>
        <pc:picChg chg="add mod">
          <ac:chgData name="Ihor Aleksandrov" userId="c3051032-6b87-4db2-b257-777a0106fbd9" providerId="ADAL" clId="{D05EAF56-C8F0-4612-806C-93E1C27F1929}" dt="2024-01-25T10:28:26.836" v="62" actId="1076"/>
          <ac:picMkLst>
            <pc:docMk/>
            <pc:sldMk cId="3976992233" sldId="275"/>
            <ac:picMk id="6" creationId="{76FE2D85-671A-24B1-C1D7-52F796E16C69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48:12.411" v="112"/>
        <pc:sldMkLst>
          <pc:docMk/>
          <pc:sldMk cId="2135561016" sldId="276"/>
        </pc:sldMkLst>
        <pc:spChg chg="mod">
          <ac:chgData name="Ihor Aleksandrov" userId="c3051032-6b87-4db2-b257-777a0106fbd9" providerId="ADAL" clId="{D05EAF56-C8F0-4612-806C-93E1C27F1929}" dt="2024-01-25T10:32:37.109" v="72"/>
          <ac:spMkLst>
            <pc:docMk/>
            <pc:sldMk cId="2135561016" sldId="276"/>
            <ac:spMk id="2" creationId="{18C18207-A109-5552-1541-0ABBAA316282}"/>
          </ac:spMkLst>
        </pc:spChg>
        <pc:spChg chg="del">
          <ac:chgData name="Ihor Aleksandrov" userId="c3051032-6b87-4db2-b257-777a0106fbd9" providerId="ADAL" clId="{D05EAF56-C8F0-4612-806C-93E1C27F1929}" dt="2024-01-25T10:46:20.989" v="100" actId="478"/>
          <ac:spMkLst>
            <pc:docMk/>
            <pc:sldMk cId="2135561016" sldId="276"/>
            <ac:spMk id="3" creationId="{3473E1D3-7401-AD94-5C7A-49912FA8005A}"/>
          </ac:spMkLst>
        </pc:spChg>
        <pc:picChg chg="add mod">
          <ac:chgData name="Ihor Aleksandrov" userId="c3051032-6b87-4db2-b257-777a0106fbd9" providerId="ADAL" clId="{D05EAF56-C8F0-4612-806C-93E1C27F1929}" dt="2024-01-25T10:48:12.411" v="112"/>
          <ac:picMkLst>
            <pc:docMk/>
            <pc:sldMk cId="2135561016" sldId="276"/>
            <ac:picMk id="6" creationId="{BA86DDBB-D80D-1005-2EB0-33056830C288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35:32.671" v="88" actId="1076"/>
        <pc:sldMkLst>
          <pc:docMk/>
          <pc:sldMk cId="3216895555" sldId="277"/>
        </pc:sldMkLst>
        <pc:spChg chg="mod">
          <ac:chgData name="Ihor Aleksandrov" userId="c3051032-6b87-4db2-b257-777a0106fbd9" providerId="ADAL" clId="{D05EAF56-C8F0-4612-806C-93E1C27F1929}" dt="2024-01-25T10:34:55.016" v="80" actId="27636"/>
          <ac:spMkLst>
            <pc:docMk/>
            <pc:sldMk cId="3216895555" sldId="27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35:32.671" v="88" actId="1076"/>
          <ac:picMkLst>
            <pc:docMk/>
            <pc:sldMk cId="3216895555" sldId="277"/>
            <ac:picMk id="5" creationId="{523B5826-3FED-E033-7A50-454B720EF960}"/>
          </ac:picMkLst>
        </pc:picChg>
        <pc:picChg chg="del">
          <ac:chgData name="Ihor Aleksandrov" userId="c3051032-6b87-4db2-b257-777a0106fbd9" providerId="ADAL" clId="{D05EAF56-C8F0-4612-806C-93E1C27F1929}" dt="2024-01-25T10:35:17.826" v="82" actId="478"/>
          <ac:picMkLst>
            <pc:docMk/>
            <pc:sldMk cId="3216895555" sldId="277"/>
            <ac:picMk id="6" creationId="{76FE2D85-671A-24B1-C1D7-52F796E16C69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3:44.832" v="99" actId="1076"/>
        <pc:sldMkLst>
          <pc:docMk/>
          <pc:sldMk cId="1506611494" sldId="278"/>
        </pc:sldMkLst>
        <pc:spChg chg="mod">
          <ac:chgData name="Ihor Aleksandrov" userId="c3051032-6b87-4db2-b257-777a0106fbd9" providerId="ADAL" clId="{D05EAF56-C8F0-4612-806C-93E1C27F1929}" dt="2024-01-25T10:40:14.102" v="94"/>
          <ac:spMkLst>
            <pc:docMk/>
            <pc:sldMk cId="1506611494" sldId="278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43:36.501" v="95" actId="478"/>
          <ac:picMkLst>
            <pc:docMk/>
            <pc:sldMk cId="1506611494" sldId="278"/>
            <ac:picMk id="5" creationId="{523B5826-3FED-E033-7A50-454B720EF960}"/>
          </ac:picMkLst>
        </pc:picChg>
        <pc:picChg chg="add mod">
          <ac:chgData name="Ihor Aleksandrov" userId="c3051032-6b87-4db2-b257-777a0106fbd9" providerId="ADAL" clId="{D05EAF56-C8F0-4612-806C-93E1C27F1929}" dt="2024-01-25T10:43:44.832" v="99" actId="1076"/>
          <ac:picMkLst>
            <pc:docMk/>
            <pc:sldMk cId="1506611494" sldId="278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9:48.310" v="120"/>
        <pc:sldMkLst>
          <pc:docMk/>
          <pc:sldMk cId="3864832451" sldId="279"/>
        </pc:sldMkLst>
        <pc:spChg chg="mod">
          <ac:chgData name="Ihor Aleksandrov" userId="c3051032-6b87-4db2-b257-777a0106fbd9" providerId="ADAL" clId="{D05EAF56-C8F0-4612-806C-93E1C27F1929}" dt="2024-01-25T10:49:48.310" v="120"/>
          <ac:spMkLst>
            <pc:docMk/>
            <pc:sldMk cId="3864832451" sldId="27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49:09.073" v="117" actId="1076"/>
          <ac:picMkLst>
            <pc:docMk/>
            <pc:sldMk cId="3864832451" sldId="279"/>
            <ac:picMk id="5" creationId="{C7472C97-E950-C6C2-19AE-07ECFA5C4C69}"/>
          </ac:picMkLst>
        </pc:picChg>
        <pc:picChg chg="del">
          <ac:chgData name="Ihor Aleksandrov" userId="c3051032-6b87-4db2-b257-777a0106fbd9" providerId="ADAL" clId="{D05EAF56-C8F0-4612-806C-93E1C27F1929}" dt="2024-01-25T10:48:53.887" v="114" actId="478"/>
          <ac:picMkLst>
            <pc:docMk/>
            <pc:sldMk cId="3864832451" sldId="279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51:39.984" v="127" actId="1076"/>
        <pc:sldMkLst>
          <pc:docMk/>
          <pc:sldMk cId="2194478224" sldId="280"/>
        </pc:sldMkLst>
        <pc:spChg chg="mod">
          <ac:chgData name="Ihor Aleksandrov" userId="c3051032-6b87-4db2-b257-777a0106fbd9" providerId="ADAL" clId="{D05EAF56-C8F0-4612-806C-93E1C27F1929}" dt="2024-01-25T10:51:25.127" v="124"/>
          <ac:spMkLst>
            <pc:docMk/>
            <pc:sldMk cId="2194478224" sldId="28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51:39.984" v="127" actId="1076"/>
          <ac:picMkLst>
            <pc:docMk/>
            <pc:sldMk cId="2194478224" sldId="280"/>
            <ac:picMk id="4" creationId="{8F2E114A-EFDE-8D45-E482-1B0918ACBF79}"/>
          </ac:picMkLst>
        </pc:picChg>
        <pc:picChg chg="del">
          <ac:chgData name="Ihor Aleksandrov" userId="c3051032-6b87-4db2-b257-777a0106fbd9" providerId="ADAL" clId="{D05EAF56-C8F0-4612-806C-93E1C27F1929}" dt="2024-01-25T10:51:26.612" v="125" actId="478"/>
          <ac:picMkLst>
            <pc:docMk/>
            <pc:sldMk cId="2194478224" sldId="280"/>
            <ac:picMk id="5" creationId="{C7472C97-E950-C6C2-19AE-07ECFA5C4C69}"/>
          </ac:picMkLst>
        </pc:picChg>
      </pc:sldChg>
      <pc:sldChg chg="delSp modSp add mod ord">
        <pc:chgData name="Ihor Aleksandrov" userId="c3051032-6b87-4db2-b257-777a0106fbd9" providerId="ADAL" clId="{D05EAF56-C8F0-4612-806C-93E1C27F1929}" dt="2024-01-25T10:53:57.961" v="142" actId="20577"/>
        <pc:sldMkLst>
          <pc:docMk/>
          <pc:sldMk cId="2205366352" sldId="281"/>
        </pc:sldMkLst>
        <pc:spChg chg="mod">
          <ac:chgData name="Ihor Aleksandrov" userId="c3051032-6b87-4db2-b257-777a0106fbd9" providerId="ADAL" clId="{D05EAF56-C8F0-4612-806C-93E1C27F1929}" dt="2024-01-25T10:53:57.961" v="142" actId="20577"/>
          <ac:spMkLst>
            <pc:docMk/>
            <pc:sldMk cId="2205366352" sldId="281"/>
            <ac:spMk id="2" creationId="{18C18207-A109-5552-1541-0ABBAA316282}"/>
          </ac:spMkLst>
        </pc:spChg>
        <pc:picChg chg="del">
          <ac:chgData name="Ihor Aleksandrov" userId="c3051032-6b87-4db2-b257-777a0106fbd9" providerId="ADAL" clId="{D05EAF56-C8F0-4612-806C-93E1C27F1929}" dt="2024-01-25T10:53:50.795" v="134" actId="478"/>
          <ac:picMkLst>
            <pc:docMk/>
            <pc:sldMk cId="2205366352" sldId="281"/>
            <ac:picMk id="6" creationId="{BA86DDBB-D80D-1005-2EB0-33056830C288}"/>
          </ac:picMkLst>
        </pc:picChg>
      </pc:sldChg>
      <pc:sldChg chg="delSp add del setBg delDesignElem">
        <pc:chgData name="Ihor Aleksandrov" userId="c3051032-6b87-4db2-b257-777a0106fbd9" providerId="ADAL" clId="{D05EAF56-C8F0-4612-806C-93E1C27F1929}" dt="2024-01-25T10:53:38.779" v="130" actId="47"/>
        <pc:sldMkLst>
          <pc:docMk/>
          <pc:sldMk cId="2518075034" sldId="281"/>
        </pc:sldMkLst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9" creationId="{C3896A03-3945-419A-B66B-4EE266EDD152}"/>
          </ac:spMkLst>
        </pc:spChg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11" creationId="{B34F5AD2-EDBD-4BBD-A55C-EAFFD0C7097A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0:55:39.680" v="152" actId="20577"/>
        <pc:sldMkLst>
          <pc:docMk/>
          <pc:sldMk cId="2028152352" sldId="282"/>
        </pc:sldMkLst>
        <pc:spChg chg="mod">
          <ac:chgData name="Ihor Aleksandrov" userId="c3051032-6b87-4db2-b257-777a0106fbd9" providerId="ADAL" clId="{D05EAF56-C8F0-4612-806C-93E1C27F1929}" dt="2024-01-25T10:55:39.680" v="152" actId="20577"/>
          <ac:spMkLst>
            <pc:docMk/>
            <pc:sldMk cId="2028152352" sldId="282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1:01:05.747" v="171"/>
        <pc:sldMkLst>
          <pc:docMk/>
          <pc:sldMk cId="2433051637" sldId="283"/>
        </pc:sldMkLst>
        <pc:spChg chg="mod">
          <ac:chgData name="Ihor Aleksandrov" userId="c3051032-6b87-4db2-b257-777a0106fbd9" providerId="ADAL" clId="{D05EAF56-C8F0-4612-806C-93E1C27F1929}" dt="2024-01-25T11:01:05.747" v="171"/>
          <ac:spMkLst>
            <pc:docMk/>
            <pc:sldMk cId="2433051637" sldId="28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22:22.700" v="219" actId="14100"/>
        <pc:sldMkLst>
          <pc:docMk/>
          <pc:sldMk cId="2869825701" sldId="284"/>
        </pc:sldMkLst>
        <pc:spChg chg="mod">
          <ac:chgData name="Ihor Aleksandrov" userId="c3051032-6b87-4db2-b257-777a0106fbd9" providerId="ADAL" clId="{D05EAF56-C8F0-4612-806C-93E1C27F1929}" dt="2024-01-25T11:01:51.992" v="175"/>
          <ac:spMkLst>
            <pc:docMk/>
            <pc:sldMk cId="2869825701" sldId="284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2:01.808" v="214" actId="478"/>
          <ac:spMkLst>
            <pc:docMk/>
            <pc:sldMk cId="2869825701" sldId="284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2:22.700" v="219" actId="14100"/>
          <ac:picMkLst>
            <pc:docMk/>
            <pc:sldMk cId="2869825701" sldId="284"/>
            <ac:picMk id="5" creationId="{0885AC12-A488-3762-3217-E1B0319D46AD}"/>
          </ac:picMkLst>
        </pc:picChg>
      </pc:sldChg>
      <pc:sldChg chg="addSp delSp add del setBg delDesignElem">
        <pc:chgData name="Ihor Aleksandrov" userId="c3051032-6b87-4db2-b257-777a0106fbd9" providerId="ADAL" clId="{D05EAF56-C8F0-4612-806C-93E1C27F1929}" dt="2024-01-25T11:00:55.998" v="168"/>
        <pc:sldMkLst>
          <pc:docMk/>
          <pc:sldMk cId="3157685417" sldId="284"/>
        </pc:sldMkLst>
        <pc:spChg chg="add del">
          <ac:chgData name="Ihor Aleksandrov" userId="c3051032-6b87-4db2-b257-777a0106fbd9" providerId="ADAL" clId="{D05EAF56-C8F0-4612-806C-93E1C27F1929}" dt="2024-01-25T11:00:55.998" v="168"/>
          <ac:spMkLst>
            <pc:docMk/>
            <pc:sldMk cId="3157685417" sldId="284"/>
            <ac:spMk id="9" creationId="{D4771268-CB57-404A-9271-370EB28F6090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03:48.850" v="202" actId="1036"/>
        <pc:sldMkLst>
          <pc:docMk/>
          <pc:sldMk cId="856240837" sldId="285"/>
        </pc:sldMkLst>
        <pc:spChg chg="mod">
          <ac:chgData name="Ihor Aleksandrov" userId="c3051032-6b87-4db2-b257-777a0106fbd9" providerId="ADAL" clId="{D05EAF56-C8F0-4612-806C-93E1C27F1929}" dt="2024-01-25T11:03:18.596" v="177"/>
          <ac:spMkLst>
            <pc:docMk/>
            <pc:sldMk cId="856240837" sldId="285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03:21.592" v="178" actId="478"/>
          <ac:spMkLst>
            <pc:docMk/>
            <pc:sldMk cId="856240837" sldId="285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03:48.850" v="202" actId="1036"/>
          <ac:picMkLst>
            <pc:docMk/>
            <pc:sldMk cId="856240837" sldId="285"/>
            <ac:picMk id="4" creationId="{A8C20435-8FF0-1341-85C4-558E352F27E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10:32.927" v="210"/>
        <pc:sldMkLst>
          <pc:docMk/>
          <pc:sldMk cId="1586376586" sldId="286"/>
        </pc:sldMkLst>
        <pc:spChg chg="mod">
          <ac:chgData name="Ihor Aleksandrov" userId="c3051032-6b87-4db2-b257-777a0106fbd9" providerId="ADAL" clId="{D05EAF56-C8F0-4612-806C-93E1C27F1929}" dt="2024-01-25T11:10:32.927" v="210"/>
          <ac:spMkLst>
            <pc:docMk/>
            <pc:sldMk cId="1586376586" sldId="286"/>
            <ac:spMk id="2" creationId="{53C5D828-9666-E312-B574-9FE965A7D6BE}"/>
          </ac:spMkLst>
        </pc:spChg>
      </pc:sldChg>
      <pc:sldChg chg="add del">
        <pc:chgData name="Ihor Aleksandrov" userId="c3051032-6b87-4db2-b257-777a0106fbd9" providerId="ADAL" clId="{D05EAF56-C8F0-4612-806C-93E1C27F1929}" dt="2024-01-25T11:10:15.704" v="204" actId="2696"/>
        <pc:sldMkLst>
          <pc:docMk/>
          <pc:sldMk cId="2392975250" sldId="286"/>
        </pc:sldMkLst>
      </pc:sldChg>
      <pc:sldChg chg="modSp add mod ord">
        <pc:chgData name="Ihor Aleksandrov" userId="c3051032-6b87-4db2-b257-777a0106fbd9" providerId="ADAL" clId="{D05EAF56-C8F0-4612-806C-93E1C27F1929}" dt="2024-01-25T11:27:00.546" v="224" actId="20577"/>
        <pc:sldMkLst>
          <pc:docMk/>
          <pc:sldMk cId="2004498921" sldId="287"/>
        </pc:sldMkLst>
        <pc:spChg chg="mod">
          <ac:chgData name="Ihor Aleksandrov" userId="c3051032-6b87-4db2-b257-777a0106fbd9" providerId="ADAL" clId="{D05EAF56-C8F0-4612-806C-93E1C27F1929}" dt="2024-01-25T11:27:00.546" v="224" actId="20577"/>
          <ac:spMkLst>
            <pc:docMk/>
            <pc:sldMk cId="2004498921" sldId="287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28:34.816" v="233" actId="1076"/>
        <pc:sldMkLst>
          <pc:docMk/>
          <pc:sldMk cId="156474206" sldId="288"/>
        </pc:sldMkLst>
        <pc:spChg chg="mod">
          <ac:chgData name="Ihor Aleksandrov" userId="c3051032-6b87-4db2-b257-777a0106fbd9" providerId="ADAL" clId="{D05EAF56-C8F0-4612-806C-93E1C27F1929}" dt="2024-01-25T11:28:25.547" v="230"/>
          <ac:spMkLst>
            <pc:docMk/>
            <pc:sldMk cId="156474206" sldId="288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8:27.105" v="231" actId="478"/>
          <ac:spMkLst>
            <pc:docMk/>
            <pc:sldMk cId="156474206" sldId="288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8:34.816" v="233" actId="1076"/>
          <ac:picMkLst>
            <pc:docMk/>
            <pc:sldMk cId="156474206" sldId="288"/>
            <ac:picMk id="4" creationId="{0D7416A8-5E31-A6F5-922C-BB434A29C3EE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29:51.583" v="244"/>
        <pc:sldMkLst>
          <pc:docMk/>
          <pc:sldMk cId="2551930029" sldId="289"/>
        </pc:sldMkLst>
        <pc:spChg chg="mod">
          <ac:chgData name="Ihor Aleksandrov" userId="c3051032-6b87-4db2-b257-777a0106fbd9" providerId="ADAL" clId="{D05EAF56-C8F0-4612-806C-93E1C27F1929}" dt="2024-01-25T11:29:47.752" v="242" actId="20577"/>
          <ac:spMkLst>
            <pc:docMk/>
            <pc:sldMk cId="2551930029" sldId="289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49:38.267" v="257" actId="1076"/>
        <pc:sldMkLst>
          <pc:docMk/>
          <pc:sldMk cId="1939738048" sldId="290"/>
        </pc:sldMkLst>
        <pc:spChg chg="mod">
          <ac:chgData name="Ihor Aleksandrov" userId="c3051032-6b87-4db2-b257-777a0106fbd9" providerId="ADAL" clId="{D05EAF56-C8F0-4612-806C-93E1C27F1929}" dt="2024-01-25T11:49:07.853" v="250"/>
          <ac:spMkLst>
            <pc:docMk/>
            <pc:sldMk cId="1939738048" sldId="290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49:20.582" v="251" actId="478"/>
          <ac:spMkLst>
            <pc:docMk/>
            <pc:sldMk cId="1939738048" sldId="290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49:38.267" v="257" actId="1076"/>
          <ac:picMkLst>
            <pc:docMk/>
            <pc:sldMk cId="1939738048" sldId="290"/>
            <ac:picMk id="4" creationId="{49B21785-1E7E-8457-4FBF-E3FC2CCADD04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51:45.959" v="263"/>
        <pc:sldMkLst>
          <pc:docMk/>
          <pc:sldMk cId="1018496090" sldId="291"/>
        </pc:sldMkLst>
        <pc:spChg chg="mod">
          <ac:chgData name="Ihor Aleksandrov" userId="c3051032-6b87-4db2-b257-777a0106fbd9" providerId="ADAL" clId="{D05EAF56-C8F0-4612-806C-93E1C27F1929}" dt="2024-01-25T11:51:45.959" v="263"/>
          <ac:spMkLst>
            <pc:docMk/>
            <pc:sldMk cId="1018496090" sldId="291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1:53:09.928" v="267"/>
        <pc:sldMkLst>
          <pc:docMk/>
          <pc:sldMk cId="2128635244" sldId="292"/>
        </pc:sldMkLst>
        <pc:spChg chg="mod">
          <ac:chgData name="Ihor Aleksandrov" userId="c3051032-6b87-4db2-b257-777a0106fbd9" providerId="ADAL" clId="{D05EAF56-C8F0-4612-806C-93E1C27F1929}" dt="2024-01-25T11:53:09.928" v="267"/>
          <ac:spMkLst>
            <pc:docMk/>
            <pc:sldMk cId="2128635244" sldId="292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55:41.171" v="279" actId="1076"/>
        <pc:sldMkLst>
          <pc:docMk/>
          <pc:sldMk cId="2059493005" sldId="293"/>
        </pc:sldMkLst>
        <pc:spChg chg="mod">
          <ac:chgData name="Ihor Aleksandrov" userId="c3051032-6b87-4db2-b257-777a0106fbd9" providerId="ADAL" clId="{D05EAF56-C8F0-4612-806C-93E1C27F1929}" dt="2024-01-25T11:55:19.618" v="271"/>
          <ac:spMkLst>
            <pc:docMk/>
            <pc:sldMk cId="2059493005" sldId="293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55:21.950" v="272" actId="478"/>
          <ac:spMkLst>
            <pc:docMk/>
            <pc:sldMk cId="2059493005" sldId="293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55:41.171" v="279" actId="1076"/>
          <ac:picMkLst>
            <pc:docMk/>
            <pc:sldMk cId="2059493005" sldId="293"/>
            <ac:picMk id="4" creationId="{B4989CAB-F181-BB13-C3CC-7303FC972C0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1:57:16.812" v="286" actId="1076"/>
        <pc:sldMkLst>
          <pc:docMk/>
          <pc:sldMk cId="1734173143" sldId="294"/>
        </pc:sldMkLst>
        <pc:spChg chg="mod">
          <ac:chgData name="Ihor Aleksandrov" userId="c3051032-6b87-4db2-b257-777a0106fbd9" providerId="ADAL" clId="{D05EAF56-C8F0-4612-806C-93E1C27F1929}" dt="2024-01-25T11:56:59.706" v="281"/>
          <ac:spMkLst>
            <pc:docMk/>
            <pc:sldMk cId="1734173143" sldId="294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1:57:02.563" v="282" actId="478"/>
          <ac:picMkLst>
            <pc:docMk/>
            <pc:sldMk cId="1734173143" sldId="294"/>
            <ac:picMk id="4" creationId="{B4989CAB-F181-BB13-C3CC-7303FC972C04}"/>
          </ac:picMkLst>
        </pc:picChg>
        <pc:picChg chg="add mod">
          <ac:chgData name="Ihor Aleksandrov" userId="c3051032-6b87-4db2-b257-777a0106fbd9" providerId="ADAL" clId="{D05EAF56-C8F0-4612-806C-93E1C27F1929}" dt="2024-01-25T11:57:16.812" v="286" actId="1076"/>
          <ac:picMkLst>
            <pc:docMk/>
            <pc:sldMk cId="1734173143" sldId="294"/>
            <ac:picMk id="5" creationId="{EFB4AF76-9D94-7721-E2C8-2472D164A060}"/>
          </ac:picMkLst>
        </pc:picChg>
      </pc:sldChg>
      <pc:sldChg chg="addSp modSp add mod ord">
        <pc:chgData name="Ihor Aleksandrov" userId="c3051032-6b87-4db2-b257-777a0106fbd9" providerId="ADAL" clId="{D05EAF56-C8F0-4612-806C-93E1C27F1929}" dt="2024-01-25T12:00:46.169" v="306" actId="1076"/>
        <pc:sldMkLst>
          <pc:docMk/>
          <pc:sldMk cId="3102755718" sldId="295"/>
        </pc:sldMkLst>
        <pc:spChg chg="mod">
          <ac:chgData name="Ihor Aleksandrov" userId="c3051032-6b87-4db2-b257-777a0106fbd9" providerId="ADAL" clId="{D05EAF56-C8F0-4612-806C-93E1C27F1929}" dt="2024-01-25T12:00:14.709" v="300" actId="20577"/>
          <ac:spMkLst>
            <pc:docMk/>
            <pc:sldMk cId="3102755718" sldId="295"/>
            <ac:spMk id="2" creationId="{18C18207-A109-5552-1541-0ABBAA316282}"/>
          </ac:spMkLst>
        </pc:spChg>
        <pc:picChg chg="add mod">
          <ac:chgData name="Ihor Aleksandrov" userId="c3051032-6b87-4db2-b257-777a0106fbd9" providerId="ADAL" clId="{D05EAF56-C8F0-4612-806C-93E1C27F1929}" dt="2024-01-25T12:00:46.169" v="306" actId="1076"/>
          <ac:picMkLst>
            <pc:docMk/>
            <pc:sldMk cId="3102755718" sldId="295"/>
            <ac:picMk id="5" creationId="{BD0CE974-8524-11E7-B97F-A8683486798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2:02:45.112" v="310"/>
        <pc:sldMkLst>
          <pc:docMk/>
          <pc:sldMk cId="2389832786" sldId="296"/>
        </pc:sldMkLst>
        <pc:spChg chg="mod">
          <ac:chgData name="Ihor Aleksandrov" userId="c3051032-6b87-4db2-b257-777a0106fbd9" providerId="ADAL" clId="{D05EAF56-C8F0-4612-806C-93E1C27F1929}" dt="2024-01-25T12:02:45.112" v="310"/>
          <ac:spMkLst>
            <pc:docMk/>
            <pc:sldMk cId="2389832786" sldId="29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4:01.736" v="312"/>
        <pc:sldMkLst>
          <pc:docMk/>
          <pc:sldMk cId="2189799752" sldId="297"/>
        </pc:sldMkLst>
        <pc:spChg chg="mod">
          <ac:chgData name="Ihor Aleksandrov" userId="c3051032-6b87-4db2-b257-777a0106fbd9" providerId="ADAL" clId="{D05EAF56-C8F0-4612-806C-93E1C27F1929}" dt="2024-01-25T12:04:01.736" v="312"/>
          <ac:spMkLst>
            <pc:docMk/>
            <pc:sldMk cId="2189799752" sldId="297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5:00.878" v="314"/>
        <pc:sldMkLst>
          <pc:docMk/>
          <pc:sldMk cId="3592285454" sldId="298"/>
        </pc:sldMkLst>
        <pc:spChg chg="mod">
          <ac:chgData name="Ihor Aleksandrov" userId="c3051032-6b87-4db2-b257-777a0106fbd9" providerId="ADAL" clId="{D05EAF56-C8F0-4612-806C-93E1C27F1929}" dt="2024-01-25T12:05:00.878" v="314"/>
          <ac:spMkLst>
            <pc:docMk/>
            <pc:sldMk cId="3592285454" sldId="298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8:02.278" v="316"/>
        <pc:sldMkLst>
          <pc:docMk/>
          <pc:sldMk cId="4186553512" sldId="299"/>
        </pc:sldMkLst>
        <pc:spChg chg="mod">
          <ac:chgData name="Ihor Aleksandrov" userId="c3051032-6b87-4db2-b257-777a0106fbd9" providerId="ADAL" clId="{D05EAF56-C8F0-4612-806C-93E1C27F1929}" dt="2024-01-25T12:08:02.278" v="316"/>
          <ac:spMkLst>
            <pc:docMk/>
            <pc:sldMk cId="4186553512" sldId="29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9:53.445" v="318"/>
        <pc:sldMkLst>
          <pc:docMk/>
          <pc:sldMk cId="834159653" sldId="300"/>
        </pc:sldMkLst>
        <pc:spChg chg="mod">
          <ac:chgData name="Ihor Aleksandrov" userId="c3051032-6b87-4db2-b257-777a0106fbd9" providerId="ADAL" clId="{D05EAF56-C8F0-4612-806C-93E1C27F1929}" dt="2024-01-25T12:09:53.445" v="318"/>
          <ac:spMkLst>
            <pc:docMk/>
            <pc:sldMk cId="834159653" sldId="300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10:57.045" v="321" actId="27636"/>
        <pc:sldMkLst>
          <pc:docMk/>
          <pc:sldMk cId="324410250" sldId="301"/>
        </pc:sldMkLst>
        <pc:spChg chg="mod">
          <ac:chgData name="Ihor Aleksandrov" userId="c3051032-6b87-4db2-b257-777a0106fbd9" providerId="ADAL" clId="{D05EAF56-C8F0-4612-806C-93E1C27F1929}" dt="2024-01-25T12:10:57.045" v="321" actId="27636"/>
          <ac:spMkLst>
            <pc:docMk/>
            <pc:sldMk cId="324410250" sldId="301"/>
            <ac:spMk id="2" creationId="{53C5D828-9666-E312-B574-9FE965A7D6BE}"/>
          </ac:spMkLst>
        </pc:spChg>
      </pc:sldChg>
      <pc:sldChg chg="add">
        <pc:chgData name="Ihor Aleksandrov" userId="c3051032-6b87-4db2-b257-777a0106fbd9" providerId="ADAL" clId="{D05EAF56-C8F0-4612-806C-93E1C27F1929}" dt="2024-01-25T12:18:40.426" v="323"/>
        <pc:sldMkLst>
          <pc:docMk/>
          <pc:sldMk cId="2052164358" sldId="302"/>
        </pc:sldMkLst>
      </pc:sldChg>
      <pc:sldChg chg="add">
        <pc:chgData name="Ihor Aleksandrov" userId="c3051032-6b87-4db2-b257-777a0106fbd9" providerId="ADAL" clId="{D05EAF56-C8F0-4612-806C-93E1C27F1929}" dt="2024-01-25T12:18:42.706" v="325"/>
        <pc:sldMkLst>
          <pc:docMk/>
          <pc:sldMk cId="2972731808" sldId="303"/>
        </pc:sldMkLst>
      </pc:sldChg>
      <pc:sldMasterChg chg="add addSldLayout">
        <pc:chgData name="Ihor Aleksandrov" userId="c3051032-6b87-4db2-b257-777a0106fbd9" providerId="ADAL" clId="{D05EAF56-C8F0-4612-806C-93E1C27F1929}" dt="2024-01-25T12:18:42.701" v="324" actId="27028"/>
        <pc:sldMasterMkLst>
          <pc:docMk/>
          <pc:sldMasterMk cId="1185679814" sldId="2147483648"/>
        </pc:sldMasterMkLst>
        <pc:sldLayoutChg chg="add">
          <pc:chgData name="Ihor Aleksandrov" userId="c3051032-6b87-4db2-b257-777a0106fbd9" providerId="ADAL" clId="{D05EAF56-C8F0-4612-806C-93E1C27F1929}" dt="2024-01-25T12:18:40.421" v="322" actId="27028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">
          <pc:chgData name="Ihor Aleksandrov" userId="c3051032-6b87-4db2-b257-777a0106fbd9" providerId="ADAL" clId="{D05EAF56-C8F0-4612-806C-93E1C27F1929}" dt="2024-01-25T12:18:42.701" v="324" actId="27028"/>
          <pc:sldLayoutMkLst>
            <pc:docMk/>
            <pc:sldMasterMk cId="1185679814" sldId="2147483648"/>
            <pc:sldLayoutMk cId="1044916995" sldId="2147483650"/>
          </pc:sldLayoutMkLst>
        </pc:sldLayoutChg>
      </pc:sldMasterChg>
    </pc:docChg>
  </pc:docChgLst>
  <pc:docChgLst>
    <pc:chgData name="Ihor Aleksandrov" userId="c3051032-6b87-4db2-b257-777a0106fbd9" providerId="ADAL" clId="{A7642649-9B10-4AF0-AE3B-2C18A9545074}"/>
    <pc:docChg chg="undo custSel addSld delSld modSld delSection modSection">
      <pc:chgData name="Ihor Aleksandrov" userId="c3051032-6b87-4db2-b257-777a0106fbd9" providerId="ADAL" clId="{A7642649-9B10-4AF0-AE3B-2C18A9545074}" dt="2024-01-25T15:35:03.220" v="85" actId="14100"/>
      <pc:docMkLst>
        <pc:docMk/>
      </pc:docMkLst>
      <pc:sldChg chg="modSp mod">
        <pc:chgData name="Ihor Aleksandrov" userId="c3051032-6b87-4db2-b257-777a0106fbd9" providerId="ADAL" clId="{A7642649-9B10-4AF0-AE3B-2C18A9545074}" dt="2024-01-25T15:01:30.422" v="14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A7642649-9B10-4AF0-AE3B-2C18A9545074}" dt="2024-01-25T15:01:30.422" v="14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56460482" sldId="25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39823432" sldId="25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5514391" sldId="25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75064168" sldId="26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78151509" sldId="26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670086471" sldId="26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76824021" sldId="26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03933854" sldId="26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69579791" sldId="26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45179861" sldId="26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23524645" sldId="267"/>
        </pc:sldMkLst>
      </pc:sldChg>
      <pc:sldChg chg="addSp delSp modSp mod">
        <pc:chgData name="Ihor Aleksandrov" userId="c3051032-6b87-4db2-b257-777a0106fbd9" providerId="ADAL" clId="{A7642649-9B10-4AF0-AE3B-2C18A9545074}" dt="2024-01-25T15:20:44.742" v="30" actId="1076"/>
        <pc:sldMkLst>
          <pc:docMk/>
          <pc:sldMk cId="4197480136" sldId="268"/>
        </pc:sldMkLst>
        <pc:spChg chg="mod">
          <ac:chgData name="Ihor Aleksandrov" userId="c3051032-6b87-4db2-b257-777a0106fbd9" providerId="ADAL" clId="{A7642649-9B10-4AF0-AE3B-2C18A9545074}" dt="2024-01-25T15:04:26.249" v="16"/>
          <ac:spMkLst>
            <pc:docMk/>
            <pc:sldMk cId="4197480136" sldId="26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A7642649-9B10-4AF0-AE3B-2C18A9545074}" dt="2024-01-25T15:05:35.032" v="20" actId="478"/>
          <ac:picMkLst>
            <pc:docMk/>
            <pc:sldMk cId="4197480136" sldId="268"/>
            <ac:picMk id="4" creationId="{D0DA9F44-2810-6A86-8E06-0F31F892076A}"/>
          </ac:picMkLst>
        </pc:picChg>
        <pc:picChg chg="del">
          <ac:chgData name="Ihor Aleksandrov" userId="c3051032-6b87-4db2-b257-777a0106fbd9" providerId="ADAL" clId="{A7642649-9B10-4AF0-AE3B-2C18A9545074}" dt="2024-01-25T15:04:33.716" v="17" actId="478"/>
          <ac:picMkLst>
            <pc:docMk/>
            <pc:sldMk cId="4197480136" sldId="268"/>
            <ac:picMk id="5" creationId="{35ABBD68-9FD2-4A63-BB45-97784C3E273A}"/>
          </ac:picMkLst>
        </pc:picChg>
        <pc:picChg chg="add mod">
          <ac:chgData name="Ihor Aleksandrov" userId="c3051032-6b87-4db2-b257-777a0106fbd9" providerId="ADAL" clId="{A7642649-9B10-4AF0-AE3B-2C18A9545074}" dt="2024-01-25T15:20:44.742" v="30" actId="1076"/>
          <ac:picMkLst>
            <pc:docMk/>
            <pc:sldMk cId="4197480136" sldId="268"/>
            <ac:picMk id="6" creationId="{96E01597-C9C0-8F09-1E61-63CEB43A5D58}"/>
          </ac:picMkLst>
        </pc:pic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1577604" sldId="26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85704815" sldId="27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17969225" sldId="27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169417950" sldId="27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639359" sldId="27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69937468" sldId="27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76992233" sldId="27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35561016" sldId="27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16895555" sldId="27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06611494" sldId="27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864832451" sldId="27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94478224" sldId="28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05366352" sldId="28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28152352" sldId="28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33051637" sldId="28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869825701" sldId="28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56240837" sldId="28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86376586" sldId="28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04498921" sldId="28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6474206" sldId="28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551930029" sldId="28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39738048" sldId="29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018496090" sldId="29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28635244" sldId="29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59493005" sldId="29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734173143" sldId="29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102755718" sldId="29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9832786" sldId="29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89799752" sldId="29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92285454" sldId="29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4186553512" sldId="29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34159653" sldId="30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4410250" sldId="301"/>
        </pc:sldMkLst>
      </pc:sldChg>
      <pc:sldChg chg="modSp mod">
        <pc:chgData name="Ihor Aleksandrov" userId="c3051032-6b87-4db2-b257-777a0106fbd9" providerId="ADAL" clId="{A7642649-9B10-4AF0-AE3B-2C18A9545074}" dt="2024-01-25T15:01:14.088" v="7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A7642649-9B10-4AF0-AE3B-2C18A9545074}" dt="2024-01-25T15:01:14.088" v="7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A7642649-9B10-4AF0-AE3B-2C18A9545074}" dt="2024-01-25T15:35:03.220" v="85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A7642649-9B10-4AF0-AE3B-2C18A9545074}" dt="2024-01-25T15:35:03.220" v="85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add mod">
        <pc:chgData name="Ihor Aleksandrov" userId="c3051032-6b87-4db2-b257-777a0106fbd9" providerId="ADAL" clId="{A7642649-9B10-4AF0-AE3B-2C18A9545074}" dt="2024-01-25T15:22:33.989" v="37" actId="1076"/>
        <pc:sldMkLst>
          <pc:docMk/>
          <pc:sldMk cId="2437677464" sldId="304"/>
        </pc:sldMkLst>
        <pc:spChg chg="mod">
          <ac:chgData name="Ihor Aleksandrov" userId="c3051032-6b87-4db2-b257-777a0106fbd9" providerId="ADAL" clId="{A7642649-9B10-4AF0-AE3B-2C18A9545074}" dt="2024-01-25T15:22:05.487" v="32"/>
          <ac:spMkLst>
            <pc:docMk/>
            <pc:sldMk cId="24376774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2:33.989" v="37" actId="1076"/>
          <ac:picMkLst>
            <pc:docMk/>
            <pc:sldMk cId="2437677464" sldId="304"/>
            <ac:picMk id="5" creationId="{532ADD11-32FE-79D7-3D72-769CD8D5331E}"/>
          </ac:picMkLst>
        </pc:picChg>
        <pc:picChg chg="del">
          <ac:chgData name="Ihor Aleksandrov" userId="c3051032-6b87-4db2-b257-777a0106fbd9" providerId="ADAL" clId="{A7642649-9B10-4AF0-AE3B-2C18A9545074}" dt="2024-01-25T15:22:09.077" v="33" actId="478"/>
          <ac:picMkLst>
            <pc:docMk/>
            <pc:sldMk cId="2437677464" sldId="304"/>
            <ac:picMk id="6" creationId="{96E01597-C9C0-8F09-1E61-63CEB43A5D58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4:23.903" v="46" actId="14100"/>
        <pc:sldMkLst>
          <pc:docMk/>
          <pc:sldMk cId="3615190178" sldId="305"/>
        </pc:sldMkLst>
        <pc:spChg chg="mod">
          <ac:chgData name="Ihor Aleksandrov" userId="c3051032-6b87-4db2-b257-777a0106fbd9" providerId="ADAL" clId="{A7642649-9B10-4AF0-AE3B-2C18A9545074}" dt="2024-01-25T15:24:02.072" v="41"/>
          <ac:spMkLst>
            <pc:docMk/>
            <pc:sldMk cId="3615190178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4:23.903" v="46" actId="14100"/>
          <ac:picMkLst>
            <pc:docMk/>
            <pc:sldMk cId="3615190178" sldId="305"/>
            <ac:picMk id="4" creationId="{2A852FFB-4A92-5087-5B17-CDEC3DAD94D1}"/>
          </ac:picMkLst>
        </pc:picChg>
        <pc:picChg chg="del">
          <ac:chgData name="Ihor Aleksandrov" userId="c3051032-6b87-4db2-b257-777a0106fbd9" providerId="ADAL" clId="{A7642649-9B10-4AF0-AE3B-2C18A9545074}" dt="2024-01-25T15:24:04.517" v="42" actId="478"/>
          <ac:picMkLst>
            <pc:docMk/>
            <pc:sldMk cId="3615190178" sldId="305"/>
            <ac:picMk id="5" creationId="{532ADD11-32FE-79D7-3D72-769CD8D5331E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6:41.315" v="59" actId="1076"/>
        <pc:sldMkLst>
          <pc:docMk/>
          <pc:sldMk cId="1836256656" sldId="306"/>
        </pc:sldMkLst>
        <pc:spChg chg="mod">
          <ac:chgData name="Ihor Aleksandrov" userId="c3051032-6b87-4db2-b257-777a0106fbd9" providerId="ADAL" clId="{A7642649-9B10-4AF0-AE3B-2C18A9545074}" dt="2024-01-25T15:25:48.810" v="48"/>
          <ac:spMkLst>
            <pc:docMk/>
            <pc:sldMk cId="1836256656" sldId="306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25:54.728" v="49" actId="478"/>
          <ac:picMkLst>
            <pc:docMk/>
            <pc:sldMk cId="1836256656" sldId="306"/>
            <ac:picMk id="4" creationId="{2A852FFB-4A92-5087-5B17-CDEC3DAD94D1}"/>
          </ac:picMkLst>
        </pc:picChg>
        <pc:picChg chg="add del mod">
          <ac:chgData name="Ihor Aleksandrov" userId="c3051032-6b87-4db2-b257-777a0106fbd9" providerId="ADAL" clId="{A7642649-9B10-4AF0-AE3B-2C18A9545074}" dt="2024-01-25T15:26:16.470" v="54" actId="478"/>
          <ac:picMkLst>
            <pc:docMk/>
            <pc:sldMk cId="1836256656" sldId="306"/>
            <ac:picMk id="5" creationId="{4EB37E91-0B9F-7C0F-6143-145FC21C3DBC}"/>
          </ac:picMkLst>
        </pc:picChg>
        <pc:picChg chg="add mod">
          <ac:chgData name="Ihor Aleksandrov" userId="c3051032-6b87-4db2-b257-777a0106fbd9" providerId="ADAL" clId="{A7642649-9B10-4AF0-AE3B-2C18A9545074}" dt="2024-01-25T15:26:41.315" v="59" actId="1076"/>
          <ac:picMkLst>
            <pc:docMk/>
            <pc:sldMk cId="1836256656" sldId="306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9:26.135" v="65" actId="1076"/>
        <pc:sldMkLst>
          <pc:docMk/>
          <pc:sldMk cId="198741980" sldId="307"/>
        </pc:sldMkLst>
        <pc:spChg chg="mod">
          <ac:chgData name="Ihor Aleksandrov" userId="c3051032-6b87-4db2-b257-777a0106fbd9" providerId="ADAL" clId="{A7642649-9B10-4AF0-AE3B-2C18A9545074}" dt="2024-01-25T15:29:10.761" v="61"/>
          <ac:spMkLst>
            <pc:docMk/>
            <pc:sldMk cId="198741980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9:26.135" v="65" actId="1076"/>
          <ac:picMkLst>
            <pc:docMk/>
            <pc:sldMk cId="198741980" sldId="307"/>
            <ac:picMk id="4" creationId="{2F3456F0-6D67-01CE-D6B3-FC19AC71F944}"/>
          </ac:picMkLst>
        </pc:picChg>
        <pc:picChg chg="del">
          <ac:chgData name="Ihor Aleksandrov" userId="c3051032-6b87-4db2-b257-777a0106fbd9" providerId="ADAL" clId="{A7642649-9B10-4AF0-AE3B-2C18A9545074}" dt="2024-01-25T15:29:13.374" v="62" actId="478"/>
          <ac:picMkLst>
            <pc:docMk/>
            <pc:sldMk cId="198741980" sldId="307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31:28.047" v="73" actId="1076"/>
        <pc:sldMkLst>
          <pc:docMk/>
          <pc:sldMk cId="2347286244" sldId="308"/>
        </pc:sldMkLst>
        <pc:spChg chg="mod">
          <ac:chgData name="Ihor Aleksandrov" userId="c3051032-6b87-4db2-b257-777a0106fbd9" providerId="ADAL" clId="{A7642649-9B10-4AF0-AE3B-2C18A9545074}" dt="2024-01-25T15:31:08.264" v="67"/>
          <ac:spMkLst>
            <pc:docMk/>
            <pc:sldMk cId="2347286244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31:19.359" v="68" actId="478"/>
          <ac:picMkLst>
            <pc:docMk/>
            <pc:sldMk cId="2347286244" sldId="308"/>
            <ac:picMk id="4" creationId="{2F3456F0-6D67-01CE-D6B3-FC19AC71F944}"/>
          </ac:picMkLst>
        </pc:picChg>
        <pc:picChg chg="add mod">
          <ac:chgData name="Ihor Aleksandrov" userId="c3051032-6b87-4db2-b257-777a0106fbd9" providerId="ADAL" clId="{A7642649-9B10-4AF0-AE3B-2C18A9545074}" dt="2024-01-25T15:31:28.047" v="73" actId="1076"/>
          <ac:picMkLst>
            <pc:docMk/>
            <pc:sldMk cId="2347286244" sldId="308"/>
            <ac:picMk id="6" creationId="{0617AFD0-0603-925A-5FD5-56C87DFDAB14}"/>
          </ac:picMkLst>
        </pc:picChg>
      </pc:sldChg>
    </pc:docChg>
  </pc:docChgLst>
  <pc:docChgLst>
    <pc:chgData name="Ihor Aleksandrov" userId="c3051032-6b87-4db2-b257-777a0106fbd9" providerId="ADAL" clId="{CD6A1DE1-ACF9-4B80-94F3-F58CA81605B6}"/>
    <pc:docChg chg="undo redo custSel addSld delSld modSld sldOrd addSection delSection modSection">
      <pc:chgData name="Ihor Aleksandrov" userId="c3051032-6b87-4db2-b257-777a0106fbd9" providerId="ADAL" clId="{CD6A1DE1-ACF9-4B80-94F3-F58CA81605B6}" dt="2024-01-31T16:36:06.805" v="251" actId="20577"/>
      <pc:docMkLst>
        <pc:docMk/>
      </pc:docMkLst>
      <pc:sldChg chg="modSp mod">
        <pc:chgData name="Ihor Aleksandrov" userId="c3051032-6b87-4db2-b257-777a0106fbd9" providerId="ADAL" clId="{CD6A1DE1-ACF9-4B80-94F3-F58CA81605B6}" dt="2024-01-31T09:08:37.650" v="10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CD6A1DE1-ACF9-4B80-94F3-F58CA81605B6}" dt="2024-01-31T09:08:37.650" v="10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mod ord">
        <pc:chgData name="Ihor Aleksandrov" userId="c3051032-6b87-4db2-b257-777a0106fbd9" providerId="ADAL" clId="{CD6A1DE1-ACF9-4B80-94F3-F58CA81605B6}" dt="2024-01-31T14:10:17.392" v="37"/>
        <pc:sldMkLst>
          <pc:docMk/>
          <pc:sldMk cId="4197480136" sldId="268"/>
        </pc:sldMkLst>
        <pc:spChg chg="mod">
          <ac:chgData name="Ihor Aleksandrov" userId="c3051032-6b87-4db2-b257-777a0106fbd9" providerId="ADAL" clId="{CD6A1DE1-ACF9-4B80-94F3-F58CA81605B6}" dt="2024-01-31T14:10:17.392" v="37"/>
          <ac:spMkLst>
            <pc:docMk/>
            <pc:sldMk cId="4197480136" sldId="268"/>
            <ac:spMk id="2" creationId="{53C5D828-9666-E312-B574-9FE965A7D6BE}"/>
          </ac:spMkLst>
        </pc:spChg>
        <pc:spChg chg="del">
          <ac:chgData name="Ihor Aleksandrov" userId="c3051032-6b87-4db2-b257-777a0106fbd9" providerId="ADAL" clId="{CD6A1DE1-ACF9-4B80-94F3-F58CA81605B6}" dt="2024-01-31T14:07:40.586" v="16" actId="478"/>
          <ac:spMkLst>
            <pc:docMk/>
            <pc:sldMk cId="4197480136" sldId="268"/>
            <ac:spMk id="4" creationId="{13451CDA-1490-D1A7-A07B-AFF3680A7469}"/>
          </ac:spMkLst>
        </pc:spChg>
        <pc:picChg chg="add del mod">
          <ac:chgData name="Ihor Aleksandrov" userId="c3051032-6b87-4db2-b257-777a0106fbd9" providerId="ADAL" clId="{CD6A1DE1-ACF9-4B80-94F3-F58CA81605B6}" dt="2024-01-31T14:09:37.609" v="23" actId="478"/>
          <ac:picMkLst>
            <pc:docMk/>
            <pc:sldMk cId="4197480136" sldId="268"/>
            <ac:picMk id="5" creationId="{F0022280-0E09-E00E-9A77-DDC8C0BF78AC}"/>
          </ac:picMkLst>
        </pc:picChg>
        <pc:picChg chg="add mod">
          <ac:chgData name="Ihor Aleksandrov" userId="c3051032-6b87-4db2-b257-777a0106fbd9" providerId="ADAL" clId="{CD6A1DE1-ACF9-4B80-94F3-F58CA81605B6}" dt="2024-01-31T14:09:46.445" v="28" actId="1076"/>
          <ac:picMkLst>
            <pc:docMk/>
            <pc:sldMk cId="4197480136" sldId="268"/>
            <ac:picMk id="6" creationId="{4159ACBD-A9C3-7371-B502-430612B37D57}"/>
          </ac:picMkLst>
        </pc:picChg>
      </pc:sldChg>
      <pc:sldChg chg="modSp mod">
        <pc:chgData name="Ihor Aleksandrov" userId="c3051032-6b87-4db2-b257-777a0106fbd9" providerId="ADAL" clId="{CD6A1DE1-ACF9-4B80-94F3-F58CA81605B6}" dt="2024-01-31T09:08:12.162" v="1"/>
        <pc:sldMkLst>
          <pc:docMk/>
          <pc:sldMk cId="2052164358" sldId="302"/>
        </pc:sldMkLst>
        <pc:spChg chg="mod">
          <ac:chgData name="Ihor Aleksandrov" userId="c3051032-6b87-4db2-b257-777a0106fbd9" providerId="ADAL" clId="{CD6A1DE1-ACF9-4B80-94F3-F58CA81605B6}" dt="2024-01-31T09:08:12.162" v="1"/>
          <ac:spMkLst>
            <pc:docMk/>
            <pc:sldMk cId="2052164358" sldId="302"/>
            <ac:spMk id="2" creationId="{5DF8ECE0-DBF5-C309-B35B-C6A0C6C847B2}"/>
          </ac:spMkLst>
        </pc:spChg>
      </pc:sldChg>
      <pc:sldChg chg="modSp">
        <pc:chgData name="Ihor Aleksandrov" userId="c3051032-6b87-4db2-b257-777a0106fbd9" providerId="ADAL" clId="{CD6A1DE1-ACF9-4B80-94F3-F58CA81605B6}" dt="2024-01-31T16:36:06.805" v="251" actId="20577"/>
        <pc:sldMkLst>
          <pc:docMk/>
          <pc:sldMk cId="2972731808" sldId="303"/>
        </pc:sldMkLst>
        <pc:graphicFrameChg chg="mod">
          <ac:chgData name="Ihor Aleksandrov" userId="c3051032-6b87-4db2-b257-777a0106fbd9" providerId="ADAL" clId="{CD6A1DE1-ACF9-4B80-94F3-F58CA81605B6}" dt="2024-01-31T16:36:06.805" v="251" actId="20577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">
        <pc:chgData name="Ihor Aleksandrov" userId="c3051032-6b87-4db2-b257-777a0106fbd9" providerId="ADAL" clId="{CD6A1DE1-ACF9-4B80-94F3-F58CA81605B6}" dt="2024-01-31T14:07:59.482" v="22" actId="2890"/>
        <pc:sldMkLst>
          <pc:docMk/>
          <pc:sldMk cId="1009650064" sldId="304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549163878" sldId="304"/>
        </pc:sldMkLst>
      </pc:sldChg>
      <pc:sldChg chg="addSp delSp modSp add mod">
        <pc:chgData name="Ihor Aleksandrov" userId="c3051032-6b87-4db2-b257-777a0106fbd9" providerId="ADAL" clId="{CD6A1DE1-ACF9-4B80-94F3-F58CA81605B6}" dt="2024-01-31T14:17:45.758" v="45"/>
        <pc:sldMkLst>
          <pc:docMk/>
          <pc:sldMk cId="3689973886" sldId="305"/>
        </pc:sldMkLst>
        <pc:spChg chg="mod">
          <ac:chgData name="Ihor Aleksandrov" userId="c3051032-6b87-4db2-b257-777a0106fbd9" providerId="ADAL" clId="{CD6A1DE1-ACF9-4B80-94F3-F58CA81605B6}" dt="2024-01-31T14:17:45.758" v="45"/>
          <ac:spMkLst>
            <pc:docMk/>
            <pc:sldMk cId="3689973886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4:15:35.700" v="44" actId="1076"/>
          <ac:picMkLst>
            <pc:docMk/>
            <pc:sldMk cId="3689973886" sldId="305"/>
            <ac:picMk id="5" creationId="{65983233-09CA-119D-EF1F-584282E32591}"/>
          </ac:picMkLst>
        </pc:picChg>
        <pc:picChg chg="del">
          <ac:chgData name="Ihor Aleksandrov" userId="c3051032-6b87-4db2-b257-777a0106fbd9" providerId="ADAL" clId="{CD6A1DE1-ACF9-4B80-94F3-F58CA81605B6}" dt="2024-01-31T14:15:27.455" v="40" actId="478"/>
          <ac:picMkLst>
            <pc:docMk/>
            <pc:sldMk cId="3689973886" sldId="305"/>
            <ac:picMk id="6" creationId="{4159ACBD-A9C3-7371-B502-430612B37D57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859147720" sldId="30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864035387" sldId="306"/>
        </pc:sldMkLst>
      </pc:sldChg>
      <pc:sldChg chg="addSp delSp modSp add mod">
        <pc:chgData name="Ihor Aleksandrov" userId="c3051032-6b87-4db2-b257-777a0106fbd9" providerId="ADAL" clId="{CD6A1DE1-ACF9-4B80-94F3-F58CA81605B6}" dt="2024-01-31T14:19:42.222" v="51" actId="11529"/>
        <pc:sldMkLst>
          <pc:docMk/>
          <pc:sldMk cId="2869883964" sldId="306"/>
        </pc:sldMkLst>
        <pc:spChg chg="mod">
          <ac:chgData name="Ihor Aleksandrov" userId="c3051032-6b87-4db2-b257-777a0106fbd9" providerId="ADAL" clId="{CD6A1DE1-ACF9-4B80-94F3-F58CA81605B6}" dt="2024-01-31T14:18:50.257" v="49"/>
          <ac:spMkLst>
            <pc:docMk/>
            <pc:sldMk cId="2869883964" sldId="306"/>
            <ac:spMk id="2" creationId="{53C5D828-9666-E312-B574-9FE965A7D6BE}"/>
          </ac:spMkLst>
        </pc:spChg>
        <pc:spChg chg="add">
          <ac:chgData name="Ihor Aleksandrov" userId="c3051032-6b87-4db2-b257-777a0106fbd9" providerId="ADAL" clId="{CD6A1DE1-ACF9-4B80-94F3-F58CA81605B6}" dt="2024-01-31T14:19:42.222" v="51" actId="11529"/>
          <ac:spMkLst>
            <pc:docMk/>
            <pc:sldMk cId="2869883964" sldId="306"/>
            <ac:spMk id="4" creationId="{A7A10FCB-73CC-EC25-5BA2-8A25FEB14B6A}"/>
          </ac:spMkLst>
        </pc:spChg>
        <pc:picChg chg="del">
          <ac:chgData name="Ihor Aleksandrov" userId="c3051032-6b87-4db2-b257-777a0106fbd9" providerId="ADAL" clId="{CD6A1DE1-ACF9-4B80-94F3-F58CA81605B6}" dt="2024-01-31T14:19:35.964" v="50" actId="478"/>
          <ac:picMkLst>
            <pc:docMk/>
            <pc:sldMk cId="2869883964" sldId="306"/>
            <ac:picMk id="5" creationId="{65983233-09CA-119D-EF1F-584282E32591}"/>
          </ac:picMkLst>
        </pc:picChg>
      </pc:sldChg>
      <pc:sldChg chg="modSp add mod">
        <pc:chgData name="Ihor Aleksandrov" userId="c3051032-6b87-4db2-b257-777a0106fbd9" providerId="ADAL" clId="{CD6A1DE1-ACF9-4B80-94F3-F58CA81605B6}" dt="2024-01-31T14:21:43.315" v="55"/>
        <pc:sldMkLst>
          <pc:docMk/>
          <pc:sldMk cId="609281495" sldId="307"/>
        </pc:sldMkLst>
        <pc:spChg chg="mod">
          <ac:chgData name="Ihor Aleksandrov" userId="c3051032-6b87-4db2-b257-777a0106fbd9" providerId="ADAL" clId="{CD6A1DE1-ACF9-4B80-94F3-F58CA81605B6}" dt="2024-01-31T14:21:43.315" v="55"/>
          <ac:spMkLst>
            <pc:docMk/>
            <pc:sldMk cId="609281495" sldId="307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602066729" sldId="307"/>
        </pc:sldMkLst>
      </pc:sldChg>
      <pc:sldChg chg="modSp add mod">
        <pc:chgData name="Ihor Aleksandrov" userId="c3051032-6b87-4db2-b257-777a0106fbd9" providerId="ADAL" clId="{CD6A1DE1-ACF9-4B80-94F3-F58CA81605B6}" dt="2024-01-31T14:23:36.164" v="57"/>
        <pc:sldMkLst>
          <pc:docMk/>
          <pc:sldMk cId="892253496" sldId="308"/>
        </pc:sldMkLst>
        <pc:spChg chg="mod">
          <ac:chgData name="Ihor Aleksandrov" userId="c3051032-6b87-4db2-b257-777a0106fbd9" providerId="ADAL" clId="{CD6A1DE1-ACF9-4B80-94F3-F58CA81605B6}" dt="2024-01-31T14:23:36.164" v="57"/>
          <ac:spMkLst>
            <pc:docMk/>
            <pc:sldMk cId="892253496" sldId="308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269251051" sldId="308"/>
        </pc:sldMkLst>
      </pc:sldChg>
      <pc:sldChg chg="modSp add mod">
        <pc:chgData name="Ihor Aleksandrov" userId="c3051032-6b87-4db2-b257-777a0106fbd9" providerId="ADAL" clId="{CD6A1DE1-ACF9-4B80-94F3-F58CA81605B6}" dt="2024-01-31T14:28:00.006" v="68" actId="6549"/>
        <pc:sldMkLst>
          <pc:docMk/>
          <pc:sldMk cId="322251114" sldId="309"/>
        </pc:sldMkLst>
        <pc:spChg chg="mod">
          <ac:chgData name="Ihor Aleksandrov" userId="c3051032-6b87-4db2-b257-777a0106fbd9" providerId="ADAL" clId="{CD6A1DE1-ACF9-4B80-94F3-F58CA81605B6}" dt="2024-01-31T14:28:00.006" v="68" actId="6549"/>
          <ac:spMkLst>
            <pc:docMk/>
            <pc:sldMk cId="322251114" sldId="309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192723176" sldId="30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49494834" sldId="310"/>
        </pc:sldMkLst>
      </pc:sldChg>
      <pc:sldChg chg="modSp add mod">
        <pc:chgData name="Ihor Aleksandrov" userId="c3051032-6b87-4db2-b257-777a0106fbd9" providerId="ADAL" clId="{CD6A1DE1-ACF9-4B80-94F3-F58CA81605B6}" dt="2024-01-31T14:41:19.484" v="113" actId="20577"/>
        <pc:sldMkLst>
          <pc:docMk/>
          <pc:sldMk cId="3511455361" sldId="310"/>
        </pc:sldMkLst>
        <pc:spChg chg="mod">
          <ac:chgData name="Ihor Aleksandrov" userId="c3051032-6b87-4db2-b257-777a0106fbd9" providerId="ADAL" clId="{CD6A1DE1-ACF9-4B80-94F3-F58CA81605B6}" dt="2024-01-31T14:41:19.484" v="113" actId="20577"/>
          <ac:spMkLst>
            <pc:docMk/>
            <pc:sldMk cId="3511455361" sldId="310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99114694" sldId="311"/>
        </pc:sldMkLst>
      </pc:sldChg>
      <pc:sldChg chg="modSp add mod">
        <pc:chgData name="Ihor Aleksandrov" userId="c3051032-6b87-4db2-b257-777a0106fbd9" providerId="ADAL" clId="{CD6A1DE1-ACF9-4B80-94F3-F58CA81605B6}" dt="2024-01-31T14:45:28.900" v="115"/>
        <pc:sldMkLst>
          <pc:docMk/>
          <pc:sldMk cId="1118882355" sldId="311"/>
        </pc:sldMkLst>
        <pc:spChg chg="mod">
          <ac:chgData name="Ihor Aleksandrov" userId="c3051032-6b87-4db2-b257-777a0106fbd9" providerId="ADAL" clId="{CD6A1DE1-ACF9-4B80-94F3-F58CA81605B6}" dt="2024-01-31T14:45:28.900" v="115"/>
          <ac:spMkLst>
            <pc:docMk/>
            <pc:sldMk cId="1118882355" sldId="311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0713766" sldId="312"/>
        </pc:sldMkLst>
      </pc:sldChg>
      <pc:sldChg chg="modSp add mod">
        <pc:chgData name="Ihor Aleksandrov" userId="c3051032-6b87-4db2-b257-777a0106fbd9" providerId="ADAL" clId="{CD6A1DE1-ACF9-4B80-94F3-F58CA81605B6}" dt="2024-01-31T14:47:18.694" v="119"/>
        <pc:sldMkLst>
          <pc:docMk/>
          <pc:sldMk cId="804494040" sldId="312"/>
        </pc:sldMkLst>
        <pc:spChg chg="mod">
          <ac:chgData name="Ihor Aleksandrov" userId="c3051032-6b87-4db2-b257-777a0106fbd9" providerId="ADAL" clId="{CD6A1DE1-ACF9-4B80-94F3-F58CA81605B6}" dt="2024-01-31T14:47:18.694" v="119"/>
          <ac:spMkLst>
            <pc:docMk/>
            <pc:sldMk cId="804494040" sldId="312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D6A1DE1-ACF9-4B80-94F3-F58CA81605B6}" dt="2024-01-31T14:49:19.729" v="125"/>
        <pc:sldMkLst>
          <pc:docMk/>
          <pc:sldMk cId="516861898" sldId="313"/>
        </pc:sldMkLst>
        <pc:spChg chg="mod">
          <ac:chgData name="Ihor Aleksandrov" userId="c3051032-6b87-4db2-b257-777a0106fbd9" providerId="ADAL" clId="{CD6A1DE1-ACF9-4B80-94F3-F58CA81605B6}" dt="2024-01-31T14:49:19.729" v="125"/>
          <ac:spMkLst>
            <pc:docMk/>
            <pc:sldMk cId="516861898" sldId="313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773115567" sldId="31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41045630" sldId="314"/>
        </pc:sldMkLst>
      </pc:sldChg>
      <pc:sldChg chg="addSp delSp modSp add mod">
        <pc:chgData name="Ihor Aleksandrov" userId="c3051032-6b87-4db2-b257-777a0106fbd9" providerId="ADAL" clId="{CD6A1DE1-ACF9-4B80-94F3-F58CA81605B6}" dt="2024-01-31T15:01:29.780" v="129" actId="22"/>
        <pc:sldMkLst>
          <pc:docMk/>
          <pc:sldMk cId="3021580720" sldId="314"/>
        </pc:sldMkLst>
        <pc:spChg chg="mod">
          <ac:chgData name="Ihor Aleksandrov" userId="c3051032-6b87-4db2-b257-777a0106fbd9" providerId="ADAL" clId="{CD6A1DE1-ACF9-4B80-94F3-F58CA81605B6}" dt="2024-01-31T14:57:18.485" v="127"/>
          <ac:spMkLst>
            <pc:docMk/>
            <pc:sldMk cId="3021580720" sldId="314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CD6A1DE1-ACF9-4B80-94F3-F58CA81605B6}" dt="2024-01-31T15:01:29.780" v="129" actId="22"/>
          <ac:spMkLst>
            <pc:docMk/>
            <pc:sldMk cId="3021580720" sldId="314"/>
            <ac:spMk id="6" creationId="{F057BD1F-14DA-AC1C-4B2D-1E5D44A96B3F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532481946" sldId="315"/>
        </pc:sldMkLst>
      </pc:sldChg>
      <pc:sldChg chg="modSp add mod">
        <pc:chgData name="Ihor Aleksandrov" userId="c3051032-6b87-4db2-b257-777a0106fbd9" providerId="ADAL" clId="{CD6A1DE1-ACF9-4B80-94F3-F58CA81605B6}" dt="2024-01-31T15:01:47.443" v="136" actId="20577"/>
        <pc:sldMkLst>
          <pc:docMk/>
          <pc:sldMk cId="1571930096" sldId="315"/>
        </pc:sldMkLst>
        <pc:spChg chg="mod">
          <ac:chgData name="Ihor Aleksandrov" userId="c3051032-6b87-4db2-b257-777a0106fbd9" providerId="ADAL" clId="{CD6A1DE1-ACF9-4B80-94F3-F58CA81605B6}" dt="2024-01-31T15:01:47.443" v="136" actId="20577"/>
          <ac:spMkLst>
            <pc:docMk/>
            <pc:sldMk cId="1571930096" sldId="315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D6A1DE1-ACF9-4B80-94F3-F58CA81605B6}" dt="2024-01-31T15:03:02.352" v="159" actId="14100"/>
        <pc:sldMkLst>
          <pc:docMk/>
          <pc:sldMk cId="1133084570" sldId="316"/>
        </pc:sldMkLst>
        <pc:spChg chg="mod">
          <ac:chgData name="Ihor Aleksandrov" userId="c3051032-6b87-4db2-b257-777a0106fbd9" providerId="ADAL" clId="{CD6A1DE1-ACF9-4B80-94F3-F58CA81605B6}" dt="2024-01-31T15:03:02.352" v="159" actId="14100"/>
          <ac:spMkLst>
            <pc:docMk/>
            <pc:sldMk cId="1133084570" sldId="316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24846561" sldId="31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40892873" sldId="317"/>
        </pc:sldMkLst>
      </pc:sldChg>
      <pc:sldChg chg="modSp add mod">
        <pc:chgData name="Ihor Aleksandrov" userId="c3051032-6b87-4db2-b257-777a0106fbd9" providerId="ADAL" clId="{CD6A1DE1-ACF9-4B80-94F3-F58CA81605B6}" dt="2024-01-31T15:06:04.633" v="164" actId="20577"/>
        <pc:sldMkLst>
          <pc:docMk/>
          <pc:sldMk cId="356788772" sldId="317"/>
        </pc:sldMkLst>
        <pc:spChg chg="mod">
          <ac:chgData name="Ihor Aleksandrov" userId="c3051032-6b87-4db2-b257-777a0106fbd9" providerId="ADAL" clId="{CD6A1DE1-ACF9-4B80-94F3-F58CA81605B6}" dt="2024-01-31T15:06:04.633" v="164" actId="20577"/>
          <ac:spMkLst>
            <pc:docMk/>
            <pc:sldMk cId="356788772" sldId="317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315442765" sldId="318"/>
        </pc:sldMkLst>
      </pc:sldChg>
      <pc:sldChg chg="modSp add mod ord">
        <pc:chgData name="Ihor Aleksandrov" userId="c3051032-6b87-4db2-b257-777a0106fbd9" providerId="ADAL" clId="{CD6A1DE1-ACF9-4B80-94F3-F58CA81605B6}" dt="2024-01-31T16:18:42.992" v="170"/>
        <pc:sldMkLst>
          <pc:docMk/>
          <pc:sldMk cId="2690505772" sldId="318"/>
        </pc:sldMkLst>
        <pc:spChg chg="mod">
          <ac:chgData name="Ihor Aleksandrov" userId="c3051032-6b87-4db2-b257-777a0106fbd9" providerId="ADAL" clId="{CD6A1DE1-ACF9-4B80-94F3-F58CA81605B6}" dt="2024-01-31T16:18:42.992" v="170"/>
          <ac:spMkLst>
            <pc:docMk/>
            <pc:sldMk cId="2690505772" sldId="318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257188714" sldId="319"/>
        </pc:sldMkLst>
      </pc:sldChg>
      <pc:sldChg chg="addSp delSp modSp add mod ord">
        <pc:chgData name="Ihor Aleksandrov" userId="c3051032-6b87-4db2-b257-777a0106fbd9" providerId="ADAL" clId="{CD6A1DE1-ACF9-4B80-94F3-F58CA81605B6}" dt="2024-01-31T16:20:55.716" v="179" actId="1076"/>
        <pc:sldMkLst>
          <pc:docMk/>
          <pc:sldMk cId="3618741339" sldId="319"/>
        </pc:sldMkLst>
        <pc:spChg chg="mod">
          <ac:chgData name="Ihor Aleksandrov" userId="c3051032-6b87-4db2-b257-777a0106fbd9" providerId="ADAL" clId="{CD6A1DE1-ACF9-4B80-94F3-F58CA81605B6}" dt="2024-01-31T16:20:19.318" v="174"/>
          <ac:spMkLst>
            <pc:docMk/>
            <pc:sldMk cId="3618741339" sldId="319"/>
            <ac:spMk id="2" creationId="{53C5D828-9666-E312-B574-9FE965A7D6BE}"/>
          </ac:spMkLst>
        </pc:spChg>
        <pc:spChg chg="del">
          <ac:chgData name="Ihor Aleksandrov" userId="c3051032-6b87-4db2-b257-777a0106fbd9" providerId="ADAL" clId="{CD6A1DE1-ACF9-4B80-94F3-F58CA81605B6}" dt="2024-01-31T16:20:22.303" v="175" actId="478"/>
          <ac:spMkLst>
            <pc:docMk/>
            <pc:sldMk cId="3618741339" sldId="319"/>
            <ac:spMk id="4" creationId="{A7A10FCB-73CC-EC25-5BA2-8A25FEB14B6A}"/>
          </ac:spMkLst>
        </pc:spChg>
        <pc:picChg chg="add mod">
          <ac:chgData name="Ihor Aleksandrov" userId="c3051032-6b87-4db2-b257-777a0106fbd9" providerId="ADAL" clId="{CD6A1DE1-ACF9-4B80-94F3-F58CA81605B6}" dt="2024-01-31T16:20:55.716" v="179" actId="1076"/>
          <ac:picMkLst>
            <pc:docMk/>
            <pc:sldMk cId="3618741339" sldId="319"/>
            <ac:picMk id="5" creationId="{F532E8B4-0BE7-0CB3-9EF5-566DC21B1A9C}"/>
          </ac:picMkLst>
        </pc:picChg>
      </pc:sldChg>
      <pc:sldChg chg="addSp delSp modSp add mod">
        <pc:chgData name="Ihor Aleksandrov" userId="c3051032-6b87-4db2-b257-777a0106fbd9" providerId="ADAL" clId="{CD6A1DE1-ACF9-4B80-94F3-F58CA81605B6}" dt="2024-01-31T16:23:53.931" v="186" actId="1076"/>
        <pc:sldMkLst>
          <pc:docMk/>
          <pc:sldMk cId="955539517" sldId="320"/>
        </pc:sldMkLst>
        <pc:spChg chg="mod">
          <ac:chgData name="Ihor Aleksandrov" userId="c3051032-6b87-4db2-b257-777a0106fbd9" providerId="ADAL" clId="{CD6A1DE1-ACF9-4B80-94F3-F58CA81605B6}" dt="2024-01-31T16:23:45.804" v="183"/>
          <ac:spMkLst>
            <pc:docMk/>
            <pc:sldMk cId="955539517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6:23:53.931" v="186" actId="1076"/>
          <ac:picMkLst>
            <pc:docMk/>
            <pc:sldMk cId="955539517" sldId="320"/>
            <ac:picMk id="4" creationId="{28A2D3FD-7D05-8035-871B-BC18824DA49F}"/>
          </ac:picMkLst>
        </pc:picChg>
        <pc:picChg chg="del">
          <ac:chgData name="Ihor Aleksandrov" userId="c3051032-6b87-4db2-b257-777a0106fbd9" providerId="ADAL" clId="{CD6A1DE1-ACF9-4B80-94F3-F58CA81605B6}" dt="2024-01-31T16:23:47.155" v="184" actId="478"/>
          <ac:picMkLst>
            <pc:docMk/>
            <pc:sldMk cId="955539517" sldId="320"/>
            <ac:picMk id="5" creationId="{F532E8B4-0BE7-0CB3-9EF5-566DC21B1A9C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940295210" sldId="32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41142378" sldId="321"/>
        </pc:sldMkLst>
      </pc:sldChg>
      <pc:sldChg chg="addSp delSp modSp add mod">
        <pc:chgData name="Ihor Aleksandrov" userId="c3051032-6b87-4db2-b257-777a0106fbd9" providerId="ADAL" clId="{CD6A1DE1-ACF9-4B80-94F3-F58CA81605B6}" dt="2024-01-31T16:27:29.733" v="196" actId="1076"/>
        <pc:sldMkLst>
          <pc:docMk/>
          <pc:sldMk cId="3974958853" sldId="321"/>
        </pc:sldMkLst>
        <pc:spChg chg="mod">
          <ac:chgData name="Ihor Aleksandrov" userId="c3051032-6b87-4db2-b257-777a0106fbd9" providerId="ADAL" clId="{CD6A1DE1-ACF9-4B80-94F3-F58CA81605B6}" dt="2024-01-31T16:27:07.186" v="192"/>
          <ac:spMkLst>
            <pc:docMk/>
            <pc:sldMk cId="3974958853" sldId="321"/>
            <ac:spMk id="2" creationId="{53C5D828-9666-E312-B574-9FE965A7D6BE}"/>
          </ac:spMkLst>
        </pc:spChg>
        <pc:picChg chg="del">
          <ac:chgData name="Ihor Aleksandrov" userId="c3051032-6b87-4db2-b257-777a0106fbd9" providerId="ADAL" clId="{CD6A1DE1-ACF9-4B80-94F3-F58CA81605B6}" dt="2024-01-31T16:27:22.384" v="193" actId="478"/>
          <ac:picMkLst>
            <pc:docMk/>
            <pc:sldMk cId="3974958853" sldId="321"/>
            <ac:picMk id="4" creationId="{28A2D3FD-7D05-8035-871B-BC18824DA49F}"/>
          </ac:picMkLst>
        </pc:picChg>
        <pc:picChg chg="add mod">
          <ac:chgData name="Ihor Aleksandrov" userId="c3051032-6b87-4db2-b257-777a0106fbd9" providerId="ADAL" clId="{CD6A1DE1-ACF9-4B80-94F3-F58CA81605B6}" dt="2024-01-31T16:27:29.733" v="196" actId="1076"/>
          <ac:picMkLst>
            <pc:docMk/>
            <pc:sldMk cId="3974958853" sldId="321"/>
            <ac:picMk id="6" creationId="{B6424C26-77F8-976F-095A-C034C68F13F1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50702623" sldId="322"/>
        </pc:sldMkLst>
      </pc:sldChg>
      <pc:sldChg chg="addSp delSp modSp add mod">
        <pc:chgData name="Ihor Aleksandrov" userId="c3051032-6b87-4db2-b257-777a0106fbd9" providerId="ADAL" clId="{CD6A1DE1-ACF9-4B80-94F3-F58CA81605B6}" dt="2024-01-31T16:30:11.818" v="204"/>
        <pc:sldMkLst>
          <pc:docMk/>
          <pc:sldMk cId="3021423085" sldId="322"/>
        </pc:sldMkLst>
        <pc:spChg chg="mod">
          <ac:chgData name="Ihor Aleksandrov" userId="c3051032-6b87-4db2-b257-777a0106fbd9" providerId="ADAL" clId="{CD6A1DE1-ACF9-4B80-94F3-F58CA81605B6}" dt="2024-01-31T16:30:11.818" v="204"/>
          <ac:spMkLst>
            <pc:docMk/>
            <pc:sldMk cId="3021423085" sldId="32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6:29:33.614" v="201" actId="1076"/>
          <ac:picMkLst>
            <pc:docMk/>
            <pc:sldMk cId="3021423085" sldId="322"/>
            <ac:picMk id="5" creationId="{79E04EF6-B44B-E770-0D59-0AE9905B0613}"/>
          </ac:picMkLst>
        </pc:picChg>
        <pc:picChg chg="del">
          <ac:chgData name="Ihor Aleksandrov" userId="c3051032-6b87-4db2-b257-777a0106fbd9" providerId="ADAL" clId="{CD6A1DE1-ACF9-4B80-94F3-F58CA81605B6}" dt="2024-01-31T16:29:27.557" v="198" actId="478"/>
          <ac:picMkLst>
            <pc:docMk/>
            <pc:sldMk cId="3021423085" sldId="322"/>
            <ac:picMk id="6" creationId="{B6424C26-77F8-976F-095A-C034C68F13F1}"/>
          </ac:picMkLst>
        </pc:picChg>
      </pc:sldChg>
      <pc:sldChg chg="addSp delSp modSp add mod">
        <pc:chgData name="Ihor Aleksandrov" userId="c3051032-6b87-4db2-b257-777a0106fbd9" providerId="ADAL" clId="{CD6A1DE1-ACF9-4B80-94F3-F58CA81605B6}" dt="2024-01-31T16:32:26.979" v="210" actId="11529"/>
        <pc:sldMkLst>
          <pc:docMk/>
          <pc:sldMk cId="816537371" sldId="323"/>
        </pc:sldMkLst>
        <pc:spChg chg="mod">
          <ac:chgData name="Ihor Aleksandrov" userId="c3051032-6b87-4db2-b257-777a0106fbd9" providerId="ADAL" clId="{CD6A1DE1-ACF9-4B80-94F3-F58CA81605B6}" dt="2024-01-31T16:32:20.906" v="208"/>
          <ac:spMkLst>
            <pc:docMk/>
            <pc:sldMk cId="816537371" sldId="323"/>
            <ac:spMk id="2" creationId="{53C5D828-9666-E312-B574-9FE965A7D6BE}"/>
          </ac:spMkLst>
        </pc:spChg>
        <pc:spChg chg="add">
          <ac:chgData name="Ihor Aleksandrov" userId="c3051032-6b87-4db2-b257-777a0106fbd9" providerId="ADAL" clId="{CD6A1DE1-ACF9-4B80-94F3-F58CA81605B6}" dt="2024-01-31T16:32:26.979" v="210" actId="11529"/>
          <ac:spMkLst>
            <pc:docMk/>
            <pc:sldMk cId="816537371" sldId="323"/>
            <ac:spMk id="4" creationId="{03542100-9D21-41B2-EBC8-F5312B69ACDA}"/>
          </ac:spMkLst>
        </pc:spChg>
        <pc:picChg chg="del">
          <ac:chgData name="Ihor Aleksandrov" userId="c3051032-6b87-4db2-b257-777a0106fbd9" providerId="ADAL" clId="{CD6A1DE1-ACF9-4B80-94F3-F58CA81605B6}" dt="2024-01-31T16:32:22.331" v="209" actId="478"/>
          <ac:picMkLst>
            <pc:docMk/>
            <pc:sldMk cId="816537371" sldId="323"/>
            <ac:picMk id="5" creationId="{79E04EF6-B44B-E770-0D59-0AE9905B0613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226268188" sldId="32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008917412" sldId="324"/>
        </pc:sldMkLst>
      </pc:sldChg>
      <pc:sldChg chg="modSp add mod">
        <pc:chgData name="Ihor Aleksandrov" userId="c3051032-6b87-4db2-b257-777a0106fbd9" providerId="ADAL" clId="{CD6A1DE1-ACF9-4B80-94F3-F58CA81605B6}" dt="2024-01-31T16:33:14.683" v="218" actId="20577"/>
        <pc:sldMkLst>
          <pc:docMk/>
          <pc:sldMk cId="3114329589" sldId="324"/>
        </pc:sldMkLst>
        <pc:spChg chg="mod">
          <ac:chgData name="Ihor Aleksandrov" userId="c3051032-6b87-4db2-b257-777a0106fbd9" providerId="ADAL" clId="{CD6A1DE1-ACF9-4B80-94F3-F58CA81605B6}" dt="2024-01-31T16:33:14.683" v="218" actId="20577"/>
          <ac:spMkLst>
            <pc:docMk/>
            <pc:sldMk cId="3114329589" sldId="32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06419546" sldId="32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970945218" sldId="32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529826239" sldId="327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063279392" sldId="328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02396658" sldId="32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87166604" sldId="33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118740463" sldId="331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46431689" sldId="332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336478611" sldId="33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103443897" sldId="334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743280714" sldId="33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674171182" sldId="33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96882423" sldId="337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78212810" sldId="338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27530818" sldId="33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182037683" sldId="34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960138513" sldId="341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00E66-A0CB-470F-8514-C91590285C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E9ACE6-9AFD-4BBA-80CB-01DA1300E087}">
      <dgm:prSet/>
      <dgm:spPr/>
      <dgm:t>
        <a:bodyPr/>
        <a:lstStyle/>
        <a:p>
          <a:r>
            <a:rPr lang="en-US" dirty="0"/>
            <a:t>Terraform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D0FAFBC-EEAF-4FBF-916F-D182FE250A26}" type="parTrans" cxnId="{C7C38DA0-CE59-4FEF-BFD1-6FDA69259313}">
      <dgm:prSet/>
      <dgm:spPr/>
      <dgm:t>
        <a:bodyPr/>
        <a:lstStyle/>
        <a:p>
          <a:endParaRPr lang="en-US"/>
        </a:p>
      </dgm:t>
    </dgm:pt>
    <dgm:pt modelId="{7B2C8051-D046-465E-BB80-77D9BB7B38CD}" type="sibTrans" cxnId="{C7C38DA0-CE59-4FEF-BFD1-6FDA69259313}">
      <dgm:prSet/>
      <dgm:spPr/>
      <dgm:t>
        <a:bodyPr/>
        <a:lstStyle/>
        <a:p>
          <a:endParaRPr lang="en-US"/>
        </a:p>
      </dgm:t>
    </dgm:pt>
    <dgm:pt modelId="{2240D41D-9269-4094-AEBC-1664425632DB}">
      <dgm:prSet/>
      <dgm:spPr/>
      <dgm:t>
        <a:bodyPr/>
        <a:lstStyle/>
        <a:p>
          <a:r>
            <a:rPr lang="en-US"/>
            <a:t>Ansible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23766FE5-DD90-4BD8-82A9-33CBDF55210E}" type="parTrans" cxnId="{99A6CC83-AE40-4A47-9C08-1C60E1C3B682}">
      <dgm:prSet/>
      <dgm:spPr/>
      <dgm:t>
        <a:bodyPr/>
        <a:lstStyle/>
        <a:p>
          <a:endParaRPr lang="ru-UA"/>
        </a:p>
      </dgm:t>
    </dgm:pt>
    <dgm:pt modelId="{474E530C-8388-441E-8514-9E5C43069E6C}" type="sibTrans" cxnId="{99A6CC83-AE40-4A47-9C08-1C60E1C3B682}">
      <dgm:prSet/>
      <dgm:spPr/>
      <dgm:t>
        <a:bodyPr/>
        <a:lstStyle/>
        <a:p>
          <a:endParaRPr lang="ru-UA"/>
        </a:p>
      </dgm:t>
    </dgm:pt>
    <dgm:pt modelId="{76D6B6BC-F8F0-4466-930A-673E438AD175}" type="pres">
      <dgm:prSet presAssocID="{1C600E66-A0CB-470F-8514-C91590285CB3}" presName="Name0" presStyleCnt="0">
        <dgm:presLayoutVars>
          <dgm:dir/>
          <dgm:animLvl val="lvl"/>
          <dgm:resizeHandles val="exact"/>
        </dgm:presLayoutVars>
      </dgm:prSet>
      <dgm:spPr/>
    </dgm:pt>
    <dgm:pt modelId="{28572EFC-4B6F-43FA-9BAF-1372789AF0BC}" type="pres">
      <dgm:prSet presAssocID="{64E9ACE6-9AFD-4BBA-80CB-01DA1300E087}" presName="linNode" presStyleCnt="0"/>
      <dgm:spPr/>
    </dgm:pt>
    <dgm:pt modelId="{FF5931E5-6577-45BF-AE5E-698950A6CB7C}" type="pres">
      <dgm:prSet presAssocID="{64E9ACE6-9AFD-4BBA-80CB-01DA1300E08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ECE9EB2-DDA7-42FC-BF9E-18B0138FE3B5}" type="pres">
      <dgm:prSet presAssocID="{7B2C8051-D046-465E-BB80-77D9BB7B38CD}" presName="sp" presStyleCnt="0"/>
      <dgm:spPr/>
    </dgm:pt>
    <dgm:pt modelId="{365DAA1E-0EA2-4779-BA2C-86211B24E914}" type="pres">
      <dgm:prSet presAssocID="{2240D41D-9269-4094-AEBC-1664425632DB}" presName="linNode" presStyleCnt="0"/>
      <dgm:spPr/>
    </dgm:pt>
    <dgm:pt modelId="{B6CE390F-56AC-45A8-A0DF-3A7B8C2FEB1E}" type="pres">
      <dgm:prSet presAssocID="{2240D41D-9269-4094-AEBC-1664425632DB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5164DF79-C7E6-4470-A977-53A07031A3C0}" type="presOf" srcId="{1C600E66-A0CB-470F-8514-C91590285CB3}" destId="{76D6B6BC-F8F0-4466-930A-673E438AD175}" srcOrd="0" destOrd="0" presId="urn:microsoft.com/office/officeart/2005/8/layout/vList5"/>
    <dgm:cxn modelId="{99A6CC83-AE40-4A47-9C08-1C60E1C3B682}" srcId="{1C600E66-A0CB-470F-8514-C91590285CB3}" destId="{2240D41D-9269-4094-AEBC-1664425632DB}" srcOrd="1" destOrd="0" parTransId="{23766FE5-DD90-4BD8-82A9-33CBDF55210E}" sibTransId="{474E530C-8388-441E-8514-9E5C43069E6C}"/>
    <dgm:cxn modelId="{30C6AD8A-2368-4D50-9E5F-AACEB3623078}" type="presOf" srcId="{2240D41D-9269-4094-AEBC-1664425632DB}" destId="{B6CE390F-56AC-45A8-A0DF-3A7B8C2FEB1E}" srcOrd="0" destOrd="0" presId="urn:microsoft.com/office/officeart/2005/8/layout/vList5"/>
    <dgm:cxn modelId="{C7C38DA0-CE59-4FEF-BFD1-6FDA69259313}" srcId="{1C600E66-A0CB-470F-8514-C91590285CB3}" destId="{64E9ACE6-9AFD-4BBA-80CB-01DA1300E087}" srcOrd="0" destOrd="0" parTransId="{FD0FAFBC-EEAF-4FBF-916F-D182FE250A26}" sibTransId="{7B2C8051-D046-465E-BB80-77D9BB7B38CD}"/>
    <dgm:cxn modelId="{F2AC53BB-E0F7-4A6D-8F21-5A745B7FF3EF}" type="presOf" srcId="{64E9ACE6-9AFD-4BBA-80CB-01DA1300E087}" destId="{FF5931E5-6577-45BF-AE5E-698950A6CB7C}" srcOrd="0" destOrd="0" presId="urn:microsoft.com/office/officeart/2005/8/layout/vList5"/>
    <dgm:cxn modelId="{17EF8E67-277A-49D4-AC45-E6BAE828A53D}" type="presParOf" srcId="{76D6B6BC-F8F0-4466-930A-673E438AD175}" destId="{28572EFC-4B6F-43FA-9BAF-1372789AF0BC}" srcOrd="0" destOrd="0" presId="urn:microsoft.com/office/officeart/2005/8/layout/vList5"/>
    <dgm:cxn modelId="{BEE7790A-1A86-4AC5-926A-8684AC7E160D}" type="presParOf" srcId="{28572EFC-4B6F-43FA-9BAF-1372789AF0BC}" destId="{FF5931E5-6577-45BF-AE5E-698950A6CB7C}" srcOrd="0" destOrd="0" presId="urn:microsoft.com/office/officeart/2005/8/layout/vList5"/>
    <dgm:cxn modelId="{A1CEFADC-E666-418E-A8EF-60AF891E80F1}" type="presParOf" srcId="{76D6B6BC-F8F0-4466-930A-673E438AD175}" destId="{4ECE9EB2-DDA7-42FC-BF9E-18B0138FE3B5}" srcOrd="1" destOrd="0" presId="urn:microsoft.com/office/officeart/2005/8/layout/vList5"/>
    <dgm:cxn modelId="{EA31EEF1-153D-49E7-9DDC-711023DD751D}" type="presParOf" srcId="{76D6B6BC-F8F0-4466-930A-673E438AD175}" destId="{365DAA1E-0EA2-4779-BA2C-86211B24E914}" srcOrd="2" destOrd="0" presId="urn:microsoft.com/office/officeart/2005/8/layout/vList5"/>
    <dgm:cxn modelId="{6BFF6DAC-E656-484E-8838-F79ECABD3DD1}" type="presParOf" srcId="{365DAA1E-0EA2-4779-BA2C-86211B24E914}" destId="{B6CE390F-56AC-45A8-A0DF-3A7B8C2FEB1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931E5-6577-45BF-AE5E-698950A6CB7C}">
      <dsp:nvSpPr>
        <dsp:cNvPr id="0" name=""/>
        <dsp:cNvSpPr/>
      </dsp:nvSpPr>
      <dsp:spPr>
        <a:xfrm>
          <a:off x="2044999" y="42"/>
          <a:ext cx="2300624" cy="17098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Terraform</a:t>
          </a:r>
        </a:p>
      </dsp:txBody>
      <dsp:txXfrm>
        <a:off x="2128465" y="83508"/>
        <a:ext cx="2133692" cy="1542879"/>
      </dsp:txXfrm>
    </dsp:sp>
    <dsp:sp modelId="{B6CE390F-56AC-45A8-A0DF-3A7B8C2FEB1E}">
      <dsp:nvSpPr>
        <dsp:cNvPr id="0" name=""/>
        <dsp:cNvSpPr/>
      </dsp:nvSpPr>
      <dsp:spPr>
        <a:xfrm>
          <a:off x="2044999" y="1795345"/>
          <a:ext cx="2300624" cy="17098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Ansible</a:t>
          </a:r>
          <a:endParaRPr lang="en-US" sz="3500" kern="1200" dirty="0"/>
        </a:p>
      </dsp:txBody>
      <dsp:txXfrm>
        <a:off x="2128465" y="1878811"/>
        <a:ext cx="2133692" cy="1542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B1113-EC1E-4052-ADC3-711A8186C8F9}" type="datetimeFigureOut">
              <a:rPr lang="ru-UA" smtClean="0"/>
              <a:t>27.02.2024</a:t>
            </a:fld>
            <a:endParaRPr lang="ru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059AC-33F4-4254-AD7D-8C1B114FCCA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9058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A78E-2582-F5BA-49EE-06427AB00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9A7B3-F105-9A58-8C82-145001465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7D3CF-CB4F-9D1C-AEFC-B86A5CDA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AB96-D24E-493A-9A33-2CFD15D0F11A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7C6B-A243-3199-3F9B-566ABA5A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4E12-42AF-6E93-8446-FB7AA4ED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3992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8146-207A-B582-0870-446BED39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2CE5-2ED3-6B89-DF8F-91BB09DE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E99E-D62A-308F-6CD7-F9D5877B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F8D97-8BF2-4C8A-9DA8-6E2ADC44015F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C913-EEDC-C868-CCA2-6A1EC83C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26D0-C003-5154-A6ED-29E2E010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444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6A050-D17D-74CD-74F1-194018938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D5B1E-618A-EF9C-46C0-F19147CC6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24D0-D03B-BD8E-8B60-2A0B13F7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1306-0E57-45C9-9F5D-FAC1753BAD2F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C57B6-FB4B-A989-BF21-85451F87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D6B9-FD93-731B-C33E-7FD0EFC4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4242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CB-8F14-4E80-14A3-52DC5FEE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5796-7025-4B03-E421-B3DA10F1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0674D-0129-54D7-1871-1576FD32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B2E1-F178-4816-97CD-9D89D10F77BD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9655-59CD-E294-E336-259DBAD2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1FD0-BE59-315B-2C0E-B4CE5AE8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44916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1B8B-60EE-D2E3-62AD-0CB191698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475F6-9813-5C1B-54EE-3E228F98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7020E-AEE6-BE70-D520-D5635B94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F5CA-2395-4A2E-9E5D-DBE92D284C6F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75A3-106F-1BB6-F346-05272826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E8E0-EECE-CAB7-0E99-9F00BC2C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5728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3C78-1B1E-5640-77A7-EBB85ADD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985A-5AD3-F670-8F7D-988E27C0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3A9DF-61F2-48EF-DB15-2B6F0975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7B58-CEF8-49C7-9D20-DE1AD28B428E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801E-998A-07F6-9EB8-9DB3B305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59F9-A0FE-9BE3-0335-D42F11B6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9898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ACEB-78D9-5A44-AB84-32B8235A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7FCE6-E39B-EEE5-454E-BFB5608D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5092-2899-F4A1-3585-5BBB9050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093F-2E5D-4762-9953-0FFD07BFF357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7DFE-EFDE-9A77-E94D-E1B381C8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1E8F2-9C10-7633-E1D0-72074137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572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9462-1C8B-0970-D501-62AC09FB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FDE4-58D9-6079-DF72-6F6248EE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070F2-01A5-7400-4B23-E429BBF48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71DBE-9263-EB29-5AB9-5D4E20EF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C89B-FAD8-45D2-AAB7-D7883517C2FE}" type="datetime1">
              <a:rPr lang="ru-UA" smtClean="0"/>
              <a:t>27.02.2024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79569-44EC-CE09-CE2A-4609F25C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202403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12CA-D49E-27B8-83E0-7A1BA661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161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6322-5B46-7480-52DE-1F9D24A0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FB3DA-BCF2-0304-8ADE-F51BA304E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2437-9DD8-1F07-DBDD-3F1D0ABCF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DB871-9801-A5F7-BA82-3EA129DE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0068F-44EA-C350-32AF-B1C7F157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0A7BC-6847-BB14-3FB1-0EF7F1E3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C969-A8D7-4D5D-BD9A-CF649C909E67}" type="datetime1">
              <a:rPr lang="ru-UA" smtClean="0"/>
              <a:t>27.02.2024</a:t>
            </a:fld>
            <a:endParaRPr lang="ru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E8635-E854-1780-4E0E-799C49CB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202403</a:t>
            </a:r>
            <a:endParaRPr lang="ru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F92E1-6CC2-0CFB-3FC8-F208481D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6682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4C56-28F7-2C3F-3AD3-57B3CB64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A3B5C-52DD-CBCA-70F4-E37679EC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03BF-278D-4F9E-A392-F02657A0374C}" type="datetime1">
              <a:rPr lang="ru-UA" smtClean="0"/>
              <a:t>27.02.2024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C201-7F7D-C4EE-C270-FA1C8B8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202403</a:t>
            </a:r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9AB57-78BC-4041-540D-5D74C51B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2968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EC9F9-9344-E280-C79B-F54D06FA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FB02-BC13-4DBB-889A-4599913D67E9}" type="datetime1">
              <a:rPr lang="ru-UA" smtClean="0"/>
              <a:t>27.02.2024</a:t>
            </a:fld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EF7FA-DA82-70D8-4E7C-7BEF42B9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202403</a:t>
            </a:r>
            <a:endParaRPr lang="ru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33B43-9663-9CC8-4859-A9E78C8B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710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5082-9700-DF3E-C7CF-2C826B27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C20A-C2FC-BC5C-18EA-96CE7EDF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4CCE1-243A-13D4-4D63-217854126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D9FAC-4E0F-E312-DF7E-F93A0588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2E5B-DAD8-47E0-A462-5B52F5FC0981}" type="datetime1">
              <a:rPr lang="ru-UA" smtClean="0"/>
              <a:t>27.02.2024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3D9E5-4F5F-4168-EDF5-A373C1E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202403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6185E-ADCB-EBF3-3174-FA9A2894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8304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6383-3A3F-06FC-372B-E2546351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21AC8-00CA-4794-7F17-8CD15CB1C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AFCED-7E91-7036-4EC2-284C0AD2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92D45-DDEF-F82F-1547-29142C19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94B7-7F26-49F9-A824-59054D3B47B9}" type="datetime1">
              <a:rPr lang="ru-UA" smtClean="0"/>
              <a:t>27.02.2024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8BB19-5E07-4866-5D54-337B5AE6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202403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A50EB-2102-FE89-36A4-38FE8652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19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29BAC-5F27-3481-8306-B14B663D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8D8FD-878F-92F9-9CB2-16DC267F9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D0C8-D421-8AA6-DF92-CB531A52C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41DD-40DB-47E3-BE24-2373CA50D3E1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DE379-DB78-C689-7041-6473BDD1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Step 5. Infrastructure as a Code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1A22-349C-F1F1-2E2C-E86CC7B8A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97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44D44-78B2-67A7-E824-2591F9FC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A1F94-9BB2-4885-9C83-D5C8BB45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BCC2B-F91D-0C27-0152-92AEDA752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5F724-B84D-4CA4-8844-9F8141D5FF9C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AAF0-CBE7-3F32-F0FC-6D9258ECE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Step 5. Infrastructure as a Code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6F76-3D6E-7E8D-9ADE-8222660BF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856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8ECE0-DBF5-C309-B35B-C6A0C6C84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chemeClr val="bg1"/>
                </a:solidFill>
              </a:rPr>
              <a:t>Step 5. Infrastructure as a Code</a:t>
            </a:r>
            <a:endParaRPr lang="ru-UA" sz="8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F0720-F024-291D-B095-733008D2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 fontScale="92500" lnSpcReduction="10000"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tx1"/>
                </a:solidFill>
              </a:rPr>
              <a:t>Step 5. Infrastructure as a Code - ver. 202403</a:t>
            </a:r>
            <a:endParaRPr lang="ru-UA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6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- Inspecting Infrastructure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202403</a:t>
            </a:r>
            <a:endParaRPr lang="ru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657528-C6C6-46D9-BC4E-995548CC1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753" y="1967266"/>
            <a:ext cx="6039693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1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– Elements: Resources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202403</a:t>
            </a:r>
            <a:endParaRPr lang="ru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F16C5C-8774-429E-962C-2695AB6C8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787" y="1635707"/>
            <a:ext cx="6287377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55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– Elements: Data Sources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202403</a:t>
            </a:r>
            <a:endParaRPr lang="ru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D439D8-86B5-4418-8D02-B15EEFC96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054" y="2049323"/>
            <a:ext cx="4772691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82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– Elements: Providers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202403</a:t>
            </a:r>
            <a:endParaRPr lang="ru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6EB800C-458B-4F5B-8146-184A5A03D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64" y="1400815"/>
            <a:ext cx="6538024" cy="360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94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– Elements: Variables and Outputs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202403</a:t>
            </a:r>
            <a:endParaRPr lang="ru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BFC12C-BD63-4AB7-8C04-22853BD39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220" y="2378761"/>
            <a:ext cx="6401693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61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– Modules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202403</a:t>
            </a:r>
            <a:endParaRPr lang="ru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E3D7D93-43B8-40B0-B4ED-C6FE84C07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328" y="2154892"/>
            <a:ext cx="6154009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80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– Import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202403</a:t>
            </a:r>
            <a:endParaRPr lang="ru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1E6F97-8F8E-4517-86EA-C45E045CB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791" y="2113888"/>
            <a:ext cx="4601217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30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60234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– Expressions/Functions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202403</a:t>
            </a:r>
            <a:endParaRPr lang="ru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9FACC2-E3FF-4004-AD84-ED0E463BB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716" y="1901750"/>
            <a:ext cx="6058952" cy="267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84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60234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– Demo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202403</a:t>
            </a:r>
            <a:endParaRPr lang="ru-UA"/>
          </a:p>
        </p:txBody>
      </p:sp>
      <p:pic>
        <p:nvPicPr>
          <p:cNvPr id="6" name="Picture 5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8C55A539-5C30-9E59-451E-75B8B0B9C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053" y="859644"/>
            <a:ext cx="68675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8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Ansible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 fontScale="92500" lnSpcReduction="10000"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5. Infrastructure as a Code - ver. 202403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50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43DE7-1B02-667A-3F0C-AF294FF7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Agenda</a:t>
            </a:r>
            <a:endParaRPr lang="ru-UA" sz="36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CFAA-FBE6-1385-DD40-EFF9167C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 fontScale="92500" lnSpcReduction="10000"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5. Infrastructure as a Code - ver. 202403</a:t>
            </a:r>
            <a:endParaRPr lang="ru-UA" sz="900">
              <a:solidFill>
                <a:schemeClr val="bg1"/>
              </a:solidFill>
            </a:endParaRP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438840ED-2B50-ED19-12CF-99B1789AE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8303876"/>
              </p:ext>
            </p:extLst>
          </p:nvPr>
        </p:nvGraphicFramePr>
        <p:xfrm>
          <a:off x="4654732" y="1482436"/>
          <a:ext cx="6390623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731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60234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What Is Ansible?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202403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2E8B4-0BE7-0CB3-9EF5-566DC21B1A9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10187" y="697719"/>
            <a:ext cx="56864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41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60234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Ansible Architecture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202403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A2D3FD-7D05-8035-871B-BC18824DA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483964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39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60234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Ansible - Building an inventory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202403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424C26-77F8-976F-095A-C034C68F1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735" y="1967266"/>
            <a:ext cx="5570610" cy="268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58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60234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Ansible - Creating a playbook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202403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04EF6-B44B-E770-0D59-0AE9905B0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230" y="1861154"/>
            <a:ext cx="5504340" cy="340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23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60234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Ansible Roles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202403</a:t>
            </a:r>
            <a:endParaRPr lang="ru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2F70EA-1538-405B-96CF-DA08FD6F2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825" y="1524399"/>
            <a:ext cx="3982508" cy="338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37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60234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Ansible -  Demo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202403</a:t>
            </a:r>
            <a:endParaRPr lang="ru-UA"/>
          </a:p>
        </p:txBody>
      </p:sp>
      <p:pic>
        <p:nvPicPr>
          <p:cNvPr id="3074" name="Picture 2" descr="Інструмент автоматизації Ansible - його встановлення та налаштування —  Хостинг-компанія FREEhost.UA">
            <a:extLst>
              <a:ext uri="{FF2B5EF4-FFF2-40B4-BE49-F238E27FC236}">
                <a16:creationId xmlns:a16="http://schemas.microsoft.com/office/drawing/2014/main" id="{681CB2FB-3567-4762-91BC-B9337E2B3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1822640"/>
            <a:ext cx="4245428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32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Terraform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 fontScale="92500" lnSpcReduction="10000"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5. Infrastructure as a Code - ver. 202403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6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does Terraform work?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202403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22280-0E09-E00E-9A77-DDC8C0BF7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04" y="1967267"/>
            <a:ext cx="7490311" cy="235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5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Terraform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202403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59ACBD-A9C3-7371-B502-430612B37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637" y="530346"/>
            <a:ext cx="6243677" cy="543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8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- 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Basic CLI Features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202403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83233-09CA-119D-EF1F-584282E32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463" y="242435"/>
            <a:ext cx="4204025" cy="599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7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Terraform - 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Initializing Working Directories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202403</a:t>
            </a:r>
            <a:endParaRPr lang="ru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2810850-2B3C-4600-88E3-A28AA5ADD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178" y="933101"/>
            <a:ext cx="4201111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83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Provisioning Infrastructure with Terraform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202403</a:t>
            </a:r>
            <a:endParaRPr lang="ru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92DAD9-1811-4688-AB19-65B0D873E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933" y="1574019"/>
            <a:ext cx="5730992" cy="322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81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Manipulating Terraform State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5. Infrastructure as a Code - ver. 202403</a:t>
            </a:r>
            <a:endParaRPr lang="ru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944FD5-7795-41F5-93D0-D14EBA0E8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726" y="1463675"/>
            <a:ext cx="66675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5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373</Words>
  <Application>Microsoft Office PowerPoint</Application>
  <PresentationFormat>Widescreen</PresentationFormat>
  <Paragraphs>52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Office Theme</vt:lpstr>
      <vt:lpstr>Step 5. Infrastructure as a Code</vt:lpstr>
      <vt:lpstr>Agenda</vt:lpstr>
      <vt:lpstr>Terraform</vt:lpstr>
      <vt:lpstr>How does Terraform work?</vt:lpstr>
      <vt:lpstr>Terraform workflow</vt:lpstr>
      <vt:lpstr>Terraform - Basic CLI Features</vt:lpstr>
      <vt:lpstr>Terraform - Initializing Working Directories</vt:lpstr>
      <vt:lpstr>Provisioning Infrastructure with Terraform</vt:lpstr>
      <vt:lpstr>Manipulating Terraform State</vt:lpstr>
      <vt:lpstr>Terraform - Inspecting Infrastructure</vt:lpstr>
      <vt:lpstr>Terraform – Elements: Resources</vt:lpstr>
      <vt:lpstr>Terraform – Elements: Data Sources</vt:lpstr>
      <vt:lpstr>Terraform – Elements: Providers</vt:lpstr>
      <vt:lpstr>Terraform – Elements: Variables and Outputs</vt:lpstr>
      <vt:lpstr>Terraform – Modules</vt:lpstr>
      <vt:lpstr>Terraform – Import</vt:lpstr>
      <vt:lpstr>Terraform – Expressions/Functions</vt:lpstr>
      <vt:lpstr>Terraform – Demo</vt:lpstr>
      <vt:lpstr>Ansible</vt:lpstr>
      <vt:lpstr>What Is Ansible?</vt:lpstr>
      <vt:lpstr>Ansible Architecture</vt:lpstr>
      <vt:lpstr>Ansible - Building an inventory</vt:lpstr>
      <vt:lpstr>Ansible - Creating a playbook</vt:lpstr>
      <vt:lpstr>Ansible Roles</vt:lpstr>
      <vt:lpstr>Ansible - 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Ihor Aleksandrov</dc:creator>
  <cp:lastModifiedBy>Ihor Aleksandrov</cp:lastModifiedBy>
  <cp:revision>14</cp:revision>
  <dcterms:created xsi:type="dcterms:W3CDTF">2024-01-24T15:50:09Z</dcterms:created>
  <dcterms:modified xsi:type="dcterms:W3CDTF">2024-02-27T11:16:56Z</dcterms:modified>
</cp:coreProperties>
</file>