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VC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Git" id="{B216829B-0449-4EC4-9B54-2B1B5A65798D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1F073-EBF4-4C85-A5E4-8829CEA916A2}" v="1" dt="2024-02-27T11:45:12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VCS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Git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VCS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Git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387-DFE8-4F46-9898-7046DA8B811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90C0-8141-413A-9CDC-11B0F4E135C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DA60-524F-4262-B95D-931E8859907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B9C7-D09C-4A1E-A00F-449646A8F55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6C6-5278-4C59-A01C-58607A66A1F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40B3-DB51-461E-B638-45300210D28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5BE-7350-493B-A03C-D18B0656247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E8C-2CDB-4AE6-90C1-81E325308E4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53D-990F-4CB1-8413-481437C898DD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D24B-0540-43A6-8F44-53928BCC697F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272-ADE2-4611-8CE3-F87D55C640D2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28A9-D19E-4B53-9ED6-9379D4E24887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E51-5BBC-4A98-83F9-D8F244B84B46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707F-F41C-41E0-B797-7C363C7D4F58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DB14-D68B-4F1E-87E1-502C87AA0D5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6. Version Control Systems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6. Version Control Systems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6. Version Control Systems - ver. 202403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BDC68-2FC0-4C28-900D-76B82EE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38" y="1699726"/>
            <a:ext cx="5287123" cy="32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5D0E-4AA9-2966-86FC-3482155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31" y="1481424"/>
            <a:ext cx="5468538" cy="34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Octopus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0F215-02EB-24B7-EFE1-6F8BB1A2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5" y="1045772"/>
            <a:ext cx="4360481" cy="4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91DB-B759-39BD-7FCC-84C93ADA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0" y="1510683"/>
            <a:ext cx="5244231" cy="38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Subtree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788BD-3E43-8F5F-12B4-93BDC805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88" y="918651"/>
            <a:ext cx="4214148" cy="43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dirty="0">
                <a:solidFill>
                  <a:srgbClr val="FFFFFF"/>
                </a:solidFill>
              </a:rPr>
              <a:t>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E6090-2EB5-167B-69B1-29BC280B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97" y="1882427"/>
            <a:ext cx="7023965" cy="27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Introduction: Git Repository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2EC2-F203-FEDB-F7E0-AE9C8F08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2230660"/>
            <a:ext cx="7434795" cy="21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 Install and config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DC01-884F-14E9-19A9-BFE0391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14" y="702815"/>
            <a:ext cx="5852444" cy="365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6AC16-EBCB-F04F-FB78-E9853A14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77" y="4614243"/>
            <a:ext cx="4358917" cy="8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2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Basic commands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9E0CF-5476-49C2-B86A-4C58DA1B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21" y="1780116"/>
            <a:ext cx="5593958" cy="31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57030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Branching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1026" name="Picture 2" descr="Here's a Git Branching Strategy for Better Team Collaboration | by Tapas  Das | Better Programming">
            <a:extLst>
              <a:ext uri="{FF2B5EF4-FFF2-40B4-BE49-F238E27FC236}">
                <a16:creationId xmlns:a16="http://schemas.microsoft.com/office/drawing/2014/main" id="{6F795F6D-98AE-4473-A10C-4F02D7A7A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14" y="1806398"/>
            <a:ext cx="6351486" cy="2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4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Remote Repositories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1EE99-76A4-48F7-90AC-F36A9432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1599419"/>
            <a:ext cx="4752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Advanced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496AA-0B24-0040-9F44-BAFA2FCB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82" y="424000"/>
            <a:ext cx="6001588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C3F76-54EF-576F-9F63-72AC8DC2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33" y="3696873"/>
            <a:ext cx="471553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commit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3A5CB-5731-41A1-BCF9-67545AD5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3" y="1590484"/>
            <a:ext cx="6169829" cy="34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git-ignore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2050" name="Picture 2" descr="What's a GITIGNORE File and How Do I Use One?">
            <a:extLst>
              <a:ext uri="{FF2B5EF4-FFF2-40B4-BE49-F238E27FC236}">
                <a16:creationId xmlns:a16="http://schemas.microsoft.com/office/drawing/2014/main" id="{EAA1F516-D3C1-49CB-9FB6-AE9F88F1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29" y="1670856"/>
            <a:ext cx="5239493" cy="29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Version Control Systems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07877-90FB-5BAD-BBDC-D0209540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63" y="1192981"/>
            <a:ext cx="5707869" cy="3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3F0E0-CC9E-E0D5-56A0-72C8DC18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9" y="2325976"/>
            <a:ext cx="6471661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Centralized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E76F-536D-6706-2056-EA89D41E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64" y="1691769"/>
            <a:ext cx="5376271" cy="3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27FE-21C6-CACE-4C02-730CC097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86" y="1443338"/>
            <a:ext cx="5169024" cy="3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58C-FD36-6364-731B-B2B6F29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49" y="1967266"/>
            <a:ext cx="2933823" cy="29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202403</a:t>
            </a:r>
            <a:endParaRPr lang="ru-UA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19ADC9-FBEE-1576-0442-61168608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5" y="1689022"/>
            <a:ext cx="4947805" cy="34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326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6. Version Control Systems</vt:lpstr>
      <vt:lpstr>Agenda</vt:lpstr>
      <vt:lpstr>Version Control Systems</vt:lpstr>
      <vt:lpstr>What is it?</vt:lpstr>
      <vt:lpstr>Types of Version Control Systems</vt:lpstr>
      <vt:lpstr>Centralized Version Control Systems</vt:lpstr>
      <vt:lpstr>Distributed Version Control Systems</vt:lpstr>
      <vt:lpstr>Merge Strategies</vt:lpstr>
      <vt:lpstr>Fast Forward Merge</vt:lpstr>
      <vt:lpstr>Fast Forward Merge</vt:lpstr>
      <vt:lpstr>Ours Merge</vt:lpstr>
      <vt:lpstr>Octopus Merge</vt:lpstr>
      <vt:lpstr>Resolve Merge</vt:lpstr>
      <vt:lpstr>Subtree Merge</vt:lpstr>
      <vt:lpstr>Git</vt:lpstr>
      <vt:lpstr>What is Git?</vt:lpstr>
      <vt:lpstr>Introduction: Git Repository Structure</vt:lpstr>
      <vt:lpstr>Git:  Install and config</vt:lpstr>
      <vt:lpstr>Git: Basic commands</vt:lpstr>
      <vt:lpstr>Git: Branching</vt:lpstr>
      <vt:lpstr>Git: Remote Repositories</vt:lpstr>
      <vt:lpstr>Git: Advanced</vt:lpstr>
      <vt:lpstr>Git: Best practice: commit</vt:lpstr>
      <vt:lpstr>Git: Best practice: git-ignore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2024-02-27T11:45:23Z</dcterms:modified>
</cp:coreProperties>
</file>