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5"/>
  </p:notesMasterIdLst>
  <p:sldIdLst>
    <p:sldId id="302" r:id="rId3"/>
    <p:sldId id="303" r:id="rId4"/>
    <p:sldId id="256" r:id="rId5"/>
    <p:sldId id="304" r:id="rId6"/>
    <p:sldId id="306" r:id="rId7"/>
    <p:sldId id="305" r:id="rId8"/>
    <p:sldId id="307" r:id="rId9"/>
    <p:sldId id="308" r:id="rId10"/>
    <p:sldId id="309" r:id="rId11"/>
    <p:sldId id="310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DB239A-9546-47EE-BCCE-7BAC5BFC05A5}">
          <p14:sldIdLst>
            <p14:sldId id="302"/>
            <p14:sldId id="303"/>
          </p14:sldIdLst>
        </p14:section>
        <p14:section name="Kubernetes" id="{09CA0578-9490-4F4F-A6FA-697E70E6C9E0}">
          <p14:sldIdLst>
            <p14:sldId id="256"/>
            <p14:sldId id="304"/>
            <p14:sldId id="306"/>
            <p14:sldId id="305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99829-8D3B-4A92-8A35-34676ACA7FC7}" v="1" dt="2024-02-27T11:53:40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C410F7C1-205D-4591-95F1-05C694B00F48}"/>
    <pc:docChg chg="undo redo custSel addSld delSld modSld sldOrd addSection delSection modSection">
      <pc:chgData name="Ihor Aleksandrov" userId="c3051032-6b87-4db2-b257-777a0106fbd9" providerId="ADAL" clId="{C410F7C1-205D-4591-95F1-05C694B00F48}" dt="2024-02-02T13:18:23.690" v="310" actId="14100"/>
      <pc:docMkLst>
        <pc:docMk/>
      </pc:docMkLst>
      <pc:sldChg chg="modSp mod">
        <pc:chgData name="Ihor Aleksandrov" userId="c3051032-6b87-4db2-b257-777a0106fbd9" providerId="ADAL" clId="{C410F7C1-205D-4591-95F1-05C694B00F48}" dt="2024-02-01T12:41:12.005" v="7" actId="6549"/>
        <pc:sldMkLst>
          <pc:docMk/>
          <pc:sldMk cId="552267186" sldId="256"/>
        </pc:sldMkLst>
        <pc:spChg chg="mod">
          <ac:chgData name="Ihor Aleksandrov" userId="c3051032-6b87-4db2-b257-777a0106fbd9" providerId="ADAL" clId="{C410F7C1-205D-4591-95F1-05C694B00F48}" dt="2024-02-01T12:41:12.005" v="7" actId="6549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4197480136" sldId="268"/>
        </pc:sldMkLst>
      </pc:sldChg>
      <pc:sldChg chg="modSp mod">
        <pc:chgData name="Ihor Aleksandrov" userId="c3051032-6b87-4db2-b257-777a0106fbd9" providerId="ADAL" clId="{C410F7C1-205D-4591-95F1-05C694B00F48}" dt="2024-02-01T12:40:46.091" v="3"/>
        <pc:sldMkLst>
          <pc:docMk/>
          <pc:sldMk cId="2052164358" sldId="302"/>
        </pc:sldMkLst>
        <pc:spChg chg="mod">
          <ac:chgData name="Ihor Aleksandrov" userId="c3051032-6b87-4db2-b257-777a0106fbd9" providerId="ADAL" clId="{C410F7C1-205D-4591-95F1-05C694B00F48}" dt="2024-02-01T12:40:46.091" v="3"/>
          <ac:spMkLst>
            <pc:docMk/>
            <pc:sldMk cId="2052164358" sldId="302"/>
            <ac:spMk id="2" creationId="{5DF8ECE0-DBF5-C309-B35B-C6A0C6C847B2}"/>
          </ac:spMkLst>
        </pc:spChg>
      </pc:sldChg>
      <pc:sldChg chg="addSp delSp modSp mod">
        <pc:chgData name="Ihor Aleksandrov" userId="c3051032-6b87-4db2-b257-777a0106fbd9" providerId="ADAL" clId="{C410F7C1-205D-4591-95F1-05C694B00F48}" dt="2024-02-01T12:43:00.433" v="24" actId="20577"/>
        <pc:sldMkLst>
          <pc:docMk/>
          <pc:sldMk cId="1009650064" sldId="304"/>
        </pc:sldMkLst>
        <pc:spChg chg="mod">
          <ac:chgData name="Ihor Aleksandrov" userId="c3051032-6b87-4db2-b257-777a0106fbd9" providerId="ADAL" clId="{C410F7C1-205D-4591-95F1-05C694B00F48}" dt="2024-02-01T12:43:00.433" v="24" actId="20577"/>
          <ac:spMkLst>
            <pc:docMk/>
            <pc:sldMk cId="10096500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42:43.848" v="14" actId="1076"/>
          <ac:picMkLst>
            <pc:docMk/>
            <pc:sldMk cId="1009650064" sldId="304"/>
            <ac:picMk id="4" creationId="{92907877-90FB-5BAD-BBDC-D0209540D5C3}"/>
          </ac:picMkLst>
        </pc:picChg>
        <pc:picChg chg="del">
          <ac:chgData name="Ihor Aleksandrov" userId="c3051032-6b87-4db2-b257-777a0106fbd9" providerId="ADAL" clId="{C410F7C1-205D-4591-95F1-05C694B00F48}" dt="2024-02-01T12:42:29.398" v="9" actId="478"/>
          <ac:picMkLst>
            <pc:docMk/>
            <pc:sldMk cId="1009650064" sldId="304"/>
            <ac:picMk id="5" creationId="{F0022280-0E09-E00E-9A77-DDC8C0BF78A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2:48:29.309" v="33" actId="1076"/>
        <pc:sldMkLst>
          <pc:docMk/>
          <pc:sldMk cId="3629557438" sldId="305"/>
        </pc:sldMkLst>
        <pc:spChg chg="mod">
          <ac:chgData name="Ihor Aleksandrov" userId="c3051032-6b87-4db2-b257-777a0106fbd9" providerId="ADAL" clId="{C410F7C1-205D-4591-95F1-05C694B00F48}" dt="2024-02-01T12:48:10.196" v="29"/>
          <ac:spMkLst>
            <pc:docMk/>
            <pc:sldMk cId="3629557438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2:48:12.041" v="30" actId="478"/>
          <ac:picMkLst>
            <pc:docMk/>
            <pc:sldMk cId="3629557438" sldId="305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1T12:48:29.309" v="33" actId="1076"/>
          <ac:picMkLst>
            <pc:docMk/>
            <pc:sldMk cId="3629557438" sldId="305"/>
            <ac:picMk id="6" creationId="{EF93F0E0-CC9E-E0D5-56A0-72C8DC1831D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89973886" sldId="305"/>
        </pc:sldMkLst>
      </pc:sldChg>
      <pc:sldChg chg="add del">
        <pc:chgData name="Ihor Aleksandrov" userId="c3051032-6b87-4db2-b257-777a0106fbd9" providerId="ADAL" clId="{C410F7C1-205D-4591-95F1-05C694B00F48}" dt="2024-02-01T12:47:48.950" v="27" actId="2890"/>
        <pc:sldMkLst>
          <pc:docMk/>
          <pc:sldMk cId="3867725491" sldId="305"/>
        </pc:sldMkLst>
      </pc:sldChg>
      <pc:sldChg chg="addSp delSp modSp add mod">
        <pc:chgData name="Ihor Aleksandrov" userId="c3051032-6b87-4db2-b257-777a0106fbd9" providerId="ADAL" clId="{C410F7C1-205D-4591-95F1-05C694B00F48}" dt="2024-02-01T12:52:22.446" v="40" actId="1076"/>
        <pc:sldMkLst>
          <pc:docMk/>
          <pc:sldMk cId="190743272" sldId="306"/>
        </pc:sldMkLst>
        <pc:spChg chg="mod">
          <ac:chgData name="Ihor Aleksandrov" userId="c3051032-6b87-4db2-b257-777a0106fbd9" providerId="ADAL" clId="{C410F7C1-205D-4591-95F1-05C694B00F48}" dt="2024-02-01T12:51:51.226" v="35"/>
          <ac:spMkLst>
            <pc:docMk/>
            <pc:sldMk cId="190743272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2:52:22.446" v="40" actId="1076"/>
          <ac:picMkLst>
            <pc:docMk/>
            <pc:sldMk cId="190743272" sldId="306"/>
            <ac:picMk id="4" creationId="{D36BE76F-536D-6706-2056-EA89D41EC22E}"/>
          </ac:picMkLst>
        </pc:picChg>
        <pc:picChg chg="del">
          <ac:chgData name="Ihor Aleksandrov" userId="c3051032-6b87-4db2-b257-777a0106fbd9" providerId="ADAL" clId="{C410F7C1-205D-4591-95F1-05C694B00F48}" dt="2024-02-01T12:51:54.633" v="36" actId="478"/>
          <ac:picMkLst>
            <pc:docMk/>
            <pc:sldMk cId="190743272" sldId="306"/>
            <ac:picMk id="6" creationId="{EF93F0E0-CC9E-E0D5-56A0-72C8DC1831DC}"/>
          </ac:picMkLst>
        </pc:picChg>
      </pc:sldChg>
      <pc:sldChg chg="add del replId">
        <pc:chgData name="Ihor Aleksandrov" userId="c3051032-6b87-4db2-b257-777a0106fbd9" providerId="ADAL" clId="{C410F7C1-205D-4591-95F1-05C694B00F48}" dt="2024-02-01T12:47:48.950" v="27" actId="2890"/>
        <pc:sldMkLst>
          <pc:docMk/>
          <pc:sldMk cId="1273637311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869883964" sldId="30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609281495" sldId="307"/>
        </pc:sldMkLst>
      </pc:sldChg>
      <pc:sldChg chg="addSp delSp modSp add mod">
        <pc:chgData name="Ihor Aleksandrov" userId="c3051032-6b87-4db2-b257-777a0106fbd9" providerId="ADAL" clId="{C410F7C1-205D-4591-95F1-05C694B00F48}" dt="2024-02-01T13:00:27.590" v="51" actId="1076"/>
        <pc:sldMkLst>
          <pc:docMk/>
          <pc:sldMk cId="4107602535" sldId="307"/>
        </pc:sldMkLst>
        <pc:spChg chg="mod">
          <ac:chgData name="Ihor Aleksandrov" userId="c3051032-6b87-4db2-b257-777a0106fbd9" providerId="ADAL" clId="{C410F7C1-205D-4591-95F1-05C694B00F48}" dt="2024-02-01T13:00:03.221" v="42"/>
          <ac:spMkLst>
            <pc:docMk/>
            <pc:sldMk cId="410760253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0:12.722" v="43" actId="478"/>
          <ac:picMkLst>
            <pc:docMk/>
            <pc:sldMk cId="4107602535" sldId="307"/>
            <ac:picMk id="4" creationId="{D36BE76F-536D-6706-2056-EA89D41EC22E}"/>
          </ac:picMkLst>
        </pc:picChg>
        <pc:picChg chg="add mod">
          <ac:chgData name="Ihor Aleksandrov" userId="c3051032-6b87-4db2-b257-777a0106fbd9" providerId="ADAL" clId="{C410F7C1-205D-4591-95F1-05C694B00F48}" dt="2024-02-01T13:00:27.590" v="51" actId="1076"/>
          <ac:picMkLst>
            <pc:docMk/>
            <pc:sldMk cId="4107602535" sldId="307"/>
            <ac:picMk id="5" creationId="{A34F27FE-21C6-CACE-4C02-730CC097A33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92253496" sldId="308"/>
        </pc:sldMkLst>
      </pc:sldChg>
      <pc:sldChg chg="addSp delSp modSp add mod">
        <pc:chgData name="Ihor Aleksandrov" userId="c3051032-6b87-4db2-b257-777a0106fbd9" providerId="ADAL" clId="{C410F7C1-205D-4591-95F1-05C694B00F48}" dt="2024-02-01T13:06:17.179" v="60" actId="1076"/>
        <pc:sldMkLst>
          <pc:docMk/>
          <pc:sldMk cId="2644992822" sldId="308"/>
        </pc:sldMkLst>
        <pc:spChg chg="mod">
          <ac:chgData name="Ihor Aleksandrov" userId="c3051032-6b87-4db2-b257-777a0106fbd9" providerId="ADAL" clId="{C410F7C1-205D-4591-95F1-05C694B00F48}" dt="2024-02-01T13:05:39.732" v="53"/>
          <ac:spMkLst>
            <pc:docMk/>
            <pc:sldMk cId="2644992822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05:57.708" v="54" actId="478"/>
          <ac:picMkLst>
            <pc:docMk/>
            <pc:sldMk cId="2644992822" sldId="308"/>
            <ac:picMk id="5" creationId="{A34F27FE-21C6-CACE-4C02-730CC097A333}"/>
          </ac:picMkLst>
        </pc:picChg>
        <pc:picChg chg="add mod">
          <ac:chgData name="Ihor Aleksandrov" userId="c3051032-6b87-4db2-b257-777a0106fbd9" providerId="ADAL" clId="{C410F7C1-205D-4591-95F1-05C694B00F48}" dt="2024-02-01T13:06:17.179" v="60" actId="1076"/>
          <ac:picMkLst>
            <pc:docMk/>
            <pc:sldMk cId="2644992822" sldId="308"/>
            <ac:picMk id="6" creationId="{0090B58C-FD36-6364-731B-B2B6F294EF79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22251114" sldId="309"/>
        </pc:sldMkLst>
      </pc:sldChg>
      <pc:sldChg chg="addSp delSp modSp add mod">
        <pc:chgData name="Ihor Aleksandrov" userId="c3051032-6b87-4db2-b257-777a0106fbd9" providerId="ADAL" clId="{C410F7C1-205D-4591-95F1-05C694B00F48}" dt="2024-02-01T13:09:06.115" v="72" actId="1076"/>
        <pc:sldMkLst>
          <pc:docMk/>
          <pc:sldMk cId="1628478381" sldId="309"/>
        </pc:sldMkLst>
        <pc:spChg chg="mod">
          <ac:chgData name="Ihor Aleksandrov" userId="c3051032-6b87-4db2-b257-777a0106fbd9" providerId="ADAL" clId="{C410F7C1-205D-4591-95F1-05C694B00F48}" dt="2024-02-01T13:08:55.151" v="66"/>
          <ac:spMkLst>
            <pc:docMk/>
            <pc:sldMk cId="1628478381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09:06.115" v="72" actId="1076"/>
          <ac:picMkLst>
            <pc:docMk/>
            <pc:sldMk cId="1628478381" sldId="309"/>
            <ac:picMk id="5" creationId="{BB19ADC9-FBEE-1576-0442-611686085618}"/>
          </ac:picMkLst>
        </pc:picChg>
        <pc:picChg chg="del">
          <ac:chgData name="Ihor Aleksandrov" userId="c3051032-6b87-4db2-b257-777a0106fbd9" providerId="ADAL" clId="{C410F7C1-205D-4591-95F1-05C694B00F48}" dt="2024-02-01T13:09:00.463" v="67" actId="478"/>
          <ac:picMkLst>
            <pc:docMk/>
            <pc:sldMk cId="1628478381" sldId="309"/>
            <ac:picMk id="6" creationId="{0090B58C-FD36-6364-731B-B2B6F294EF79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15:34.507" v="82" actId="1076"/>
        <pc:sldMkLst>
          <pc:docMk/>
          <pc:sldMk cId="3050358783" sldId="310"/>
        </pc:sldMkLst>
        <pc:picChg chg="add del mod">
          <ac:chgData name="Ihor Aleksandrov" userId="c3051032-6b87-4db2-b257-777a0106fbd9" providerId="ADAL" clId="{C410F7C1-205D-4591-95F1-05C694B00F48}" dt="2024-02-01T13:15:17.274" v="78" actId="478"/>
          <ac:picMkLst>
            <pc:docMk/>
            <pc:sldMk cId="3050358783" sldId="310"/>
            <ac:picMk id="4" creationId="{0B523341-A4FE-3F89-3866-F3A1E44611CF}"/>
          </ac:picMkLst>
        </pc:picChg>
        <pc:picChg chg="del">
          <ac:chgData name="Ihor Aleksandrov" userId="c3051032-6b87-4db2-b257-777a0106fbd9" providerId="ADAL" clId="{C410F7C1-205D-4591-95F1-05C694B00F48}" dt="2024-02-01T13:15:02.205" v="74" actId="478"/>
          <ac:picMkLst>
            <pc:docMk/>
            <pc:sldMk cId="3050358783" sldId="310"/>
            <ac:picMk id="5" creationId="{BB19ADC9-FBEE-1576-0442-611686085618}"/>
          </ac:picMkLst>
        </pc:picChg>
        <pc:picChg chg="add mod">
          <ac:chgData name="Ihor Aleksandrov" userId="c3051032-6b87-4db2-b257-777a0106fbd9" providerId="ADAL" clId="{C410F7C1-205D-4591-95F1-05C694B00F48}" dt="2024-02-01T13:15:34.507" v="82" actId="1076"/>
          <ac:picMkLst>
            <pc:docMk/>
            <pc:sldMk cId="3050358783" sldId="310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11455361" sldId="310"/>
        </pc:sldMkLst>
      </pc:sldChg>
      <pc:sldChg chg="addSp delSp modSp add mod">
        <pc:chgData name="Ihor Aleksandrov" userId="c3051032-6b87-4db2-b257-777a0106fbd9" providerId="ADAL" clId="{C410F7C1-205D-4591-95F1-05C694B00F48}" dt="2024-02-01T13:18:19.271" v="89" actId="1076"/>
        <pc:sldMkLst>
          <pc:docMk/>
          <pc:sldMk cId="206060696" sldId="311"/>
        </pc:sldMkLst>
        <pc:spChg chg="mod">
          <ac:chgData name="Ihor Aleksandrov" userId="c3051032-6b87-4db2-b257-777a0106fbd9" providerId="ADAL" clId="{C410F7C1-205D-4591-95F1-05C694B00F48}" dt="2024-02-01T13:17:59.953" v="84"/>
          <ac:spMkLst>
            <pc:docMk/>
            <pc:sldMk cId="206060696" sldId="31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18:19.271" v="89" actId="1076"/>
          <ac:picMkLst>
            <pc:docMk/>
            <pc:sldMk cId="206060696" sldId="311"/>
            <ac:picMk id="5" creationId="{950A5D0E-4AA9-2966-86FC-34821557903F}"/>
          </ac:picMkLst>
        </pc:picChg>
        <pc:picChg chg="del">
          <ac:chgData name="Ihor Aleksandrov" userId="c3051032-6b87-4db2-b257-777a0106fbd9" providerId="ADAL" clId="{C410F7C1-205D-4591-95F1-05C694B00F48}" dt="2024-02-01T13:18:01.653" v="85" actId="478"/>
          <ac:picMkLst>
            <pc:docMk/>
            <pc:sldMk cId="206060696" sldId="311"/>
            <ac:picMk id="7" creationId="{53BBDC68-2FC0-4C28-900D-76B82EEA6783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18882355" sldId="311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04494040" sldId="312"/>
        </pc:sldMkLst>
      </pc:sldChg>
      <pc:sldChg chg="addSp delSp modSp add mod">
        <pc:chgData name="Ihor Aleksandrov" userId="c3051032-6b87-4db2-b257-777a0106fbd9" providerId="ADAL" clId="{C410F7C1-205D-4591-95F1-05C694B00F48}" dt="2024-02-01T13:20:03.392" v="95" actId="1076"/>
        <pc:sldMkLst>
          <pc:docMk/>
          <pc:sldMk cId="3580708111" sldId="312"/>
        </pc:sldMkLst>
        <pc:spChg chg="mod">
          <ac:chgData name="Ihor Aleksandrov" userId="c3051032-6b87-4db2-b257-777a0106fbd9" providerId="ADAL" clId="{C410F7C1-205D-4591-95F1-05C694B00F48}" dt="2024-02-01T13:19:41.780" v="91"/>
          <ac:spMkLst>
            <pc:docMk/>
            <pc:sldMk cId="3580708111" sldId="312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19:55.760" v="92" actId="478"/>
          <ac:picMkLst>
            <pc:docMk/>
            <pc:sldMk cId="3580708111" sldId="312"/>
            <ac:picMk id="5" creationId="{950A5D0E-4AA9-2966-86FC-34821557903F}"/>
          </ac:picMkLst>
        </pc:picChg>
        <pc:picChg chg="add mod">
          <ac:chgData name="Ihor Aleksandrov" userId="c3051032-6b87-4db2-b257-777a0106fbd9" providerId="ADAL" clId="{C410F7C1-205D-4591-95F1-05C694B00F48}" dt="2024-02-01T13:20:03.392" v="95" actId="1076"/>
          <ac:picMkLst>
            <pc:docMk/>
            <pc:sldMk cId="3580708111" sldId="312"/>
            <ac:picMk id="6" creationId="{C060F215-02EB-24B7-EFE1-6F8BB1A2531B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516861898" sldId="313"/>
        </pc:sldMkLst>
      </pc:sldChg>
      <pc:sldChg chg="addSp delSp modSp add mod">
        <pc:chgData name="Ihor Aleksandrov" userId="c3051032-6b87-4db2-b257-777a0106fbd9" providerId="ADAL" clId="{C410F7C1-205D-4591-95F1-05C694B00F48}" dt="2024-02-01T13:21:36.150" v="103" actId="1076"/>
        <pc:sldMkLst>
          <pc:docMk/>
          <pc:sldMk cId="798856435" sldId="313"/>
        </pc:sldMkLst>
        <pc:spChg chg="mod">
          <ac:chgData name="Ihor Aleksandrov" userId="c3051032-6b87-4db2-b257-777a0106fbd9" providerId="ADAL" clId="{C410F7C1-205D-4591-95F1-05C694B00F48}" dt="2024-02-01T13:21:13.637" v="97"/>
          <ac:spMkLst>
            <pc:docMk/>
            <pc:sldMk cId="798856435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1T13:21:36.150" v="103" actId="1076"/>
          <ac:picMkLst>
            <pc:docMk/>
            <pc:sldMk cId="798856435" sldId="313"/>
            <ac:picMk id="5" creationId="{9DB391DB-B759-39BD-7FCC-84C93ADA13FF}"/>
          </ac:picMkLst>
        </pc:picChg>
        <pc:picChg chg="del">
          <ac:chgData name="Ihor Aleksandrov" userId="c3051032-6b87-4db2-b257-777a0106fbd9" providerId="ADAL" clId="{C410F7C1-205D-4591-95F1-05C694B00F48}" dt="2024-02-01T13:21:24.924" v="98" actId="478"/>
          <ac:picMkLst>
            <pc:docMk/>
            <pc:sldMk cId="798856435" sldId="313"/>
            <ac:picMk id="6" creationId="{C060F215-02EB-24B7-EFE1-6F8BB1A2531B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1T13:22:55.130" v="109" actId="1076"/>
        <pc:sldMkLst>
          <pc:docMk/>
          <pc:sldMk cId="1385670279" sldId="314"/>
        </pc:sldMkLst>
        <pc:spChg chg="mod">
          <ac:chgData name="Ihor Aleksandrov" userId="c3051032-6b87-4db2-b257-777a0106fbd9" providerId="ADAL" clId="{C410F7C1-205D-4591-95F1-05C694B00F48}" dt="2024-02-01T13:22:34.976" v="105"/>
          <ac:spMkLst>
            <pc:docMk/>
            <pc:sldMk cId="1385670279" sldId="314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1T13:22:37.366" v="106" actId="478"/>
          <ac:picMkLst>
            <pc:docMk/>
            <pc:sldMk cId="1385670279" sldId="314"/>
            <ac:picMk id="5" creationId="{9DB391DB-B759-39BD-7FCC-84C93ADA13FF}"/>
          </ac:picMkLst>
        </pc:picChg>
        <pc:picChg chg="add mod">
          <ac:chgData name="Ihor Aleksandrov" userId="c3051032-6b87-4db2-b257-777a0106fbd9" providerId="ADAL" clId="{C410F7C1-205D-4591-95F1-05C694B00F48}" dt="2024-02-01T13:22:55.130" v="109" actId="1076"/>
          <ac:picMkLst>
            <pc:docMk/>
            <pc:sldMk cId="1385670279" sldId="314"/>
            <ac:picMk id="6" creationId="{810788BD-3E43-8F5F-12B4-93BDC8058BDA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580720" sldId="314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571930096" sldId="315"/>
        </pc:sldMkLst>
      </pc:sldChg>
      <pc:sldChg chg="modSp add mod ord">
        <pc:chgData name="Ihor Aleksandrov" userId="c3051032-6b87-4db2-b257-777a0106fbd9" providerId="ADAL" clId="{C410F7C1-205D-4591-95F1-05C694B00F48}" dt="2024-02-01T13:24:52.642" v="117" actId="20577"/>
        <pc:sldMkLst>
          <pc:docMk/>
          <pc:sldMk cId="2634595727" sldId="315"/>
        </pc:sldMkLst>
        <pc:spChg chg="mod">
          <ac:chgData name="Ihor Aleksandrov" userId="c3051032-6b87-4db2-b257-777a0106fbd9" providerId="ADAL" clId="{C410F7C1-205D-4591-95F1-05C694B00F48}" dt="2024-02-01T13:24:52.642" v="117" actId="20577"/>
          <ac:spMkLst>
            <pc:docMk/>
            <pc:sldMk cId="2634595727" sldId="315"/>
            <ac:spMk id="2" creationId="{18C18207-A109-5552-1541-0ABBAA316282}"/>
          </ac:spMkLst>
        </pc:spChg>
      </pc:sldChg>
      <pc:sldChg chg="addSp delSp modSp add mod ord replId">
        <pc:chgData name="Ihor Aleksandrov" userId="c3051032-6b87-4db2-b257-777a0106fbd9" providerId="ADAL" clId="{C410F7C1-205D-4591-95F1-05C694B00F48}" dt="2024-02-02T11:16:12.667" v="127" actId="20577"/>
        <pc:sldMkLst>
          <pc:docMk/>
          <pc:sldMk cId="417898339" sldId="316"/>
        </pc:sldMkLst>
        <pc:spChg chg="mod">
          <ac:chgData name="Ihor Aleksandrov" userId="c3051032-6b87-4db2-b257-777a0106fbd9" providerId="ADAL" clId="{C410F7C1-205D-4591-95F1-05C694B00F48}" dt="2024-02-02T11:16:12.667" v="127" actId="20577"/>
          <ac:spMkLst>
            <pc:docMk/>
            <pc:sldMk cId="417898339" sldId="316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C410F7C1-205D-4591-95F1-05C694B00F48}" dt="2024-02-02T10:38:22.731" v="121"/>
          <ac:picMkLst>
            <pc:docMk/>
            <pc:sldMk cId="417898339" sldId="316"/>
            <ac:picMk id="4" creationId="{3F75A88A-3264-0210-98B6-DCA69FFCEF98}"/>
          </ac:picMkLst>
        </pc:picChg>
        <pc:picChg chg="del">
          <ac:chgData name="Ihor Aleksandrov" userId="c3051032-6b87-4db2-b257-777a0106fbd9" providerId="ADAL" clId="{C410F7C1-205D-4591-95F1-05C694B00F48}" dt="2024-02-01T13:24:56.668" v="118" actId="478"/>
          <ac:picMkLst>
            <pc:docMk/>
            <pc:sldMk cId="417898339" sldId="316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C410F7C1-205D-4591-95F1-05C694B00F48}" dt="2024-02-02T10:38:58.956" v="124" actId="1076"/>
          <ac:picMkLst>
            <pc:docMk/>
            <pc:sldMk cId="417898339" sldId="316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1133084570" sldId="316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56788772" sldId="317"/>
        </pc:sldMkLst>
      </pc:sldChg>
      <pc:sldChg chg="addSp delSp modSp add mod">
        <pc:chgData name="Ihor Aleksandrov" userId="c3051032-6b87-4db2-b257-777a0106fbd9" providerId="ADAL" clId="{C410F7C1-205D-4591-95F1-05C694B00F48}" dt="2024-02-02T11:20:38.327" v="156" actId="20577"/>
        <pc:sldMkLst>
          <pc:docMk/>
          <pc:sldMk cId="2689025171" sldId="317"/>
        </pc:sldMkLst>
        <pc:spChg chg="mod">
          <ac:chgData name="Ihor Aleksandrov" userId="c3051032-6b87-4db2-b257-777a0106fbd9" providerId="ADAL" clId="{C410F7C1-205D-4591-95F1-05C694B00F48}" dt="2024-02-02T11:20:38.327" v="156" actId="20577"/>
          <ac:spMkLst>
            <pc:docMk/>
            <pc:sldMk cId="2689025171" sldId="31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410F7C1-205D-4591-95F1-05C694B00F48}" dt="2024-02-02T11:19:07.746" v="149" actId="1076"/>
          <ac:picMkLst>
            <pc:docMk/>
            <pc:sldMk cId="2689025171" sldId="317"/>
            <ac:picMk id="5" creationId="{323F2EC2-F203-FEDB-F7E0-AE9C8F083AFF}"/>
          </ac:picMkLst>
        </pc:picChg>
        <pc:picChg chg="del">
          <ac:chgData name="Ihor Aleksandrov" userId="c3051032-6b87-4db2-b257-777a0106fbd9" providerId="ADAL" clId="{C410F7C1-205D-4591-95F1-05C694B00F48}" dt="2024-02-02T11:17:50.119" v="141" actId="478"/>
          <ac:picMkLst>
            <pc:docMk/>
            <pc:sldMk cId="2689025171" sldId="317"/>
            <ac:picMk id="6" creationId="{0C9E6090-2EB5-167B-69B1-29BC280B19FF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2690505772" sldId="318"/>
        </pc:sldMkLst>
      </pc:sldChg>
      <pc:sldChg chg="addSp delSp modSp add mod">
        <pc:chgData name="Ihor Aleksandrov" userId="c3051032-6b87-4db2-b257-777a0106fbd9" providerId="ADAL" clId="{C410F7C1-205D-4591-95F1-05C694B00F48}" dt="2024-02-02T12:52:38.052" v="190" actId="1076"/>
        <pc:sldMkLst>
          <pc:docMk/>
          <pc:sldMk cId="3962432003" sldId="318"/>
        </pc:sldMkLst>
        <pc:spChg chg="mod">
          <ac:chgData name="Ihor Aleksandrov" userId="c3051032-6b87-4db2-b257-777a0106fbd9" providerId="ADAL" clId="{C410F7C1-205D-4591-95F1-05C694B00F48}" dt="2024-02-02T11:26:06.624" v="180" actId="20577"/>
          <ac:spMkLst>
            <pc:docMk/>
            <pc:sldMk cId="3962432003" sldId="318"/>
            <ac:spMk id="2" creationId="{53C5D828-9666-E312-B574-9FE965A7D6BE}"/>
          </ac:spMkLst>
        </pc:spChg>
        <pc:picChg chg="del">
          <ac:chgData name="Ihor Aleksandrov" userId="c3051032-6b87-4db2-b257-777a0106fbd9" providerId="ADAL" clId="{C410F7C1-205D-4591-95F1-05C694B00F48}" dt="2024-02-02T11:26:09.859" v="181" actId="478"/>
          <ac:picMkLst>
            <pc:docMk/>
            <pc:sldMk cId="3962432003" sldId="318"/>
            <ac:picMk id="5" creationId="{323F2EC2-F203-FEDB-F7E0-AE9C8F083AFF}"/>
          </ac:picMkLst>
        </pc:picChg>
        <pc:picChg chg="add mod">
          <ac:chgData name="Ihor Aleksandrov" userId="c3051032-6b87-4db2-b257-777a0106fbd9" providerId="ADAL" clId="{C410F7C1-205D-4591-95F1-05C694B00F48}" dt="2024-02-02T12:51:40.823" v="185" actId="1076"/>
          <ac:picMkLst>
            <pc:docMk/>
            <pc:sldMk cId="3962432003" sldId="318"/>
            <ac:picMk id="6" creationId="{6CE0DC01-884F-14E9-19A9-BFE03913D4A5}"/>
          </ac:picMkLst>
        </pc:picChg>
        <pc:picChg chg="add mod">
          <ac:chgData name="Ihor Aleksandrov" userId="c3051032-6b87-4db2-b257-777a0106fbd9" providerId="ADAL" clId="{C410F7C1-205D-4591-95F1-05C694B00F48}" dt="2024-02-02T12:52:38.052" v="190" actId="1076"/>
          <ac:picMkLst>
            <pc:docMk/>
            <pc:sldMk cId="3962432003" sldId="318"/>
            <ac:picMk id="8" creationId="{E4C6AC16-EBCB-F04F-FB78-E9853A14796C}"/>
          </ac:picMkLst>
        </pc:picChg>
      </pc:sldChg>
      <pc:sldChg chg="addSp delSp modSp add mod">
        <pc:chgData name="Ihor Aleksandrov" userId="c3051032-6b87-4db2-b257-777a0106fbd9" providerId="ADAL" clId="{C410F7C1-205D-4591-95F1-05C694B00F48}" dt="2024-02-02T12:56:08.952" v="223" actId="11529"/>
        <pc:sldMkLst>
          <pc:docMk/>
          <pc:sldMk cId="1453833506" sldId="319"/>
        </pc:sldMkLst>
        <pc:spChg chg="mod">
          <ac:chgData name="Ihor Aleksandrov" userId="c3051032-6b87-4db2-b257-777a0106fbd9" providerId="ADAL" clId="{C410F7C1-205D-4591-95F1-05C694B00F48}" dt="2024-02-02T12:55:12.965" v="220" actId="20577"/>
          <ac:spMkLst>
            <pc:docMk/>
            <pc:sldMk cId="1453833506" sldId="319"/>
            <ac:spMk id="2" creationId="{53C5D828-9666-E312-B574-9FE965A7D6BE}"/>
          </ac:spMkLst>
        </pc:spChg>
        <pc:spChg chg="add">
          <ac:chgData name="Ihor Aleksandrov" userId="c3051032-6b87-4db2-b257-777a0106fbd9" providerId="ADAL" clId="{C410F7C1-205D-4591-95F1-05C694B00F48}" dt="2024-02-02T12:56:08.952" v="223" actId="11529"/>
          <ac:spMkLst>
            <pc:docMk/>
            <pc:sldMk cId="1453833506" sldId="319"/>
            <ac:spMk id="4" creationId="{107D3FF3-BFCA-F26A-7DC8-E1A5C69CE255}"/>
          </ac:spMkLst>
        </pc:spChg>
        <pc:picChg chg="del">
          <ac:chgData name="Ihor Aleksandrov" userId="c3051032-6b87-4db2-b257-777a0106fbd9" providerId="ADAL" clId="{C410F7C1-205D-4591-95F1-05C694B00F48}" dt="2024-02-02T12:55:14.695" v="221" actId="478"/>
          <ac:picMkLst>
            <pc:docMk/>
            <pc:sldMk cId="1453833506" sldId="319"/>
            <ac:picMk id="6" creationId="{6CE0DC01-884F-14E9-19A9-BFE03913D4A5}"/>
          </ac:picMkLst>
        </pc:picChg>
        <pc:picChg chg="del">
          <ac:chgData name="Ihor Aleksandrov" userId="c3051032-6b87-4db2-b257-777a0106fbd9" providerId="ADAL" clId="{C410F7C1-205D-4591-95F1-05C694B00F48}" dt="2024-02-02T12:55:16.619" v="222" actId="478"/>
          <ac:picMkLst>
            <pc:docMk/>
            <pc:sldMk cId="1453833506" sldId="319"/>
            <ac:picMk id="8" creationId="{E4C6AC16-EBCB-F04F-FB78-E9853A14796C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618741339" sldId="319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955539517" sldId="320"/>
        </pc:sldMkLst>
      </pc:sldChg>
      <pc:sldChg chg="modSp add mod">
        <pc:chgData name="Ihor Aleksandrov" userId="c3051032-6b87-4db2-b257-777a0106fbd9" providerId="ADAL" clId="{C410F7C1-205D-4591-95F1-05C694B00F48}" dt="2024-02-02T13:04:06.781" v="233" actId="20577"/>
        <pc:sldMkLst>
          <pc:docMk/>
          <pc:sldMk cId="4046445197" sldId="320"/>
        </pc:sldMkLst>
        <pc:spChg chg="mod">
          <ac:chgData name="Ihor Aleksandrov" userId="c3051032-6b87-4db2-b257-777a0106fbd9" providerId="ADAL" clId="{C410F7C1-205D-4591-95F1-05C694B00F48}" dt="2024-02-02T13:04:06.781" v="233" actId="20577"/>
          <ac:spMkLst>
            <pc:docMk/>
            <pc:sldMk cId="4046445197" sldId="32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07:51.693" v="253" actId="20577"/>
        <pc:sldMkLst>
          <pc:docMk/>
          <pc:sldMk cId="332551928" sldId="321"/>
        </pc:sldMkLst>
        <pc:spChg chg="mod">
          <ac:chgData name="Ihor Aleksandrov" userId="c3051032-6b87-4db2-b257-777a0106fbd9" providerId="ADAL" clId="{C410F7C1-205D-4591-95F1-05C694B00F48}" dt="2024-02-02T13:07:51.693" v="253" actId="20577"/>
          <ac:spMkLst>
            <pc:docMk/>
            <pc:sldMk cId="332551928" sldId="32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974958853" sldId="321"/>
        </pc:sldMkLst>
      </pc:sldChg>
      <pc:sldChg chg="addSp delSp modSp add mod">
        <pc:chgData name="Ihor Aleksandrov" userId="c3051032-6b87-4db2-b257-777a0106fbd9" providerId="ADAL" clId="{C410F7C1-205D-4591-95F1-05C694B00F48}" dt="2024-02-02T13:11:30.064" v="269" actId="1076"/>
        <pc:sldMkLst>
          <pc:docMk/>
          <pc:sldMk cId="256048852" sldId="322"/>
        </pc:sldMkLst>
        <pc:spChg chg="mod">
          <ac:chgData name="Ihor Aleksandrov" userId="c3051032-6b87-4db2-b257-777a0106fbd9" providerId="ADAL" clId="{C410F7C1-205D-4591-95F1-05C694B00F48}" dt="2024-02-02T13:10:12.450" v="262" actId="20577"/>
          <ac:spMkLst>
            <pc:docMk/>
            <pc:sldMk cId="256048852" sldId="322"/>
            <ac:spMk id="2" creationId="{53C5D828-9666-E312-B574-9FE965A7D6BE}"/>
          </ac:spMkLst>
        </pc:spChg>
        <pc:spChg chg="del">
          <ac:chgData name="Ihor Aleksandrov" userId="c3051032-6b87-4db2-b257-777a0106fbd9" providerId="ADAL" clId="{C410F7C1-205D-4591-95F1-05C694B00F48}" dt="2024-02-02T13:10:17.500" v="263" actId="478"/>
          <ac:spMkLst>
            <pc:docMk/>
            <pc:sldMk cId="256048852" sldId="322"/>
            <ac:spMk id="4" creationId="{107D3FF3-BFCA-F26A-7DC8-E1A5C69CE255}"/>
          </ac:spMkLst>
        </pc:spChg>
        <pc:picChg chg="add mod">
          <ac:chgData name="Ihor Aleksandrov" userId="c3051032-6b87-4db2-b257-777a0106fbd9" providerId="ADAL" clId="{C410F7C1-205D-4591-95F1-05C694B00F48}" dt="2024-02-02T13:10:46.078" v="266" actId="1076"/>
          <ac:picMkLst>
            <pc:docMk/>
            <pc:sldMk cId="256048852" sldId="322"/>
            <ac:picMk id="6" creationId="{540496AA-0B24-0040-9F44-BAFA2FCB0BAA}"/>
          </ac:picMkLst>
        </pc:picChg>
        <pc:picChg chg="add mod">
          <ac:chgData name="Ihor Aleksandrov" userId="c3051032-6b87-4db2-b257-777a0106fbd9" providerId="ADAL" clId="{C410F7C1-205D-4591-95F1-05C694B00F48}" dt="2024-02-02T13:11:30.064" v="269" actId="1076"/>
          <ac:picMkLst>
            <pc:docMk/>
            <pc:sldMk cId="256048852" sldId="322"/>
            <ac:picMk id="8" creationId="{658C3F76-54EF-576F-9F63-72AC8DC29881}"/>
          </ac:picMkLst>
        </pc:pic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021423085" sldId="322"/>
        </pc:sldMkLst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816537371" sldId="323"/>
        </pc:sldMkLst>
      </pc:sldChg>
      <pc:sldChg chg="modSp add mod ord">
        <pc:chgData name="Ihor Aleksandrov" userId="c3051032-6b87-4db2-b257-777a0106fbd9" providerId="ADAL" clId="{C410F7C1-205D-4591-95F1-05C694B00F48}" dt="2024-02-02T13:16:46.348" v="293" actId="20577"/>
        <pc:sldMkLst>
          <pc:docMk/>
          <pc:sldMk cId="1857131316" sldId="323"/>
        </pc:sldMkLst>
        <pc:spChg chg="mod">
          <ac:chgData name="Ihor Aleksandrov" userId="c3051032-6b87-4db2-b257-777a0106fbd9" providerId="ADAL" clId="{C410F7C1-205D-4591-95F1-05C694B00F48}" dt="2024-02-02T13:16:46.348" v="293" actId="20577"/>
          <ac:spMkLst>
            <pc:docMk/>
            <pc:sldMk cId="1857131316" sldId="323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410F7C1-205D-4591-95F1-05C694B00F48}" dt="2024-02-02T13:18:23.690" v="310" actId="14100"/>
        <pc:sldMkLst>
          <pc:docMk/>
          <pc:sldMk cId="1026488598" sldId="324"/>
        </pc:sldMkLst>
        <pc:spChg chg="mod">
          <ac:chgData name="Ihor Aleksandrov" userId="c3051032-6b87-4db2-b257-777a0106fbd9" providerId="ADAL" clId="{C410F7C1-205D-4591-95F1-05C694B00F48}" dt="2024-02-02T13:18:23.690" v="310" actId="14100"/>
          <ac:spMkLst>
            <pc:docMk/>
            <pc:sldMk cId="1026488598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410F7C1-205D-4591-95F1-05C694B00F48}" dt="2024-02-01T12:41:36.061" v="8" actId="2696"/>
        <pc:sldMkLst>
          <pc:docMk/>
          <pc:sldMk cId="3114329589" sldId="324"/>
        </pc:sldMkLst>
      </pc:sldChg>
    </pc:docChg>
  </pc:docChgLst>
  <pc:docChgLst>
    <pc:chgData name="Ihor Aleksandrov" userId="c3051032-6b87-4db2-b257-777a0106fbd9" providerId="ADAL" clId="{52123596-3563-4175-A564-8A5D55C91DDD}"/>
    <pc:docChg chg="undo redo custSel addSld delSld modSld sldOrd addSection delSection modSection">
      <pc:chgData name="Ihor Aleksandrov" userId="c3051032-6b87-4db2-b257-777a0106fbd9" providerId="ADAL" clId="{52123596-3563-4175-A564-8A5D55C91DDD}" dt="2024-02-06T15:24:29.633" v="387" actId="20577"/>
      <pc:docMkLst>
        <pc:docMk/>
      </pc:docMkLst>
      <pc:sldChg chg="modSp mod">
        <pc:chgData name="Ihor Aleksandrov" userId="c3051032-6b87-4db2-b257-777a0106fbd9" providerId="ADAL" clId="{52123596-3563-4175-A564-8A5D55C91DDD}" dt="2024-02-06T10:33:25.515" v="31" actId="14100"/>
        <pc:sldMkLst>
          <pc:docMk/>
          <pc:sldMk cId="552267186" sldId="256"/>
        </pc:sldMkLst>
        <pc:spChg chg="mod">
          <ac:chgData name="Ihor Aleksandrov" userId="c3051032-6b87-4db2-b257-777a0106fbd9" providerId="ADAL" clId="{52123596-3563-4175-A564-8A5D55C91DDD}" dt="2024-02-06T10:33:25.515" v="31" actId="14100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52123596-3563-4175-A564-8A5D55C91DDD}" dt="2024-02-06T10:28:04.987" v="25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52123596-3563-4175-A564-8A5D55C91DDD}" dt="2024-02-06T10:28:04.968" v="23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52123596-3563-4175-A564-8A5D55C91DDD}" dt="2024-02-06T10:27:42.761" v="22" actId="20577"/>
          <ac:spMkLst>
            <pc:docMk/>
            <pc:sldMk cId="2052164358" sldId="302"/>
            <ac:spMk id="2" creationId="{5DF8ECE0-DBF5-C309-B35B-C6A0C6C847B2}"/>
          </ac:spMkLst>
        </pc:spChg>
        <pc:spChg chg="mod">
          <ac:chgData name="Ihor Aleksandrov" userId="c3051032-6b87-4db2-b257-777a0106fbd9" providerId="ADAL" clId="{52123596-3563-4175-A564-8A5D55C91DDD}" dt="2024-02-06T10:28:04.968" v="23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52123596-3563-4175-A564-8A5D55C91DDD}" dt="2024-02-06T15:24:29.633" v="387" actId="20577"/>
        <pc:sldMkLst>
          <pc:docMk/>
          <pc:sldMk cId="2972731808" sldId="303"/>
        </pc:sldMkLst>
        <pc:spChg chg="mod">
          <ac:chgData name="Ihor Aleksandrov" userId="c3051032-6b87-4db2-b257-777a0106fbd9" providerId="ADAL" clId="{52123596-3563-4175-A564-8A5D55C91DDD}" dt="2024-02-06T10:28:04.980" v="24" actId="27636"/>
          <ac:spMkLst>
            <pc:docMk/>
            <pc:sldMk cId="2972731808" sldId="303"/>
            <ac:spMk id="4" creationId="{6698CFAA-FBE6-1385-DD40-EFF9167C6E7B}"/>
          </ac:spMkLst>
        </pc:spChg>
        <pc:graphicFrameChg chg="mod">
          <ac:chgData name="Ihor Aleksandrov" userId="c3051032-6b87-4db2-b257-777a0106fbd9" providerId="ADAL" clId="{52123596-3563-4175-A564-8A5D55C91DDD}" dt="2024-02-06T15:24:29.633" v="387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52123596-3563-4175-A564-8A5D55C91DDD}" dt="2024-02-06T10:35:22.918" v="81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52123596-3563-4175-A564-8A5D55C91DDD}" dt="2024-02-06T10:35:03.940" v="73" actId="14100"/>
          <ac:spMkLst>
            <pc:docMk/>
            <pc:sldMk cId="1009650064" sldId="304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35:06.852" v="74" actId="478"/>
          <ac:picMkLst>
            <pc:docMk/>
            <pc:sldMk cId="1009650064" sldId="304"/>
            <ac:picMk id="4" creationId="{92907877-90FB-5BAD-BBDC-D0209540D5C3}"/>
          </ac:picMkLst>
        </pc:picChg>
        <pc:picChg chg="add mod">
          <ac:chgData name="Ihor Aleksandrov" userId="c3051032-6b87-4db2-b257-777a0106fbd9" providerId="ADAL" clId="{52123596-3563-4175-A564-8A5D55C91DDD}" dt="2024-02-06T10:35:22.918" v="81" actId="1076"/>
          <ac:picMkLst>
            <pc:docMk/>
            <pc:sldMk cId="1009650064" sldId="304"/>
            <ac:picMk id="5" creationId="{5778ADFB-3C4D-ACC3-90D3-4FF8C721DBB2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40:31.599" v="95" actId="14100"/>
        <pc:sldMkLst>
          <pc:docMk/>
          <pc:sldMk cId="1423451285" sldId="305"/>
        </pc:sldMkLst>
        <pc:spChg chg="mod">
          <ac:chgData name="Ihor Aleksandrov" userId="c3051032-6b87-4db2-b257-777a0106fbd9" providerId="ADAL" clId="{52123596-3563-4175-A564-8A5D55C91DDD}" dt="2024-02-06T10:40:31.599" v="95" actId="14100"/>
          <ac:spMkLst>
            <pc:docMk/>
            <pc:sldMk cId="1423451285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40:14.821" v="90" actId="1076"/>
          <ac:picMkLst>
            <pc:docMk/>
            <pc:sldMk cId="1423451285" sldId="305"/>
            <ac:picMk id="4" creationId="{021428D3-D31E-C0EF-A5E0-C9ED01FFC4B9}"/>
          </ac:picMkLst>
        </pc:picChg>
        <pc:picChg chg="del">
          <ac:chgData name="Ihor Aleksandrov" userId="c3051032-6b87-4db2-b257-777a0106fbd9" providerId="ADAL" clId="{52123596-3563-4175-A564-8A5D55C91DDD}" dt="2024-02-06T10:40:10.069" v="88" actId="478"/>
          <ac:picMkLst>
            <pc:docMk/>
            <pc:sldMk cId="1423451285" sldId="305"/>
            <ac:picMk id="5" creationId="{5778ADFB-3C4D-ACC3-90D3-4FF8C721DBB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629557438" sldId="305"/>
        </pc:sldMkLst>
      </pc:sldChg>
      <pc:sldChg chg="add del">
        <pc:chgData name="Ihor Aleksandrov" userId="c3051032-6b87-4db2-b257-777a0106fbd9" providerId="ADAL" clId="{52123596-3563-4175-A564-8A5D55C91DDD}" dt="2024-02-06T10:40:01.004" v="86" actId="2890"/>
        <pc:sldMkLst>
          <pc:docMk/>
          <pc:sldMk cId="4220950736" sldId="305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90743272" sldId="306"/>
        </pc:sldMkLst>
      </pc:sldChg>
      <pc:sldChg chg="addSp delSp modSp add mod">
        <pc:chgData name="Ihor Aleksandrov" userId="c3051032-6b87-4db2-b257-777a0106fbd9" providerId="ADAL" clId="{52123596-3563-4175-A564-8A5D55C91DDD}" dt="2024-02-06T15:22:37.033" v="368" actId="1076"/>
        <pc:sldMkLst>
          <pc:docMk/>
          <pc:sldMk cId="1277769436" sldId="306"/>
        </pc:sldMkLst>
        <pc:spChg chg="mod">
          <ac:chgData name="Ihor Aleksandrov" userId="c3051032-6b87-4db2-b257-777a0106fbd9" providerId="ADAL" clId="{52123596-3563-4175-A564-8A5D55C91DDD}" dt="2024-02-06T10:42:42.043" v="101"/>
          <ac:spMkLst>
            <pc:docMk/>
            <pc:sldMk cId="1277769436" sldId="306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2:31.592" v="366" actId="478"/>
          <ac:spMkLst>
            <pc:docMk/>
            <pc:sldMk cId="1277769436" sldId="306"/>
            <ac:spMk id="5" creationId="{ACCC73A6-7C6C-747C-8B98-9328F498FE2D}"/>
          </ac:spMkLst>
        </pc:spChg>
        <pc:picChg chg="del">
          <ac:chgData name="Ihor Aleksandrov" userId="c3051032-6b87-4db2-b257-777a0106fbd9" providerId="ADAL" clId="{52123596-3563-4175-A564-8A5D55C91DDD}" dt="2024-02-06T10:42:25.741" v="97" actId="478"/>
          <ac:picMkLst>
            <pc:docMk/>
            <pc:sldMk cId="1277769436" sldId="306"/>
            <ac:picMk id="4" creationId="{021428D3-D31E-C0EF-A5E0-C9ED01FFC4B9}"/>
          </ac:picMkLst>
        </pc:picChg>
        <pc:picChg chg="add mod">
          <ac:chgData name="Ihor Aleksandrov" userId="c3051032-6b87-4db2-b257-777a0106fbd9" providerId="ADAL" clId="{52123596-3563-4175-A564-8A5D55C91DDD}" dt="2024-02-06T15:22:37.033" v="368" actId="1076"/>
          <ac:picMkLst>
            <pc:docMk/>
            <pc:sldMk cId="1277769436" sldId="306"/>
            <ac:picMk id="6" creationId="{9AC3E21E-76BC-398F-575D-F7AE2CDCB45B}"/>
          </ac:picMkLst>
        </pc:picChg>
      </pc:sldChg>
      <pc:sldChg chg="add del replId">
        <pc:chgData name="Ihor Aleksandrov" userId="c3051032-6b87-4db2-b257-777a0106fbd9" providerId="ADAL" clId="{52123596-3563-4175-A564-8A5D55C91DDD}" dt="2024-02-06T10:40:01.004" v="86" actId="2890"/>
        <pc:sldMkLst>
          <pc:docMk/>
          <pc:sldMk cId="1904878687" sldId="306"/>
        </pc:sldMkLst>
      </pc:sldChg>
      <pc:sldChg chg="modSp add mod ord">
        <pc:chgData name="Ihor Aleksandrov" userId="c3051032-6b87-4db2-b257-777a0106fbd9" providerId="ADAL" clId="{52123596-3563-4175-A564-8A5D55C91DDD}" dt="2024-02-06T10:44:47.482" v="116" actId="14100"/>
        <pc:sldMkLst>
          <pc:docMk/>
          <pc:sldMk cId="1227894835" sldId="307"/>
        </pc:sldMkLst>
        <pc:spChg chg="mod">
          <ac:chgData name="Ihor Aleksandrov" userId="c3051032-6b87-4db2-b257-777a0106fbd9" providerId="ADAL" clId="{52123596-3563-4175-A564-8A5D55C91DDD}" dt="2024-02-06T10:44:47.482" v="116" actId="14100"/>
          <ac:spMkLst>
            <pc:docMk/>
            <pc:sldMk cId="1227894835" sldId="307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07602535" sldId="307"/>
        </pc:sldMkLst>
      </pc:sldChg>
      <pc:sldChg chg="addSp delSp modSp add mod ord">
        <pc:chgData name="Ihor Aleksandrov" userId="c3051032-6b87-4db2-b257-777a0106fbd9" providerId="ADAL" clId="{52123596-3563-4175-A564-8A5D55C91DDD}" dt="2024-02-06T10:50:53.573" v="140"/>
        <pc:sldMkLst>
          <pc:docMk/>
          <pc:sldMk cId="334273888" sldId="308"/>
        </pc:sldMkLst>
        <pc:spChg chg="mod">
          <ac:chgData name="Ihor Aleksandrov" userId="c3051032-6b87-4db2-b257-777a0106fbd9" providerId="ADAL" clId="{52123596-3563-4175-A564-8A5D55C91DDD}" dt="2024-02-06T10:50:53.573" v="140"/>
          <ac:spMkLst>
            <pc:docMk/>
            <pc:sldMk cId="334273888" sldId="308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0:46:27.986" v="120" actId="478"/>
          <ac:spMkLst>
            <pc:docMk/>
            <pc:sldMk cId="334273888" sldId="308"/>
            <ac:spMk id="5" creationId="{ACCC73A6-7C6C-747C-8B98-9328F498FE2D}"/>
          </ac:spMkLst>
        </pc:spChg>
        <pc:picChg chg="add del mod">
          <ac:chgData name="Ihor Aleksandrov" userId="c3051032-6b87-4db2-b257-777a0106fbd9" providerId="ADAL" clId="{52123596-3563-4175-A564-8A5D55C91DDD}" dt="2024-02-06T10:46:32.879" v="123" actId="478"/>
          <ac:picMkLst>
            <pc:docMk/>
            <pc:sldMk cId="334273888" sldId="308"/>
            <ac:picMk id="4" creationId="{BC618859-322C-D1C9-63AC-E68693316EEB}"/>
          </ac:picMkLst>
        </pc:picChg>
        <pc:picChg chg="add del mod">
          <ac:chgData name="Ihor Aleksandrov" userId="c3051032-6b87-4db2-b257-777a0106fbd9" providerId="ADAL" clId="{52123596-3563-4175-A564-8A5D55C91DDD}" dt="2024-02-06T10:48:37.217" v="135" actId="478"/>
          <ac:picMkLst>
            <pc:docMk/>
            <pc:sldMk cId="334273888" sldId="308"/>
            <ac:picMk id="6" creationId="{19BC4C75-FA5B-D894-782D-FA61585E27B1}"/>
          </ac:picMkLst>
        </pc:picChg>
        <pc:picChg chg="add mod">
          <ac:chgData name="Ihor Aleksandrov" userId="c3051032-6b87-4db2-b257-777a0106fbd9" providerId="ADAL" clId="{52123596-3563-4175-A564-8A5D55C91DDD}" dt="2024-02-06T10:48:51.777" v="139" actId="1076"/>
          <ac:picMkLst>
            <pc:docMk/>
            <pc:sldMk cId="334273888" sldId="308"/>
            <ac:picMk id="8" creationId="{D20B0EF5-4F46-82A9-53CD-4951D4847A5B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44992822" sldId="30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628478381" sldId="309"/>
        </pc:sldMkLst>
      </pc:sldChg>
      <pc:sldChg chg="addSp delSp modSp add mod">
        <pc:chgData name="Ihor Aleksandrov" userId="c3051032-6b87-4db2-b257-777a0106fbd9" providerId="ADAL" clId="{52123596-3563-4175-A564-8A5D55C91DDD}" dt="2024-02-06T10:51:53.118" v="146" actId="1076"/>
        <pc:sldMkLst>
          <pc:docMk/>
          <pc:sldMk cId="2321540320" sldId="309"/>
        </pc:sldMkLst>
        <pc:spChg chg="mod">
          <ac:chgData name="Ihor Aleksandrov" userId="c3051032-6b87-4db2-b257-777a0106fbd9" providerId="ADAL" clId="{52123596-3563-4175-A564-8A5D55C91DDD}" dt="2024-02-06T10:51:33.701" v="142"/>
          <ac:spMkLst>
            <pc:docMk/>
            <pc:sldMk cId="2321540320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0:51:53.118" v="146" actId="1076"/>
          <ac:picMkLst>
            <pc:docMk/>
            <pc:sldMk cId="2321540320" sldId="309"/>
            <ac:picMk id="4" creationId="{793D4E07-B981-C4D0-5F29-F9D27EAA31E6}"/>
          </ac:picMkLst>
        </pc:picChg>
        <pc:picChg chg="del">
          <ac:chgData name="Ihor Aleksandrov" userId="c3051032-6b87-4db2-b257-777a0106fbd9" providerId="ADAL" clId="{52123596-3563-4175-A564-8A5D55C91DDD}" dt="2024-02-06T10:51:35.239" v="143" actId="478"/>
          <ac:picMkLst>
            <pc:docMk/>
            <pc:sldMk cId="2321540320" sldId="309"/>
            <ac:picMk id="8" creationId="{D20B0EF5-4F46-82A9-53CD-4951D4847A5B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0:58:09.065" v="154" actId="1076"/>
        <pc:sldMkLst>
          <pc:docMk/>
          <pc:sldMk cId="34011896" sldId="310"/>
        </pc:sldMkLst>
        <pc:spChg chg="mod">
          <ac:chgData name="Ihor Aleksandrov" userId="c3051032-6b87-4db2-b257-777a0106fbd9" providerId="ADAL" clId="{52123596-3563-4175-A564-8A5D55C91DDD}" dt="2024-02-06T10:57:50.540" v="148"/>
          <ac:spMkLst>
            <pc:docMk/>
            <pc:sldMk cId="34011896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0:58:01.886" v="149" actId="478"/>
          <ac:picMkLst>
            <pc:docMk/>
            <pc:sldMk cId="34011896" sldId="310"/>
            <ac:picMk id="4" creationId="{793D4E07-B981-C4D0-5F29-F9D27EAA31E6}"/>
          </ac:picMkLst>
        </pc:picChg>
        <pc:picChg chg="add mod">
          <ac:chgData name="Ihor Aleksandrov" userId="c3051032-6b87-4db2-b257-777a0106fbd9" providerId="ADAL" clId="{52123596-3563-4175-A564-8A5D55C91DDD}" dt="2024-02-06T10:58:09.065" v="154" actId="1076"/>
          <ac:picMkLst>
            <pc:docMk/>
            <pc:sldMk cId="34011896" sldId="310"/>
            <ac:picMk id="6" creationId="{5D9CD87C-47C8-077C-99DC-0E6F3E293342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050358783" sldId="31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06060696" sldId="311"/>
        </pc:sldMkLst>
      </pc:sldChg>
      <pc:sldChg chg="addSp delSp modSp add mod">
        <pc:chgData name="Ihor Aleksandrov" userId="c3051032-6b87-4db2-b257-777a0106fbd9" providerId="ADAL" clId="{52123596-3563-4175-A564-8A5D55C91DDD}" dt="2024-02-06T11:06:46.473" v="184" actId="29295"/>
        <pc:sldMkLst>
          <pc:docMk/>
          <pc:sldMk cId="653307250" sldId="311"/>
        </pc:sldMkLst>
        <pc:spChg chg="mod">
          <ac:chgData name="Ihor Aleksandrov" userId="c3051032-6b87-4db2-b257-777a0106fbd9" providerId="ADAL" clId="{52123596-3563-4175-A564-8A5D55C91DDD}" dt="2024-02-06T11:04:42.043" v="171" actId="20577"/>
          <ac:spMkLst>
            <pc:docMk/>
            <pc:sldMk cId="653307250" sldId="311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05:28.896" v="176" actId="22"/>
          <ac:spMkLst>
            <pc:docMk/>
            <pc:sldMk cId="653307250" sldId="311"/>
            <ac:spMk id="7" creationId="{E0A6A6DF-1704-DB3E-F6DC-89682479F585}"/>
          </ac:spMkLst>
        </pc:spChg>
        <pc:picChg chg="add del">
          <ac:chgData name="Ihor Aleksandrov" userId="c3051032-6b87-4db2-b257-777a0106fbd9" providerId="ADAL" clId="{52123596-3563-4175-A564-8A5D55C91DDD}" dt="2024-02-06T11:04:57.545" v="174" actId="478"/>
          <ac:picMkLst>
            <pc:docMk/>
            <pc:sldMk cId="653307250" sldId="311"/>
            <ac:picMk id="4" creationId="{6DA9958B-2842-BCCB-530F-756C91E45230}"/>
          </ac:picMkLst>
        </pc:picChg>
        <pc:picChg chg="del">
          <ac:chgData name="Ihor Aleksandrov" userId="c3051032-6b87-4db2-b257-777a0106fbd9" providerId="ADAL" clId="{52123596-3563-4175-A564-8A5D55C91DDD}" dt="2024-02-06T11:04:52.338" v="172" actId="478"/>
          <ac:picMkLst>
            <pc:docMk/>
            <pc:sldMk cId="653307250" sldId="311"/>
            <ac:picMk id="6" creationId="{5D9CD87C-47C8-077C-99DC-0E6F3E293342}"/>
          </ac:picMkLst>
        </pc:picChg>
        <pc:picChg chg="add mod">
          <ac:chgData name="Ihor Aleksandrov" userId="c3051032-6b87-4db2-b257-777a0106fbd9" providerId="ADAL" clId="{52123596-3563-4175-A564-8A5D55C91DDD}" dt="2024-02-06T11:06:46.473" v="184" actId="29295"/>
          <ac:picMkLst>
            <pc:docMk/>
            <pc:sldMk cId="653307250" sldId="311"/>
            <ac:picMk id="9" creationId="{E260C700-0728-4B0C-04AD-221C6FF6F900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1:37:12.558" v="209" actId="1076"/>
        <pc:sldMkLst>
          <pc:docMk/>
          <pc:sldMk cId="1804946696" sldId="312"/>
        </pc:sldMkLst>
        <pc:spChg chg="mod">
          <ac:chgData name="Ihor Aleksandrov" userId="c3051032-6b87-4db2-b257-777a0106fbd9" providerId="ADAL" clId="{52123596-3563-4175-A564-8A5D55C91DDD}" dt="2024-02-06T11:36:54.732" v="203" actId="20577"/>
          <ac:spMkLst>
            <pc:docMk/>
            <pc:sldMk cId="1804946696" sldId="312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1:36:52.758" v="201" actId="22"/>
          <ac:spMkLst>
            <pc:docMk/>
            <pc:sldMk cId="1804946696" sldId="312"/>
            <ac:spMk id="5" creationId="{CAF2B760-1E1C-8DD1-6ACA-D952C3FAFB0C}"/>
          </ac:spMkLst>
        </pc:spChg>
        <pc:picChg chg="add mod">
          <ac:chgData name="Ihor Aleksandrov" userId="c3051032-6b87-4db2-b257-777a0106fbd9" providerId="ADAL" clId="{52123596-3563-4175-A564-8A5D55C91DDD}" dt="2024-02-06T11:37:12.558" v="209" actId="1076"/>
          <ac:picMkLst>
            <pc:docMk/>
            <pc:sldMk cId="1804946696" sldId="312"/>
            <ac:picMk id="6" creationId="{F8CEA80B-C5B4-D8CA-A6C3-D56234D6C238}"/>
          </ac:picMkLst>
        </pc:picChg>
        <pc:picChg chg="del">
          <ac:chgData name="Ihor Aleksandrov" userId="c3051032-6b87-4db2-b257-777a0106fbd9" providerId="ADAL" clId="{52123596-3563-4175-A564-8A5D55C91DDD}" dt="2024-02-06T11:36:57.614" v="204" actId="478"/>
          <ac:picMkLst>
            <pc:docMk/>
            <pc:sldMk cId="1804946696" sldId="312"/>
            <ac:picMk id="9" creationId="{E260C700-0728-4B0C-04AD-221C6FF6F90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580708111" sldId="31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798856435" sldId="313"/>
        </pc:sldMkLst>
      </pc:sldChg>
      <pc:sldChg chg="addSp delSp modSp add mod">
        <pc:chgData name="Ihor Aleksandrov" userId="c3051032-6b87-4db2-b257-777a0106fbd9" providerId="ADAL" clId="{52123596-3563-4175-A564-8A5D55C91DDD}" dt="2024-02-06T11:41:50.052" v="239" actId="1076"/>
        <pc:sldMkLst>
          <pc:docMk/>
          <pc:sldMk cId="3496285868" sldId="313"/>
        </pc:sldMkLst>
        <pc:spChg chg="mod">
          <ac:chgData name="Ihor Aleksandrov" userId="c3051032-6b87-4db2-b257-777a0106fbd9" providerId="ADAL" clId="{52123596-3563-4175-A564-8A5D55C91DDD}" dt="2024-02-06T11:41:29.635" v="233" actId="20577"/>
          <ac:spMkLst>
            <pc:docMk/>
            <pc:sldMk cId="3496285868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1:50.052" v="239" actId="1076"/>
          <ac:picMkLst>
            <pc:docMk/>
            <pc:sldMk cId="3496285868" sldId="313"/>
            <ac:picMk id="5" creationId="{74DC6F24-1F87-BE91-36FD-E12762674699}"/>
          </ac:picMkLst>
        </pc:picChg>
        <pc:picChg chg="del">
          <ac:chgData name="Ihor Aleksandrov" userId="c3051032-6b87-4db2-b257-777a0106fbd9" providerId="ADAL" clId="{52123596-3563-4175-A564-8A5D55C91DDD}" dt="2024-02-06T11:41:42.685" v="234" actId="478"/>
          <ac:picMkLst>
            <pc:docMk/>
            <pc:sldMk cId="3496285868" sldId="313"/>
            <ac:picMk id="6" creationId="{F8CEA80B-C5B4-D8CA-A6C3-D56234D6C238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385670279" sldId="314"/>
        </pc:sldMkLst>
      </pc:sldChg>
      <pc:sldChg chg="addSp delSp modSp add mod">
        <pc:chgData name="Ihor Aleksandrov" userId="c3051032-6b87-4db2-b257-777a0106fbd9" providerId="ADAL" clId="{52123596-3563-4175-A564-8A5D55C91DDD}" dt="2024-02-06T11:46:04.112" v="244" actId="1076"/>
        <pc:sldMkLst>
          <pc:docMk/>
          <pc:sldMk cId="1734720249" sldId="314"/>
        </pc:sldMkLst>
        <pc:spChg chg="mod">
          <ac:chgData name="Ihor Aleksandrov" userId="c3051032-6b87-4db2-b257-777a0106fbd9" providerId="ADAL" clId="{52123596-3563-4175-A564-8A5D55C91DDD}" dt="2024-02-06T11:45:34.013" v="241"/>
          <ac:spMkLst>
            <pc:docMk/>
            <pc:sldMk cId="173472024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1:46:04.112" v="244" actId="1076"/>
          <ac:picMkLst>
            <pc:docMk/>
            <pc:sldMk cId="1734720249" sldId="314"/>
            <ac:picMk id="4" creationId="{A6A4042D-9FBE-A630-40CC-A4F69DBE0871}"/>
          </ac:picMkLst>
        </pc:picChg>
        <pc:picChg chg="del">
          <ac:chgData name="Ihor Aleksandrov" userId="c3051032-6b87-4db2-b257-777a0106fbd9" providerId="ADAL" clId="{52123596-3563-4175-A564-8A5D55C91DDD}" dt="2024-02-06T11:46:00.423" v="242" actId="478"/>
          <ac:picMkLst>
            <pc:docMk/>
            <pc:sldMk cId="1734720249" sldId="314"/>
            <ac:picMk id="5" creationId="{74DC6F24-1F87-BE91-36FD-E12762674699}"/>
          </ac:picMkLst>
        </pc:picChg>
      </pc:sldChg>
      <pc:sldChg chg="modSp del mod">
        <pc:chgData name="Ihor Aleksandrov" userId="c3051032-6b87-4db2-b257-777a0106fbd9" providerId="ADAL" clId="{52123596-3563-4175-A564-8A5D55C91DDD}" dt="2024-02-06T10:36:26.430" v="83" actId="47"/>
        <pc:sldMkLst>
          <pc:docMk/>
          <pc:sldMk cId="2634595727" sldId="315"/>
        </pc:sldMkLst>
        <pc:spChg chg="mod">
          <ac:chgData name="Ihor Aleksandrov" userId="c3051032-6b87-4db2-b257-777a0106fbd9" providerId="ADAL" clId="{52123596-3563-4175-A564-8A5D55C91DDD}" dt="2024-02-06T10:28:05.002" v="26" actId="27636"/>
          <ac:spMkLst>
            <pc:docMk/>
            <pc:sldMk cId="2634595727" sldId="315"/>
            <ac:spMk id="4" creationId="{C99D0D71-05C2-1881-DCFB-D99C1C10CBB8}"/>
          </ac:spMkLst>
        </pc:spChg>
      </pc:sldChg>
      <pc:sldChg chg="addSp delSp modSp add mod">
        <pc:chgData name="Ihor Aleksandrov" userId="c3051032-6b87-4db2-b257-777a0106fbd9" providerId="ADAL" clId="{52123596-3563-4175-A564-8A5D55C91DDD}" dt="2024-02-06T11:53:22.413" v="250" actId="1076"/>
        <pc:sldMkLst>
          <pc:docMk/>
          <pc:sldMk cId="2948557114" sldId="315"/>
        </pc:sldMkLst>
        <pc:spChg chg="mod">
          <ac:chgData name="Ihor Aleksandrov" userId="c3051032-6b87-4db2-b257-777a0106fbd9" providerId="ADAL" clId="{52123596-3563-4175-A564-8A5D55C91DDD}" dt="2024-02-06T11:53:06.010" v="246"/>
          <ac:spMkLst>
            <pc:docMk/>
            <pc:sldMk cId="2948557114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1:53:08.797" v="247" actId="478"/>
          <ac:picMkLst>
            <pc:docMk/>
            <pc:sldMk cId="2948557114" sldId="315"/>
            <ac:picMk id="4" creationId="{A6A4042D-9FBE-A630-40CC-A4F69DBE0871}"/>
          </ac:picMkLst>
        </pc:picChg>
        <pc:picChg chg="add mod">
          <ac:chgData name="Ihor Aleksandrov" userId="c3051032-6b87-4db2-b257-777a0106fbd9" providerId="ADAL" clId="{52123596-3563-4175-A564-8A5D55C91DDD}" dt="2024-02-06T11:53:22.413" v="250" actId="1076"/>
          <ac:picMkLst>
            <pc:docMk/>
            <pc:sldMk cId="2948557114" sldId="315"/>
            <ac:picMk id="5" creationId="{4C4A4B5F-7601-22EC-938C-F9653F85C0A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17898339" sldId="316"/>
        </pc:sldMkLst>
      </pc:sldChg>
      <pc:sldChg chg="addSp delSp modSp add mod">
        <pc:chgData name="Ihor Aleksandrov" userId="c3051032-6b87-4db2-b257-777a0106fbd9" providerId="ADAL" clId="{52123596-3563-4175-A564-8A5D55C91DDD}" dt="2024-02-06T13:34:43.516" v="258"/>
        <pc:sldMkLst>
          <pc:docMk/>
          <pc:sldMk cId="1507316386" sldId="316"/>
        </pc:sldMkLst>
        <pc:spChg chg="mod">
          <ac:chgData name="Ihor Aleksandrov" userId="c3051032-6b87-4db2-b257-777a0106fbd9" providerId="ADAL" clId="{52123596-3563-4175-A564-8A5D55C91DDD}" dt="2024-02-06T13:34:43.516" v="258"/>
          <ac:spMkLst>
            <pc:docMk/>
            <pc:sldMk cId="1507316386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52123596-3563-4175-A564-8A5D55C91DDD}" dt="2024-02-06T13:34:24.521" v="255" actId="1076"/>
          <ac:picMkLst>
            <pc:docMk/>
            <pc:sldMk cId="1507316386" sldId="316"/>
            <ac:picMk id="4" creationId="{482BC391-F389-6BF0-55F8-59806335B3E0}"/>
          </ac:picMkLst>
        </pc:picChg>
        <pc:picChg chg="del">
          <ac:chgData name="Ihor Aleksandrov" userId="c3051032-6b87-4db2-b257-777a0106fbd9" providerId="ADAL" clId="{52123596-3563-4175-A564-8A5D55C91DDD}" dt="2024-02-06T13:34:17.799" v="252" actId="478"/>
          <ac:picMkLst>
            <pc:docMk/>
            <pc:sldMk cId="1507316386" sldId="316"/>
            <ac:picMk id="5" creationId="{4C4A4B5F-7601-22EC-938C-F9653F85C0A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38:49.194" v="271"/>
        <pc:sldMkLst>
          <pc:docMk/>
          <pc:sldMk cId="2174145888" sldId="317"/>
        </pc:sldMkLst>
        <pc:spChg chg="mod">
          <ac:chgData name="Ihor Aleksandrov" userId="c3051032-6b87-4db2-b257-777a0106fbd9" providerId="ADAL" clId="{52123596-3563-4175-A564-8A5D55C91DDD}" dt="2024-02-06T13:38:49.194" v="271"/>
          <ac:spMkLst>
            <pc:docMk/>
            <pc:sldMk cId="2174145888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52123596-3563-4175-A564-8A5D55C91DDD}" dt="2024-02-06T13:37:53.761" v="262" actId="478"/>
          <ac:picMkLst>
            <pc:docMk/>
            <pc:sldMk cId="2174145888" sldId="317"/>
            <ac:picMk id="4" creationId="{482BC391-F389-6BF0-55F8-59806335B3E0}"/>
          </ac:picMkLst>
        </pc:picChg>
        <pc:picChg chg="add mod">
          <ac:chgData name="Ihor Aleksandrov" userId="c3051032-6b87-4db2-b257-777a0106fbd9" providerId="ADAL" clId="{52123596-3563-4175-A564-8A5D55C91DDD}" dt="2024-02-06T13:38:09.973" v="268" actId="1076"/>
          <ac:picMkLst>
            <pc:docMk/>
            <pc:sldMk cId="2174145888" sldId="317"/>
            <ac:picMk id="5" creationId="{9336CCC0-9CC4-94FD-D01D-5876C6F418E0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689025171" sldId="317"/>
        </pc:sldMkLst>
      </pc:sldChg>
      <pc:sldChg chg="add del">
        <pc:chgData name="Ihor Aleksandrov" userId="c3051032-6b87-4db2-b257-777a0106fbd9" providerId="ADAL" clId="{52123596-3563-4175-A564-8A5D55C91DDD}" dt="2024-02-06T13:37:51.672" v="261" actId="2890"/>
        <pc:sldMkLst>
          <pc:docMk/>
          <pc:sldMk cId="2949598044" sldId="318"/>
        </pc:sldMkLst>
      </pc:sldChg>
      <pc:sldChg chg="addSp delSp modSp add mod">
        <pc:chgData name="Ihor Aleksandrov" userId="c3051032-6b87-4db2-b257-777a0106fbd9" providerId="ADAL" clId="{52123596-3563-4175-A564-8A5D55C91DDD}" dt="2024-02-06T13:42:12.655" v="289" actId="20577"/>
        <pc:sldMkLst>
          <pc:docMk/>
          <pc:sldMk cId="3002130769" sldId="318"/>
        </pc:sldMkLst>
        <pc:spChg chg="mod">
          <ac:chgData name="Ihor Aleksandrov" userId="c3051032-6b87-4db2-b257-777a0106fbd9" providerId="ADAL" clId="{52123596-3563-4175-A564-8A5D55C91DDD}" dt="2024-02-06T13:42:12.655" v="289" actId="20577"/>
          <ac:spMkLst>
            <pc:docMk/>
            <pc:sldMk cId="3002130769" sldId="31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52123596-3563-4175-A564-8A5D55C91DDD}" dt="2024-02-06T13:41:33.648" v="275" actId="478"/>
          <ac:picMkLst>
            <pc:docMk/>
            <pc:sldMk cId="3002130769" sldId="318"/>
            <ac:picMk id="4" creationId="{EE6B96D5-50E5-0772-8F70-37BEE50EFB86}"/>
          </ac:picMkLst>
        </pc:picChg>
        <pc:picChg chg="del">
          <ac:chgData name="Ihor Aleksandrov" userId="c3051032-6b87-4db2-b257-777a0106fbd9" providerId="ADAL" clId="{52123596-3563-4175-A564-8A5D55C91DDD}" dt="2024-02-06T13:41:29.546" v="273" actId="21"/>
          <ac:picMkLst>
            <pc:docMk/>
            <pc:sldMk cId="3002130769" sldId="318"/>
            <ac:picMk id="5" creationId="{9336CCC0-9CC4-94FD-D01D-5876C6F418E0}"/>
          </ac:picMkLst>
        </pc:picChg>
        <pc:picChg chg="add mod">
          <ac:chgData name="Ihor Aleksandrov" userId="c3051032-6b87-4db2-b257-777a0106fbd9" providerId="ADAL" clId="{52123596-3563-4175-A564-8A5D55C91DDD}" dt="2024-02-06T13:41:44.812" v="278" actId="1076"/>
          <ac:picMkLst>
            <pc:docMk/>
            <pc:sldMk cId="3002130769" sldId="318"/>
            <ac:picMk id="6" creationId="{79977ACE-986A-BBED-AFD8-13FBE71D9E6C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962432003" sldId="318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453833506" sldId="319"/>
        </pc:sldMkLst>
      </pc:sldChg>
      <pc:sldChg chg="addSp delSp modSp add mod">
        <pc:chgData name="Ihor Aleksandrov" userId="c3051032-6b87-4db2-b257-777a0106fbd9" providerId="ADAL" clId="{52123596-3563-4175-A564-8A5D55C91DDD}" dt="2024-02-06T15:21:40.915" v="363" actId="1076"/>
        <pc:sldMkLst>
          <pc:docMk/>
          <pc:sldMk cId="2646446178" sldId="319"/>
        </pc:sldMkLst>
        <pc:spChg chg="mod">
          <ac:chgData name="Ihor Aleksandrov" userId="c3051032-6b87-4db2-b257-777a0106fbd9" providerId="ADAL" clId="{52123596-3563-4175-A564-8A5D55C91DDD}" dt="2024-02-06T13:48:43.013" v="310" actId="14100"/>
          <ac:spMkLst>
            <pc:docMk/>
            <pc:sldMk cId="2646446178" sldId="319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52123596-3563-4175-A564-8A5D55C91DDD}" dt="2024-02-06T15:21:34.102" v="360" actId="478"/>
          <ac:spMkLst>
            <pc:docMk/>
            <pc:sldMk cId="2646446178" sldId="319"/>
            <ac:spMk id="4" creationId="{544AE0A2-4260-8954-0A78-A50BC4C6E015}"/>
          </ac:spMkLst>
        </pc:spChg>
        <pc:picChg chg="add mod">
          <ac:chgData name="Ihor Aleksandrov" userId="c3051032-6b87-4db2-b257-777a0106fbd9" providerId="ADAL" clId="{52123596-3563-4175-A564-8A5D55C91DDD}" dt="2024-02-06T15:21:40.915" v="363" actId="1076"/>
          <ac:picMkLst>
            <pc:docMk/>
            <pc:sldMk cId="2646446178" sldId="319"/>
            <ac:picMk id="5" creationId="{29F5F22D-C619-55D0-3B12-7C50480C67BE}"/>
          </ac:picMkLst>
        </pc:picChg>
        <pc:picChg chg="del">
          <ac:chgData name="Ihor Aleksandrov" userId="c3051032-6b87-4db2-b257-777a0106fbd9" providerId="ADAL" clId="{52123596-3563-4175-A564-8A5D55C91DDD}" dt="2024-02-06T13:49:20.393" v="311" actId="478"/>
          <ac:picMkLst>
            <pc:docMk/>
            <pc:sldMk cId="2646446178" sldId="319"/>
            <ac:picMk id="6" creationId="{79977ACE-986A-BBED-AFD8-13FBE71D9E6C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3:53:58.854" v="332" actId="1076"/>
        <pc:sldMkLst>
          <pc:docMk/>
          <pc:sldMk cId="2008541574" sldId="320"/>
        </pc:sldMkLst>
        <pc:spChg chg="mod">
          <ac:chgData name="Ihor Aleksandrov" userId="c3051032-6b87-4db2-b257-777a0106fbd9" providerId="ADAL" clId="{52123596-3563-4175-A564-8A5D55C91DDD}" dt="2024-02-06T13:52:37.760" v="322" actId="6549"/>
          <ac:spMkLst>
            <pc:docMk/>
            <pc:sldMk cId="2008541574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52123596-3563-4175-A564-8A5D55C91DDD}" dt="2024-02-06T13:53:05.731" v="323" actId="478"/>
          <ac:spMkLst>
            <pc:docMk/>
            <pc:sldMk cId="2008541574" sldId="320"/>
            <ac:spMk id="4" creationId="{544AE0A2-4260-8954-0A78-A50BC4C6E015}"/>
          </ac:spMkLst>
        </pc:spChg>
        <pc:picChg chg="add del">
          <ac:chgData name="Ihor Aleksandrov" userId="c3051032-6b87-4db2-b257-777a0106fbd9" providerId="ADAL" clId="{52123596-3563-4175-A564-8A5D55C91DDD}" dt="2024-02-06T13:53:10.387" v="325" actId="478"/>
          <ac:picMkLst>
            <pc:docMk/>
            <pc:sldMk cId="2008541574" sldId="320"/>
            <ac:picMk id="5" creationId="{65DC360A-A696-F398-2732-33422FAE1630}"/>
          </ac:picMkLst>
        </pc:picChg>
        <pc:picChg chg="add del">
          <ac:chgData name="Ihor Aleksandrov" userId="c3051032-6b87-4db2-b257-777a0106fbd9" providerId="ADAL" clId="{52123596-3563-4175-A564-8A5D55C91DDD}" dt="2024-02-06T13:53:31.788" v="327" actId="478"/>
          <ac:picMkLst>
            <pc:docMk/>
            <pc:sldMk cId="2008541574" sldId="320"/>
            <ac:picMk id="6" creationId="{AB0D468E-1329-4622-0652-5408D50B37D1}"/>
          </ac:picMkLst>
        </pc:picChg>
        <pc:picChg chg="add mod">
          <ac:chgData name="Ihor Aleksandrov" userId="c3051032-6b87-4db2-b257-777a0106fbd9" providerId="ADAL" clId="{52123596-3563-4175-A564-8A5D55C91DDD}" dt="2024-02-06T13:53:58.854" v="332" actId="1076"/>
          <ac:picMkLst>
            <pc:docMk/>
            <pc:sldMk cId="2008541574" sldId="320"/>
            <ac:picMk id="7" creationId="{B49FC276-F22B-098D-90A8-0BC32ECFB3F1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4046445197" sldId="320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332551928" sldId="321"/>
        </pc:sldMkLst>
      </pc:sldChg>
      <pc:sldChg chg="addSp delSp modSp add mod">
        <pc:chgData name="Ihor Aleksandrov" userId="c3051032-6b87-4db2-b257-777a0106fbd9" providerId="ADAL" clId="{52123596-3563-4175-A564-8A5D55C91DDD}" dt="2024-02-06T13:59:48.356" v="343" actId="1076"/>
        <pc:sldMkLst>
          <pc:docMk/>
          <pc:sldMk cId="2079661106" sldId="321"/>
        </pc:sldMkLst>
        <pc:spChg chg="add del mod">
          <ac:chgData name="Ihor Aleksandrov" userId="c3051032-6b87-4db2-b257-777a0106fbd9" providerId="ADAL" clId="{52123596-3563-4175-A564-8A5D55C91DDD}" dt="2024-02-06T13:58:59.535" v="337" actId="478"/>
          <ac:spMkLst>
            <pc:docMk/>
            <pc:sldMk cId="2079661106" sldId="321"/>
            <ac:spMk id="5" creationId="{B8ED238F-A2EE-EAB6-4327-AA778C031AC7}"/>
          </ac:spMkLst>
        </pc:spChg>
        <pc:picChg chg="add del">
          <ac:chgData name="Ihor Aleksandrov" userId="c3051032-6b87-4db2-b257-777a0106fbd9" providerId="ADAL" clId="{52123596-3563-4175-A564-8A5D55C91DDD}" dt="2024-02-06T13:59:10.639" v="339" actId="478"/>
          <ac:picMkLst>
            <pc:docMk/>
            <pc:sldMk cId="2079661106" sldId="321"/>
            <ac:picMk id="6" creationId="{62DA28AA-079C-BB7A-FC28-EAC064B192C1}"/>
          </ac:picMkLst>
        </pc:picChg>
        <pc:picChg chg="del">
          <ac:chgData name="Ihor Aleksandrov" userId="c3051032-6b87-4db2-b257-777a0106fbd9" providerId="ADAL" clId="{52123596-3563-4175-A564-8A5D55C91DDD}" dt="2024-02-06T13:58:54.696" v="334" actId="478"/>
          <ac:picMkLst>
            <pc:docMk/>
            <pc:sldMk cId="2079661106" sldId="321"/>
            <ac:picMk id="7" creationId="{B49FC276-F22B-098D-90A8-0BC32ECFB3F1}"/>
          </ac:picMkLst>
        </pc:picChg>
        <pc:picChg chg="add mod">
          <ac:chgData name="Ihor Aleksandrov" userId="c3051032-6b87-4db2-b257-777a0106fbd9" providerId="ADAL" clId="{52123596-3563-4175-A564-8A5D55C91DDD}" dt="2024-02-06T13:59:48.356" v="343" actId="1076"/>
          <ac:picMkLst>
            <pc:docMk/>
            <pc:sldMk cId="2079661106" sldId="321"/>
            <ac:picMk id="9" creationId="{9C723457-B62E-BE55-EEEB-87888E51BED6}"/>
          </ac:picMkLst>
        </pc:picChg>
      </pc:sldChg>
      <pc:sldChg chg="addSp delSp modSp add mod">
        <pc:chgData name="Ihor Aleksandrov" userId="c3051032-6b87-4db2-b257-777a0106fbd9" providerId="ADAL" clId="{52123596-3563-4175-A564-8A5D55C91DDD}" dt="2024-02-06T15:19:34.852" v="359" actId="1076"/>
        <pc:sldMkLst>
          <pc:docMk/>
          <pc:sldMk cId="129948205" sldId="322"/>
        </pc:sldMkLst>
        <pc:spChg chg="mod">
          <ac:chgData name="Ihor Aleksandrov" userId="c3051032-6b87-4db2-b257-777a0106fbd9" providerId="ADAL" clId="{52123596-3563-4175-A564-8A5D55C91DDD}" dt="2024-02-06T15:16:22.796" v="348" actId="20577"/>
          <ac:spMkLst>
            <pc:docMk/>
            <pc:sldMk cId="129948205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52123596-3563-4175-A564-8A5D55C91DDD}" dt="2024-02-06T15:17:30.690" v="351"/>
          <ac:picMkLst>
            <pc:docMk/>
            <pc:sldMk cId="129948205" sldId="322"/>
            <ac:picMk id="4" creationId="{DE11E9BC-8D67-B367-3D43-07A7564DFF9E}"/>
          </ac:picMkLst>
        </pc:picChg>
        <pc:picChg chg="add del">
          <ac:chgData name="Ihor Aleksandrov" userId="c3051032-6b87-4db2-b257-777a0106fbd9" providerId="ADAL" clId="{52123596-3563-4175-A564-8A5D55C91DDD}" dt="2024-02-06T15:19:15.112" v="353" actId="478"/>
          <ac:picMkLst>
            <pc:docMk/>
            <pc:sldMk cId="129948205" sldId="322"/>
            <ac:picMk id="5" creationId="{2BE3B931-C1B1-F87D-D840-46FEC86B89FF}"/>
          </ac:picMkLst>
        </pc:picChg>
        <pc:picChg chg="add mod">
          <ac:chgData name="Ihor Aleksandrov" userId="c3051032-6b87-4db2-b257-777a0106fbd9" providerId="ADAL" clId="{52123596-3563-4175-A564-8A5D55C91DDD}" dt="2024-02-06T15:19:34.852" v="359" actId="1076"/>
          <ac:picMkLst>
            <pc:docMk/>
            <pc:sldMk cId="129948205" sldId="322"/>
            <ac:picMk id="7" creationId="{FA4F650A-3AB0-7A1F-73EC-9B6D623F077F}"/>
          </ac:picMkLst>
        </pc:picChg>
        <pc:picChg chg="del">
          <ac:chgData name="Ihor Aleksandrov" userId="c3051032-6b87-4db2-b257-777a0106fbd9" providerId="ADAL" clId="{52123596-3563-4175-A564-8A5D55C91DDD}" dt="2024-02-06T15:16:25.957" v="349" actId="478"/>
          <ac:picMkLst>
            <pc:docMk/>
            <pc:sldMk cId="129948205" sldId="322"/>
            <ac:picMk id="9" creationId="{9C723457-B62E-BE55-EEEB-87888E51BED6}"/>
          </ac:picMkLst>
        </pc:picChg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256048852" sldId="322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857131316" sldId="323"/>
        </pc:sldMkLst>
      </pc:sldChg>
      <pc:sldChg chg="del">
        <pc:chgData name="Ihor Aleksandrov" userId="c3051032-6b87-4db2-b257-777a0106fbd9" providerId="ADAL" clId="{52123596-3563-4175-A564-8A5D55C91DDD}" dt="2024-02-06T10:36:26.430" v="83" actId="47"/>
        <pc:sldMkLst>
          <pc:docMk/>
          <pc:sldMk cId="1026488598" sldId="324"/>
        </pc:sldMkLst>
      </pc:sldChg>
    </pc:docChg>
  </pc:docChgLst>
  <pc:docChgLst>
    <pc:chgData name="Ihor Aleksandrov" userId="c3051032-6b87-4db2-b257-777a0106fbd9" providerId="ADAL" clId="{1BA64282-8772-44DD-ADE1-6DE4E20DF9D4}"/>
    <pc:docChg chg="undo custSel addSld delSld modSld sldOrd addSection delSection modSection">
      <pc:chgData name="Ihor Aleksandrov" userId="c3051032-6b87-4db2-b257-777a0106fbd9" providerId="ADAL" clId="{1BA64282-8772-44DD-ADE1-6DE4E20DF9D4}" dt="2024-01-31T08:21:19.563" v="583" actId="14100"/>
      <pc:docMkLst>
        <pc:docMk/>
      </pc:docMkLst>
      <pc:sldChg chg="modSp mod">
        <pc:chgData name="Ihor Aleksandrov" userId="c3051032-6b87-4db2-b257-777a0106fbd9" providerId="ADAL" clId="{1BA64282-8772-44DD-ADE1-6DE4E20DF9D4}" dt="2024-01-30T10:31:34.940" v="3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1BA64282-8772-44DD-ADE1-6DE4E20DF9D4}" dt="2024-01-30T10:31:34.940" v="3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">
        <pc:chgData name="Ihor Aleksandrov" userId="c3051032-6b87-4db2-b257-777a0106fbd9" providerId="ADAL" clId="{1BA64282-8772-44DD-ADE1-6DE4E20DF9D4}" dt="2024-01-30T10:33:11.732" v="36" actId="11529"/>
        <pc:sldMkLst>
          <pc:docMk/>
          <pc:sldMk cId="4197480136" sldId="268"/>
        </pc:sldMkLst>
        <pc:spChg chg="mod">
          <ac:chgData name="Ihor Aleksandrov" userId="c3051032-6b87-4db2-b257-777a0106fbd9" providerId="ADAL" clId="{1BA64282-8772-44DD-ADE1-6DE4E20DF9D4}" dt="2024-01-30T10:32:56.764" v="34"/>
          <ac:spMkLst>
            <pc:docMk/>
            <pc:sldMk cId="4197480136" sldId="26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33:11.732" v="36" actId="11529"/>
          <ac:spMkLst>
            <pc:docMk/>
            <pc:sldMk cId="4197480136" sldId="268"/>
            <ac:spMk id="4" creationId="{13451CDA-1490-D1A7-A07B-AFF3680A7469}"/>
          </ac:spMkLst>
        </pc:spChg>
        <pc:picChg chg="del">
          <ac:chgData name="Ihor Aleksandrov" userId="c3051032-6b87-4db2-b257-777a0106fbd9" providerId="ADAL" clId="{1BA64282-8772-44DD-ADE1-6DE4E20DF9D4}" dt="2024-01-30T10:32:58.851" v="35" actId="478"/>
          <ac:picMkLst>
            <pc:docMk/>
            <pc:sldMk cId="4197480136" sldId="268"/>
            <ac:picMk id="5" creationId="{48B8D675-CA93-B1DA-C8B0-E9A8D9721494}"/>
          </ac:picMkLst>
        </pc:picChg>
      </pc:sldChg>
      <pc:sldChg chg="modSp mod">
        <pc:chgData name="Ihor Aleksandrov" userId="c3051032-6b87-4db2-b257-777a0106fbd9" providerId="ADAL" clId="{1BA64282-8772-44DD-ADE1-6DE4E20DF9D4}" dt="2024-01-30T10:26:55.218" v="14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1BA64282-8772-44DD-ADE1-6DE4E20DF9D4}" dt="2024-01-30T10:26:55.218" v="14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1BA64282-8772-44DD-ADE1-6DE4E20DF9D4}" dt="2024-01-31T08:21:19.563" v="583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1BA64282-8772-44DD-ADE1-6DE4E20DF9D4}" dt="2024-01-31T08:21:19.563" v="583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3829398" sldId="304"/>
        </pc:sldMkLst>
      </pc:sldChg>
      <pc:sldChg chg="modSp add mod">
        <pc:chgData name="Ihor Aleksandrov" userId="c3051032-6b87-4db2-b257-777a0106fbd9" providerId="ADAL" clId="{1BA64282-8772-44DD-ADE1-6DE4E20DF9D4}" dt="2024-01-30T10:34:21.689" v="40"/>
        <pc:sldMkLst>
          <pc:docMk/>
          <pc:sldMk cId="3549163878" sldId="304"/>
        </pc:sldMkLst>
        <pc:spChg chg="mod">
          <ac:chgData name="Ihor Aleksandrov" userId="c3051032-6b87-4db2-b257-777a0106fbd9" providerId="ADAL" clId="{1BA64282-8772-44DD-ADE1-6DE4E20DF9D4}" dt="2024-01-30T10:34:21.689" v="40"/>
          <ac:spMkLst>
            <pc:docMk/>
            <pc:sldMk cId="3549163878" sldId="30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90847877" sldId="305"/>
        </pc:sldMkLst>
      </pc:sldChg>
      <pc:sldChg chg="modSp add mod">
        <pc:chgData name="Ihor Aleksandrov" userId="c3051032-6b87-4db2-b257-777a0106fbd9" providerId="ADAL" clId="{1BA64282-8772-44DD-ADE1-6DE4E20DF9D4}" dt="2024-01-30T10:39:52.321" v="43"/>
        <pc:sldMkLst>
          <pc:docMk/>
          <pc:sldMk cId="3859147720" sldId="305"/>
        </pc:sldMkLst>
        <pc:spChg chg="mod">
          <ac:chgData name="Ihor Aleksandrov" userId="c3051032-6b87-4db2-b257-777a0106fbd9" providerId="ADAL" clId="{1BA64282-8772-44DD-ADE1-6DE4E20DF9D4}" dt="2024-01-30T10:39:52.321" v="43"/>
          <ac:spMkLst>
            <pc:docMk/>
            <pc:sldMk cId="3859147720" sldId="305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0494837" sldId="306"/>
        </pc:sldMkLst>
      </pc:sldChg>
      <pc:sldChg chg="addSp delSp modSp add mod">
        <pc:chgData name="Ihor Aleksandrov" userId="c3051032-6b87-4db2-b257-777a0106fbd9" providerId="ADAL" clId="{1BA64282-8772-44DD-ADE1-6DE4E20DF9D4}" dt="2024-01-30T10:40:54.074" v="53" actId="1076"/>
        <pc:sldMkLst>
          <pc:docMk/>
          <pc:sldMk cId="2864035387" sldId="306"/>
        </pc:sldMkLst>
        <pc:spChg chg="mod">
          <ac:chgData name="Ihor Aleksandrov" userId="c3051032-6b87-4db2-b257-777a0106fbd9" providerId="ADAL" clId="{1BA64282-8772-44DD-ADE1-6DE4E20DF9D4}" dt="2024-01-30T10:40:39.525" v="47"/>
          <ac:spMkLst>
            <pc:docMk/>
            <pc:sldMk cId="2864035387" sldId="30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0:40:48.445" v="48" actId="478"/>
          <ac:spMkLst>
            <pc:docMk/>
            <pc:sldMk cId="2864035387" sldId="306"/>
            <ac:spMk id="4" creationId="{13451CDA-1490-D1A7-A07B-AFF3680A7469}"/>
          </ac:spMkLst>
        </pc:spChg>
        <pc:picChg chg="add mod">
          <ac:chgData name="Ihor Aleksandrov" userId="c3051032-6b87-4db2-b257-777a0106fbd9" providerId="ADAL" clId="{1BA64282-8772-44DD-ADE1-6DE4E20DF9D4}" dt="2024-01-30T10:40:54.074" v="53" actId="1076"/>
          <ac:picMkLst>
            <pc:docMk/>
            <pc:sldMk cId="2864035387" sldId="306"/>
            <ac:picMk id="6" creationId="{463EDD51-A65A-62EA-0307-F511DDFCFCBF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0:42:30.158" v="60" actId="1076"/>
        <pc:sldMkLst>
          <pc:docMk/>
          <pc:sldMk cId="1602066729" sldId="307"/>
        </pc:sldMkLst>
        <pc:spChg chg="mod">
          <ac:chgData name="Ihor Aleksandrov" userId="c3051032-6b87-4db2-b257-777a0106fbd9" providerId="ADAL" clId="{1BA64282-8772-44DD-ADE1-6DE4E20DF9D4}" dt="2024-01-30T10:42:14.362" v="55"/>
          <ac:spMkLst>
            <pc:docMk/>
            <pc:sldMk cId="1602066729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2:30.158" v="60" actId="1076"/>
          <ac:picMkLst>
            <pc:docMk/>
            <pc:sldMk cId="1602066729" sldId="307"/>
            <ac:picMk id="4" creationId="{9C6AAAAF-DE4E-C810-7F7D-9B2BB5C6F9E8}"/>
          </ac:picMkLst>
        </pc:picChg>
        <pc:picChg chg="del">
          <ac:chgData name="Ihor Aleksandrov" userId="c3051032-6b87-4db2-b257-777a0106fbd9" providerId="ADAL" clId="{1BA64282-8772-44DD-ADE1-6DE4E20DF9D4}" dt="2024-01-30T10:42:16.960" v="56" actId="478"/>
          <ac:picMkLst>
            <pc:docMk/>
            <pc:sldMk cId="1602066729" sldId="307"/>
            <ac:picMk id="6" creationId="{463EDD51-A65A-62EA-0307-F511DDFCFCBF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938047355" sldId="307"/>
        </pc:sldMkLst>
      </pc:sldChg>
      <pc:sldChg chg="addSp delSp modSp add mod">
        <pc:chgData name="Ihor Aleksandrov" userId="c3051032-6b87-4db2-b257-777a0106fbd9" providerId="ADAL" clId="{1BA64282-8772-44DD-ADE1-6DE4E20DF9D4}" dt="2024-01-30T10:45:48.548" v="67" actId="1076"/>
        <pc:sldMkLst>
          <pc:docMk/>
          <pc:sldMk cId="3269251051" sldId="308"/>
        </pc:sldMkLst>
        <pc:spChg chg="mod">
          <ac:chgData name="Ihor Aleksandrov" userId="c3051032-6b87-4db2-b257-777a0106fbd9" providerId="ADAL" clId="{1BA64282-8772-44DD-ADE1-6DE4E20DF9D4}" dt="2024-01-30T10:45:32.241" v="62"/>
          <ac:spMkLst>
            <pc:docMk/>
            <pc:sldMk cId="3269251051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0:45:40.260" v="63" actId="478"/>
          <ac:picMkLst>
            <pc:docMk/>
            <pc:sldMk cId="3269251051" sldId="308"/>
            <ac:picMk id="4" creationId="{9C6AAAAF-DE4E-C810-7F7D-9B2BB5C6F9E8}"/>
          </ac:picMkLst>
        </pc:picChg>
        <pc:picChg chg="add mod">
          <ac:chgData name="Ihor Aleksandrov" userId="c3051032-6b87-4db2-b257-777a0106fbd9" providerId="ADAL" clId="{1BA64282-8772-44DD-ADE1-6DE4E20DF9D4}" dt="2024-01-30T10:45:48.548" v="67" actId="1076"/>
          <ac:picMkLst>
            <pc:docMk/>
            <pc:sldMk cId="3269251051" sldId="308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74413980" sldId="308"/>
        </pc:sldMkLst>
      </pc:sldChg>
      <pc:sldChg chg="addSp delSp modSp add mod">
        <pc:chgData name="Ihor Aleksandrov" userId="c3051032-6b87-4db2-b257-777a0106fbd9" providerId="ADAL" clId="{1BA64282-8772-44DD-ADE1-6DE4E20DF9D4}" dt="2024-01-30T10:47:08.379" v="75" actId="1076"/>
        <pc:sldMkLst>
          <pc:docMk/>
          <pc:sldMk cId="1192723176" sldId="309"/>
        </pc:sldMkLst>
        <pc:spChg chg="mod">
          <ac:chgData name="Ihor Aleksandrov" userId="c3051032-6b87-4db2-b257-777a0106fbd9" providerId="ADAL" clId="{1BA64282-8772-44DD-ADE1-6DE4E20DF9D4}" dt="2024-01-30T10:46:45.847" v="69"/>
          <ac:spMkLst>
            <pc:docMk/>
            <pc:sldMk cId="1192723176" sldId="30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0:47:08.379" v="75" actId="1076"/>
          <ac:picMkLst>
            <pc:docMk/>
            <pc:sldMk cId="1192723176" sldId="309"/>
            <ac:picMk id="4" creationId="{655C095D-23A0-6EB5-A692-3463FA17B1E4}"/>
          </ac:picMkLst>
        </pc:picChg>
        <pc:picChg chg="del">
          <ac:chgData name="Ihor Aleksandrov" userId="c3051032-6b87-4db2-b257-777a0106fbd9" providerId="ADAL" clId="{1BA64282-8772-44DD-ADE1-6DE4E20DF9D4}" dt="2024-01-30T10:46:58.375" v="70" actId="478"/>
          <ac:picMkLst>
            <pc:docMk/>
            <pc:sldMk cId="1192723176" sldId="309"/>
            <ac:picMk id="5" creationId="{D09D17EA-A0B2-A1FB-4158-1A9CBCEACE25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72219502" sldId="309"/>
        </pc:sldMkLst>
      </pc:sldChg>
      <pc:sldChg chg="addSp delSp modSp add mod">
        <pc:chgData name="Ihor Aleksandrov" userId="c3051032-6b87-4db2-b257-777a0106fbd9" providerId="ADAL" clId="{1BA64282-8772-44DD-ADE1-6DE4E20DF9D4}" dt="2024-01-30T10:49:01.979" v="81"/>
        <pc:sldMkLst>
          <pc:docMk/>
          <pc:sldMk cId="349494834" sldId="310"/>
        </pc:sldMkLst>
        <pc:spChg chg="mod">
          <ac:chgData name="Ihor Aleksandrov" userId="c3051032-6b87-4db2-b257-777a0106fbd9" providerId="ADAL" clId="{1BA64282-8772-44DD-ADE1-6DE4E20DF9D4}" dt="2024-01-30T10:49:01.979" v="81"/>
          <ac:spMkLst>
            <pc:docMk/>
            <pc:sldMk cId="349494834" sldId="310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0:48:50.060" v="78" actId="11529"/>
          <ac:spMkLst>
            <pc:docMk/>
            <pc:sldMk cId="349494834" sldId="310"/>
            <ac:spMk id="5" creationId="{C1757A9F-BD9C-A31F-7352-3F6C528D2EE0}"/>
          </ac:spMkLst>
        </pc:spChg>
        <pc:picChg chg="del">
          <ac:chgData name="Ihor Aleksandrov" userId="c3051032-6b87-4db2-b257-777a0106fbd9" providerId="ADAL" clId="{1BA64282-8772-44DD-ADE1-6DE4E20DF9D4}" dt="2024-01-30T10:48:42.262" v="77" actId="478"/>
          <ac:picMkLst>
            <pc:docMk/>
            <pc:sldMk cId="349494834" sldId="310"/>
            <ac:picMk id="4" creationId="{655C095D-23A0-6EB5-A692-3463FA17B1E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777986827" sldId="310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84484455" sldId="311"/>
        </pc:sldMkLst>
      </pc:sldChg>
      <pc:sldChg chg="addSp delSp modSp add mod">
        <pc:chgData name="Ihor Aleksandrov" userId="c3051032-6b87-4db2-b257-777a0106fbd9" providerId="ADAL" clId="{1BA64282-8772-44DD-ADE1-6DE4E20DF9D4}" dt="2024-01-30T15:03:45.970" v="146" actId="1076"/>
        <pc:sldMkLst>
          <pc:docMk/>
          <pc:sldMk cId="499114694" sldId="311"/>
        </pc:sldMkLst>
        <pc:spChg chg="mod">
          <ac:chgData name="Ihor Aleksandrov" userId="c3051032-6b87-4db2-b257-777a0106fbd9" providerId="ADAL" clId="{1BA64282-8772-44DD-ADE1-6DE4E20DF9D4}" dt="2024-01-30T15:03:21.672" v="138" actId="20577"/>
          <ac:spMkLst>
            <pc:docMk/>
            <pc:sldMk cId="499114694" sldId="31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03:25.388" v="139" actId="478"/>
          <ac:spMkLst>
            <pc:docMk/>
            <pc:sldMk cId="499114694" sldId="311"/>
            <ac:spMk id="5" creationId="{C1757A9F-BD9C-A31F-7352-3F6C528D2EE0}"/>
          </ac:spMkLst>
        </pc:spChg>
        <pc:picChg chg="add mod">
          <ac:chgData name="Ihor Aleksandrov" userId="c3051032-6b87-4db2-b257-777a0106fbd9" providerId="ADAL" clId="{1BA64282-8772-44DD-ADE1-6DE4E20DF9D4}" dt="2024-01-30T15:03:45.970" v="146" actId="1076"/>
          <ac:picMkLst>
            <pc:docMk/>
            <pc:sldMk cId="499114694" sldId="311"/>
            <ac:picMk id="4" creationId="{5CD84153-5E83-C592-CA51-70C2A75A0E1A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5:06:39.430" v="178" actId="20577"/>
        <pc:sldMkLst>
          <pc:docMk/>
          <pc:sldMk cId="270713766" sldId="312"/>
        </pc:sldMkLst>
        <pc:spChg chg="mod">
          <ac:chgData name="Ihor Aleksandrov" userId="c3051032-6b87-4db2-b257-777a0106fbd9" providerId="ADAL" clId="{1BA64282-8772-44DD-ADE1-6DE4E20DF9D4}" dt="2024-01-30T15:06:39.430" v="178" actId="20577"/>
          <ac:spMkLst>
            <pc:docMk/>
            <pc:sldMk cId="270713766" sldId="312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071951183" sldId="312"/>
        </pc:sldMkLst>
      </pc:sldChg>
      <pc:sldChg chg="addSp delSp modSp add mod ord">
        <pc:chgData name="Ihor Aleksandrov" userId="c3051032-6b87-4db2-b257-777a0106fbd9" providerId="ADAL" clId="{1BA64282-8772-44DD-ADE1-6DE4E20DF9D4}" dt="2024-01-30T15:09:39.027" v="187" actId="11529"/>
        <pc:sldMkLst>
          <pc:docMk/>
          <pc:sldMk cId="3773115567" sldId="313"/>
        </pc:sldMkLst>
        <pc:spChg chg="mod">
          <ac:chgData name="Ihor Aleksandrov" userId="c3051032-6b87-4db2-b257-777a0106fbd9" providerId="ADAL" clId="{1BA64282-8772-44DD-ADE1-6DE4E20DF9D4}" dt="2024-01-30T15:09:28.633" v="185" actId="14100"/>
          <ac:spMkLst>
            <pc:docMk/>
            <pc:sldMk cId="3773115567" sldId="313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09:39.027" v="187" actId="11529"/>
          <ac:spMkLst>
            <pc:docMk/>
            <pc:sldMk cId="3773115567" sldId="313"/>
            <ac:spMk id="5" creationId="{AD5CB6A8-170B-0A95-F7B1-2340F8B4CEF9}"/>
          </ac:spMkLst>
        </pc:spChg>
        <pc:picChg chg="del">
          <ac:chgData name="Ihor Aleksandrov" userId="c3051032-6b87-4db2-b257-777a0106fbd9" providerId="ADAL" clId="{1BA64282-8772-44DD-ADE1-6DE4E20DF9D4}" dt="2024-01-30T15:09:30.892" v="186" actId="478"/>
          <ac:picMkLst>
            <pc:docMk/>
            <pc:sldMk cId="3773115567" sldId="313"/>
            <ac:picMk id="4" creationId="{5CD84153-5E83-C592-CA51-70C2A75A0E1A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014532755" sldId="313"/>
        </pc:sldMkLst>
      </pc:sldChg>
      <pc:sldChg chg="addSp delSp modSp add mod">
        <pc:chgData name="Ihor Aleksandrov" userId="c3051032-6b87-4db2-b257-777a0106fbd9" providerId="ADAL" clId="{1BA64282-8772-44DD-ADE1-6DE4E20DF9D4}" dt="2024-01-30T15:12:23.606" v="195" actId="1076"/>
        <pc:sldMkLst>
          <pc:docMk/>
          <pc:sldMk cId="141045630" sldId="314"/>
        </pc:sldMkLst>
        <pc:spChg chg="mod">
          <ac:chgData name="Ihor Aleksandrov" userId="c3051032-6b87-4db2-b257-777a0106fbd9" providerId="ADAL" clId="{1BA64282-8772-44DD-ADE1-6DE4E20DF9D4}" dt="2024-01-30T15:12:00.431" v="189"/>
          <ac:spMkLst>
            <pc:docMk/>
            <pc:sldMk cId="141045630" sldId="31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12:10.036" v="190" actId="478"/>
          <ac:spMkLst>
            <pc:docMk/>
            <pc:sldMk cId="141045630" sldId="31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5:12:23.606" v="195" actId="1076"/>
          <ac:picMkLst>
            <pc:docMk/>
            <pc:sldMk cId="141045630" sldId="314"/>
            <ac:picMk id="4" creationId="{DB62B67A-3041-F4A9-227C-D55324211ADB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667496052" sldId="314"/>
        </pc:sldMkLst>
      </pc:sldChg>
      <pc:sldChg chg="addSp delSp modSp add mod">
        <pc:chgData name="Ihor Aleksandrov" userId="c3051032-6b87-4db2-b257-777a0106fbd9" providerId="ADAL" clId="{1BA64282-8772-44DD-ADE1-6DE4E20DF9D4}" dt="2024-01-30T15:16:56.122" v="209" actId="1076"/>
        <pc:sldMkLst>
          <pc:docMk/>
          <pc:sldMk cId="1532481946" sldId="315"/>
        </pc:sldMkLst>
        <pc:spChg chg="mod">
          <ac:chgData name="Ihor Aleksandrov" userId="c3051032-6b87-4db2-b257-777a0106fbd9" providerId="ADAL" clId="{1BA64282-8772-44DD-ADE1-6DE4E20DF9D4}" dt="2024-01-30T15:15:49.631" v="203" actId="20577"/>
          <ac:spMkLst>
            <pc:docMk/>
            <pc:sldMk cId="1532481946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16:47.271" v="204" actId="478"/>
          <ac:picMkLst>
            <pc:docMk/>
            <pc:sldMk cId="1532481946" sldId="315"/>
            <ac:picMk id="4" creationId="{DB62B67A-3041-F4A9-227C-D55324211ADB}"/>
          </ac:picMkLst>
        </pc:picChg>
        <pc:picChg chg="add mod">
          <ac:chgData name="Ihor Aleksandrov" userId="c3051032-6b87-4db2-b257-777a0106fbd9" providerId="ADAL" clId="{1BA64282-8772-44DD-ADE1-6DE4E20DF9D4}" dt="2024-01-30T15:16:56.122" v="209" actId="1076"/>
          <ac:picMkLst>
            <pc:docMk/>
            <pc:sldMk cId="1532481946" sldId="315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503154780" sldId="315"/>
        </pc:sldMkLst>
      </pc:sldChg>
      <pc:sldChg chg="addSp delSp modSp add mod">
        <pc:chgData name="Ihor Aleksandrov" userId="c3051032-6b87-4db2-b257-777a0106fbd9" providerId="ADAL" clId="{1BA64282-8772-44DD-ADE1-6DE4E20DF9D4}" dt="2024-01-30T15:24:19.366" v="231" actId="1076"/>
        <pc:sldMkLst>
          <pc:docMk/>
          <pc:sldMk cId="2524846561" sldId="316"/>
        </pc:sldMkLst>
        <pc:spChg chg="mod">
          <ac:chgData name="Ihor Aleksandrov" userId="c3051032-6b87-4db2-b257-777a0106fbd9" providerId="ADAL" clId="{1BA64282-8772-44DD-ADE1-6DE4E20DF9D4}" dt="2024-01-30T15:24:01.241" v="225" actId="20577"/>
          <ac:spMkLst>
            <pc:docMk/>
            <pc:sldMk cId="2524846561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5:24:19.366" v="231" actId="1076"/>
          <ac:picMkLst>
            <pc:docMk/>
            <pc:sldMk cId="2524846561" sldId="316"/>
            <ac:picMk id="4" creationId="{876CA0E5-C7C0-5485-0D63-615AE333F13B}"/>
          </ac:picMkLst>
        </pc:picChg>
        <pc:picChg chg="del">
          <ac:chgData name="Ihor Aleksandrov" userId="c3051032-6b87-4db2-b257-777a0106fbd9" providerId="ADAL" clId="{1BA64282-8772-44DD-ADE1-6DE4E20DF9D4}" dt="2024-01-30T15:24:04.645" v="226" actId="478"/>
          <ac:picMkLst>
            <pc:docMk/>
            <pc:sldMk cId="2524846561" sldId="316"/>
            <ac:picMk id="5" creationId="{53507613-C653-F3B8-30C3-06F4871535A0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4210310787" sldId="316"/>
        </pc:sldMkLst>
      </pc:sldChg>
      <pc:sldChg chg="addSp delSp modSp add mod">
        <pc:chgData name="Ihor Aleksandrov" userId="c3051032-6b87-4db2-b257-777a0106fbd9" providerId="ADAL" clId="{1BA64282-8772-44DD-ADE1-6DE4E20DF9D4}" dt="2024-01-30T15:27:04.160" v="237" actId="1076"/>
        <pc:sldMkLst>
          <pc:docMk/>
          <pc:sldMk cId="340892873" sldId="317"/>
        </pc:sldMkLst>
        <pc:spChg chg="mod">
          <ac:chgData name="Ihor Aleksandrov" userId="c3051032-6b87-4db2-b257-777a0106fbd9" providerId="ADAL" clId="{1BA64282-8772-44DD-ADE1-6DE4E20DF9D4}" dt="2024-01-30T15:26:46.154" v="233"/>
          <ac:spMkLst>
            <pc:docMk/>
            <pc:sldMk cId="340892873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5:26:49.436" v="234" actId="478"/>
          <ac:picMkLst>
            <pc:docMk/>
            <pc:sldMk cId="340892873" sldId="317"/>
            <ac:picMk id="4" creationId="{876CA0E5-C7C0-5485-0D63-615AE333F13B}"/>
          </ac:picMkLst>
        </pc:picChg>
        <pc:picChg chg="add mod">
          <ac:chgData name="Ihor Aleksandrov" userId="c3051032-6b87-4db2-b257-777a0106fbd9" providerId="ADAL" clId="{1BA64282-8772-44DD-ADE1-6DE4E20DF9D4}" dt="2024-01-30T15:27:04.160" v="237" actId="1076"/>
          <ac:picMkLst>
            <pc:docMk/>
            <pc:sldMk cId="340892873" sldId="317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401046882" sldId="317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701027107" sldId="318"/>
        </pc:sldMkLst>
      </pc:sldChg>
      <pc:sldChg chg="addSp delSp modSp add mod">
        <pc:chgData name="Ihor Aleksandrov" userId="c3051032-6b87-4db2-b257-777a0106fbd9" providerId="ADAL" clId="{1BA64282-8772-44DD-ADE1-6DE4E20DF9D4}" dt="2024-01-30T15:49:20.134" v="242" actId="11529"/>
        <pc:sldMkLst>
          <pc:docMk/>
          <pc:sldMk cId="1315442765" sldId="318"/>
        </pc:sldMkLst>
        <pc:spChg chg="mod">
          <ac:chgData name="Ihor Aleksandrov" userId="c3051032-6b87-4db2-b257-777a0106fbd9" providerId="ADAL" clId="{1BA64282-8772-44DD-ADE1-6DE4E20DF9D4}" dt="2024-01-30T15:49:11.813" v="240" actId="14100"/>
          <ac:spMkLst>
            <pc:docMk/>
            <pc:sldMk cId="1315442765" sldId="318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5:49:20.134" v="242" actId="11529"/>
          <ac:spMkLst>
            <pc:docMk/>
            <pc:sldMk cId="1315442765" sldId="318"/>
            <ac:spMk id="4" creationId="{2961FDE0-C929-D54E-5849-7BB80024BE7F}"/>
          </ac:spMkLst>
        </pc:spChg>
        <pc:picChg chg="del">
          <ac:chgData name="Ihor Aleksandrov" userId="c3051032-6b87-4db2-b257-777a0106fbd9" providerId="ADAL" clId="{1BA64282-8772-44DD-ADE1-6DE4E20DF9D4}" dt="2024-01-30T15:49:13.624" v="241" actId="478"/>
          <ac:picMkLst>
            <pc:docMk/>
            <pc:sldMk cId="1315442765" sldId="318"/>
            <ac:picMk id="5" creationId="{9C220DF2-D833-480D-E1E8-F7CB11EB6964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66848246" sldId="319"/>
        </pc:sldMkLst>
      </pc:sldChg>
      <pc:sldChg chg="modSp add mod">
        <pc:chgData name="Ihor Aleksandrov" userId="c3051032-6b87-4db2-b257-777a0106fbd9" providerId="ADAL" clId="{1BA64282-8772-44DD-ADE1-6DE4E20DF9D4}" dt="2024-01-30T15:51:27.775" v="245" actId="14100"/>
        <pc:sldMkLst>
          <pc:docMk/>
          <pc:sldMk cId="2257188714" sldId="319"/>
        </pc:sldMkLst>
        <pc:spChg chg="mod">
          <ac:chgData name="Ihor Aleksandrov" userId="c3051032-6b87-4db2-b257-777a0106fbd9" providerId="ADAL" clId="{1BA64282-8772-44DD-ADE1-6DE4E20DF9D4}" dt="2024-01-30T15:51:27.775" v="245" actId="14100"/>
          <ac:spMkLst>
            <pc:docMk/>
            <pc:sldMk cId="2257188714" sldId="31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2292472459" sldId="320"/>
        </pc:sldMkLst>
      </pc:sldChg>
      <pc:sldChg chg="addSp delSp modSp add mod">
        <pc:chgData name="Ihor Aleksandrov" userId="c3051032-6b87-4db2-b257-777a0106fbd9" providerId="ADAL" clId="{1BA64282-8772-44DD-ADE1-6DE4E20DF9D4}" dt="2024-01-30T15:56:47.643" v="251" actId="1076"/>
        <pc:sldMkLst>
          <pc:docMk/>
          <pc:sldMk cId="2940295210" sldId="320"/>
        </pc:sldMkLst>
        <pc:spChg chg="mod">
          <ac:chgData name="Ihor Aleksandrov" userId="c3051032-6b87-4db2-b257-777a0106fbd9" providerId="ADAL" clId="{1BA64282-8772-44DD-ADE1-6DE4E20DF9D4}" dt="2024-01-30T15:56:28.274" v="247"/>
          <ac:spMkLst>
            <pc:docMk/>
            <pc:sldMk cId="2940295210" sldId="320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5:56:30.322" v="248" actId="478"/>
          <ac:spMkLst>
            <pc:docMk/>
            <pc:sldMk cId="2940295210" sldId="320"/>
            <ac:spMk id="4" creationId="{2961FDE0-C929-D54E-5849-7BB80024BE7F}"/>
          </ac:spMkLst>
        </pc:spChg>
        <pc:picChg chg="add mod">
          <ac:chgData name="Ihor Aleksandrov" userId="c3051032-6b87-4db2-b257-777a0106fbd9" providerId="ADAL" clId="{1BA64282-8772-44DD-ADE1-6DE4E20DF9D4}" dt="2024-01-30T15:56:47.643" v="251" actId="1076"/>
          <ac:picMkLst>
            <pc:docMk/>
            <pc:sldMk cId="2940295210" sldId="320"/>
            <ac:picMk id="5" creationId="{F92D8061-02B1-D0E3-327E-EA7A0006A72C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1322111015" sldId="321"/>
        </pc:sldMkLst>
      </pc:sldChg>
      <pc:sldChg chg="addSp delSp modSp add mod">
        <pc:chgData name="Ihor Aleksandrov" userId="c3051032-6b87-4db2-b257-777a0106fbd9" providerId="ADAL" clId="{1BA64282-8772-44DD-ADE1-6DE4E20DF9D4}" dt="2024-01-30T16:00:34.818" v="258" actId="14100"/>
        <pc:sldMkLst>
          <pc:docMk/>
          <pc:sldMk cId="2741142378" sldId="321"/>
        </pc:sldMkLst>
        <pc:spChg chg="mod">
          <ac:chgData name="Ihor Aleksandrov" userId="c3051032-6b87-4db2-b257-777a0106fbd9" providerId="ADAL" clId="{1BA64282-8772-44DD-ADE1-6DE4E20DF9D4}" dt="2024-01-30T16:00:02.620" v="253"/>
          <ac:spMkLst>
            <pc:docMk/>
            <pc:sldMk cId="2741142378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6:00:34.818" v="258" actId="14100"/>
          <ac:picMkLst>
            <pc:docMk/>
            <pc:sldMk cId="2741142378" sldId="321"/>
            <ac:picMk id="4" creationId="{1C924C32-8778-CC09-1D6D-A42819194938}"/>
          </ac:picMkLst>
        </pc:picChg>
        <pc:picChg chg="del">
          <ac:chgData name="Ihor Aleksandrov" userId="c3051032-6b87-4db2-b257-777a0106fbd9" providerId="ADAL" clId="{1BA64282-8772-44DD-ADE1-6DE4E20DF9D4}" dt="2024-01-30T16:00:07.197" v="254" actId="478"/>
          <ac:picMkLst>
            <pc:docMk/>
            <pc:sldMk cId="2741142378" sldId="321"/>
            <ac:picMk id="5" creationId="{F92D8061-02B1-D0E3-327E-EA7A0006A72C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03:53.324" v="269" actId="1076"/>
        <pc:sldMkLst>
          <pc:docMk/>
          <pc:sldMk cId="1250702623" sldId="322"/>
        </pc:sldMkLst>
        <pc:spChg chg="mod">
          <ac:chgData name="Ihor Aleksandrov" userId="c3051032-6b87-4db2-b257-777a0106fbd9" providerId="ADAL" clId="{1BA64282-8772-44DD-ADE1-6DE4E20DF9D4}" dt="2024-01-30T16:03:27.350" v="263" actId="27636"/>
          <ac:spMkLst>
            <pc:docMk/>
            <pc:sldMk cId="1250702623" sldId="322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6:03:39.711" v="264" actId="478"/>
          <ac:picMkLst>
            <pc:docMk/>
            <pc:sldMk cId="1250702623" sldId="322"/>
            <ac:picMk id="4" creationId="{1C924C32-8778-CC09-1D6D-A42819194938}"/>
          </ac:picMkLst>
        </pc:picChg>
        <pc:picChg chg="add mod">
          <ac:chgData name="Ihor Aleksandrov" userId="c3051032-6b87-4db2-b257-777a0106fbd9" providerId="ADAL" clId="{1BA64282-8772-44DD-ADE1-6DE4E20DF9D4}" dt="2024-01-30T16:03:53.324" v="269" actId="1076"/>
          <ac:picMkLst>
            <pc:docMk/>
            <pc:sldMk cId="1250702623" sldId="322"/>
            <ac:picMk id="5" creationId="{101D0CCB-06B6-92DA-7675-CE06ED94F4C1}"/>
          </ac:picMkLst>
        </pc:picChg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503328695" sldId="322"/>
        </pc:sldMkLst>
      </pc:sldChg>
      <pc:sldChg chg="del">
        <pc:chgData name="Ihor Aleksandrov" userId="c3051032-6b87-4db2-b257-777a0106fbd9" providerId="ADAL" clId="{1BA64282-8772-44DD-ADE1-6DE4E20DF9D4}" dt="2024-01-30T10:31:44.289" v="31" actId="47"/>
        <pc:sldMkLst>
          <pc:docMk/>
          <pc:sldMk cId="362375175" sldId="323"/>
        </pc:sldMkLst>
      </pc:sldChg>
      <pc:sldChg chg="addSp delSp modSp add mod">
        <pc:chgData name="Ihor Aleksandrov" userId="c3051032-6b87-4db2-b257-777a0106fbd9" providerId="ADAL" clId="{1BA64282-8772-44DD-ADE1-6DE4E20DF9D4}" dt="2024-01-30T16:09:41.967" v="280" actId="478"/>
        <pc:sldMkLst>
          <pc:docMk/>
          <pc:sldMk cId="4226268188" sldId="323"/>
        </pc:sldMkLst>
        <pc:spChg chg="mod">
          <ac:chgData name="Ihor Aleksandrov" userId="c3051032-6b87-4db2-b257-777a0106fbd9" providerId="ADAL" clId="{1BA64282-8772-44DD-ADE1-6DE4E20DF9D4}" dt="2024-01-30T16:07:36.397" v="272" actId="27636"/>
          <ac:spMkLst>
            <pc:docMk/>
            <pc:sldMk cId="4226268188" sldId="323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0T16:09:41.967" v="280" actId="478"/>
          <ac:picMkLst>
            <pc:docMk/>
            <pc:sldMk cId="4226268188" sldId="323"/>
            <ac:picMk id="4" creationId="{65996758-7109-1721-DE30-C0FF9CDF8A7D}"/>
          </ac:picMkLst>
        </pc:picChg>
        <pc:picChg chg="del">
          <ac:chgData name="Ihor Aleksandrov" userId="c3051032-6b87-4db2-b257-777a0106fbd9" providerId="ADAL" clId="{1BA64282-8772-44DD-ADE1-6DE4E20DF9D4}" dt="2024-01-30T16:07:39.497" v="273" actId="478"/>
          <ac:picMkLst>
            <pc:docMk/>
            <pc:sldMk cId="4226268188" sldId="323"/>
            <ac:picMk id="5" creationId="{101D0CCB-06B6-92DA-7675-CE06ED94F4C1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13:22.572" v="282" actId="11529"/>
        <pc:sldMkLst>
          <pc:docMk/>
          <pc:sldMk cId="3008917412" sldId="324"/>
        </pc:sldMkLst>
        <pc:spChg chg="mod">
          <ac:chgData name="Ihor Aleksandrov" userId="c3051032-6b87-4db2-b257-777a0106fbd9" providerId="ADAL" clId="{1BA64282-8772-44DD-ADE1-6DE4E20DF9D4}" dt="2024-01-30T16:09:31.058" v="278"/>
          <ac:spMkLst>
            <pc:docMk/>
            <pc:sldMk cId="3008917412" sldId="324"/>
            <ac:spMk id="2" creationId="{53C5D828-9666-E312-B574-9FE965A7D6BE}"/>
          </ac:spMkLst>
        </pc:spChg>
        <pc:spChg chg="add">
          <ac:chgData name="Ihor Aleksandrov" userId="c3051032-6b87-4db2-b257-777a0106fbd9" providerId="ADAL" clId="{1BA64282-8772-44DD-ADE1-6DE4E20DF9D4}" dt="2024-01-30T16:13:22.572" v="282" actId="11529"/>
          <ac:spMkLst>
            <pc:docMk/>
            <pc:sldMk cId="3008917412" sldId="324"/>
            <ac:spMk id="5" creationId="{49DFF6D0-1A8F-26B6-849C-674F283FA0E9}"/>
          </ac:spMkLst>
        </pc:spChg>
        <pc:picChg chg="del">
          <ac:chgData name="Ihor Aleksandrov" userId="c3051032-6b87-4db2-b257-777a0106fbd9" providerId="ADAL" clId="{1BA64282-8772-44DD-ADE1-6DE4E20DF9D4}" dt="2024-01-30T16:09:45.909" v="281" actId="478"/>
          <ac:picMkLst>
            <pc:docMk/>
            <pc:sldMk cId="3008917412" sldId="324"/>
            <ac:picMk id="4" creationId="{65996758-7109-1721-DE30-C0FF9CDF8A7D}"/>
          </ac:picMkLst>
        </pc:picChg>
      </pc:sldChg>
      <pc:sldChg chg="modSp add mod">
        <pc:chgData name="Ihor Aleksandrov" userId="c3051032-6b87-4db2-b257-777a0106fbd9" providerId="ADAL" clId="{1BA64282-8772-44DD-ADE1-6DE4E20DF9D4}" dt="2024-01-30T16:25:40.136" v="293" actId="20577"/>
        <pc:sldMkLst>
          <pc:docMk/>
          <pc:sldMk cId="2706419546" sldId="325"/>
        </pc:sldMkLst>
        <pc:spChg chg="mod">
          <ac:chgData name="Ihor Aleksandrov" userId="c3051032-6b87-4db2-b257-777a0106fbd9" providerId="ADAL" clId="{1BA64282-8772-44DD-ADE1-6DE4E20DF9D4}" dt="2024-01-30T16:25:40.136" v="293" actId="20577"/>
          <ac:spMkLst>
            <pc:docMk/>
            <pc:sldMk cId="2706419546" sldId="32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27:52.176" v="309" actId="962"/>
        <pc:sldMkLst>
          <pc:docMk/>
          <pc:sldMk cId="3970945218" sldId="326"/>
        </pc:sldMkLst>
        <pc:spChg chg="mod">
          <ac:chgData name="Ihor Aleksandrov" userId="c3051032-6b87-4db2-b257-777a0106fbd9" providerId="ADAL" clId="{1BA64282-8772-44DD-ADE1-6DE4E20DF9D4}" dt="2024-01-30T16:26:53.298" v="304" actId="20577"/>
          <ac:spMkLst>
            <pc:docMk/>
            <pc:sldMk cId="3970945218" sldId="326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27:47.835" v="305" actId="478"/>
          <ac:spMkLst>
            <pc:docMk/>
            <pc:sldMk cId="3970945218" sldId="326"/>
            <ac:spMk id="5" creationId="{49DFF6D0-1A8F-26B6-849C-674F283FA0E9}"/>
          </ac:spMkLst>
        </pc:spChg>
        <pc:picChg chg="add mod">
          <ac:chgData name="Ihor Aleksandrov" userId="c3051032-6b87-4db2-b257-777a0106fbd9" providerId="ADAL" clId="{1BA64282-8772-44DD-ADE1-6DE4E20DF9D4}" dt="2024-01-30T16:27:52.176" v="309" actId="962"/>
          <ac:picMkLst>
            <pc:docMk/>
            <pc:sldMk cId="3970945218" sldId="326"/>
            <ac:picMk id="6" creationId="{5C145B81-D34E-136C-7309-B7B0ADFA06D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6:30:23.508" v="323" actId="22"/>
        <pc:sldMkLst>
          <pc:docMk/>
          <pc:sldMk cId="3529826239" sldId="327"/>
        </pc:sldMkLst>
        <pc:spChg chg="mod">
          <ac:chgData name="Ihor Aleksandrov" userId="c3051032-6b87-4db2-b257-777a0106fbd9" providerId="ADAL" clId="{1BA64282-8772-44DD-ADE1-6DE4E20DF9D4}" dt="2024-01-30T16:28:52.195" v="317"/>
          <ac:spMkLst>
            <pc:docMk/>
            <pc:sldMk cId="3529826239" sldId="327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1BA64282-8772-44DD-ADE1-6DE4E20DF9D4}" dt="2024-01-30T16:30:23.508" v="323" actId="22"/>
          <ac:spMkLst>
            <pc:docMk/>
            <pc:sldMk cId="3529826239" sldId="327"/>
            <ac:spMk id="8" creationId="{D48DBBF6-5CAB-DC5A-4F0F-56B161DAC2FF}"/>
          </ac:spMkLst>
        </pc:spChg>
        <pc:picChg chg="add mod">
          <ac:chgData name="Ihor Aleksandrov" userId="c3051032-6b87-4db2-b257-777a0106fbd9" providerId="ADAL" clId="{1BA64282-8772-44DD-ADE1-6DE4E20DF9D4}" dt="2024-01-30T16:28:55.997" v="319" actId="1076"/>
          <ac:picMkLst>
            <pc:docMk/>
            <pc:sldMk cId="3529826239" sldId="327"/>
            <ac:picMk id="5" creationId="{85C67907-10CD-C23C-2ED8-4A2A2A0118D1}"/>
          </ac:picMkLst>
        </pc:picChg>
        <pc:picChg chg="del">
          <ac:chgData name="Ihor Aleksandrov" userId="c3051032-6b87-4db2-b257-777a0106fbd9" providerId="ADAL" clId="{1BA64282-8772-44DD-ADE1-6DE4E20DF9D4}" dt="2024-01-30T16:28:32.870" v="314" actId="478"/>
          <ac:picMkLst>
            <pc:docMk/>
            <pc:sldMk cId="3529826239" sldId="327"/>
            <ac:picMk id="6" creationId="{5C145B81-D34E-136C-7309-B7B0ADFA06DB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30:45.845" v="341" actId="20577"/>
        <pc:sldMkLst>
          <pc:docMk/>
          <pc:sldMk cId="2063279392" sldId="328"/>
        </pc:sldMkLst>
        <pc:spChg chg="mod">
          <ac:chgData name="Ihor Aleksandrov" userId="c3051032-6b87-4db2-b257-777a0106fbd9" providerId="ADAL" clId="{1BA64282-8772-44DD-ADE1-6DE4E20DF9D4}" dt="2024-01-30T16:30:45.845" v="341" actId="20577"/>
          <ac:spMkLst>
            <pc:docMk/>
            <pc:sldMk cId="2063279392" sldId="328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1BA64282-8772-44DD-ADE1-6DE4E20DF9D4}" dt="2024-01-30T16:42:41.255" v="350" actId="20577"/>
        <pc:sldMkLst>
          <pc:docMk/>
          <pc:sldMk cId="2502396658" sldId="329"/>
        </pc:sldMkLst>
        <pc:spChg chg="mod">
          <ac:chgData name="Ihor Aleksandrov" userId="c3051032-6b87-4db2-b257-777a0106fbd9" providerId="ADAL" clId="{1BA64282-8772-44DD-ADE1-6DE4E20DF9D4}" dt="2024-01-30T16:42:41.255" v="350" actId="20577"/>
          <ac:spMkLst>
            <pc:docMk/>
            <pc:sldMk cId="2502396658" sldId="32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6:47:17.998" v="383" actId="20577"/>
        <pc:sldMkLst>
          <pc:docMk/>
          <pc:sldMk cId="287166604" sldId="330"/>
        </pc:sldMkLst>
        <pc:spChg chg="mod">
          <ac:chgData name="Ihor Aleksandrov" userId="c3051032-6b87-4db2-b257-777a0106fbd9" providerId="ADAL" clId="{1BA64282-8772-44DD-ADE1-6DE4E20DF9D4}" dt="2024-01-30T16:47:17.998" v="383" actId="20577"/>
          <ac:spMkLst>
            <pc:docMk/>
            <pc:sldMk cId="287166604" sldId="330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6:57:17.120" v="418" actId="5793"/>
        <pc:sldMkLst>
          <pc:docMk/>
          <pc:sldMk cId="4118740463" sldId="331"/>
        </pc:sldMkLst>
        <pc:spChg chg="mod">
          <ac:chgData name="Ihor Aleksandrov" userId="c3051032-6b87-4db2-b257-777a0106fbd9" providerId="ADAL" clId="{1BA64282-8772-44DD-ADE1-6DE4E20DF9D4}" dt="2024-01-30T16:57:17.120" v="418" actId="5793"/>
          <ac:spMkLst>
            <pc:docMk/>
            <pc:sldMk cId="4118740463" sldId="331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6:50:16.780" v="401" actId="478"/>
          <ac:spMkLst>
            <pc:docMk/>
            <pc:sldMk cId="4118740463" sldId="331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6:50:29.657" v="406" actId="1076"/>
          <ac:picMkLst>
            <pc:docMk/>
            <pc:sldMk cId="4118740463" sldId="331"/>
            <ac:picMk id="4" creationId="{A91F707B-939A-F8D1-6735-D94299CB63A1}"/>
          </ac:picMkLst>
        </pc:picChg>
      </pc:sldChg>
      <pc:sldChg chg="modSp add mod ord">
        <pc:chgData name="Ihor Aleksandrov" userId="c3051032-6b87-4db2-b257-777a0106fbd9" providerId="ADAL" clId="{1BA64282-8772-44DD-ADE1-6DE4E20DF9D4}" dt="2024-01-30T16:57:40.893" v="450" actId="20577"/>
        <pc:sldMkLst>
          <pc:docMk/>
          <pc:sldMk cId="246431689" sldId="332"/>
        </pc:sldMkLst>
        <pc:spChg chg="mod">
          <ac:chgData name="Ihor Aleksandrov" userId="c3051032-6b87-4db2-b257-777a0106fbd9" providerId="ADAL" clId="{1BA64282-8772-44DD-ADE1-6DE4E20DF9D4}" dt="2024-01-30T16:57:40.893" v="450" actId="20577"/>
          <ac:spMkLst>
            <pc:docMk/>
            <pc:sldMk cId="246431689" sldId="33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1BA64282-8772-44DD-ADE1-6DE4E20DF9D4}" dt="2024-01-30T17:00:01.192" v="453" actId="27636"/>
        <pc:sldMkLst>
          <pc:docMk/>
          <pc:sldMk cId="3336478611" sldId="333"/>
        </pc:sldMkLst>
        <pc:spChg chg="mod">
          <ac:chgData name="Ihor Aleksandrov" userId="c3051032-6b87-4db2-b257-777a0106fbd9" providerId="ADAL" clId="{1BA64282-8772-44DD-ADE1-6DE4E20DF9D4}" dt="2024-01-30T17:00:01.192" v="453" actId="27636"/>
          <ac:spMkLst>
            <pc:docMk/>
            <pc:sldMk cId="3336478611" sldId="33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1BA64282-8772-44DD-ADE1-6DE4E20DF9D4}" dt="2024-01-30T17:02:09.478" v="465" actId="1076"/>
        <pc:sldMkLst>
          <pc:docMk/>
          <pc:sldMk cId="4103443897" sldId="334"/>
        </pc:sldMkLst>
        <pc:spChg chg="mod">
          <ac:chgData name="Ihor Aleksandrov" userId="c3051032-6b87-4db2-b257-777a0106fbd9" providerId="ADAL" clId="{1BA64282-8772-44DD-ADE1-6DE4E20DF9D4}" dt="2024-01-30T17:01:44.576" v="459" actId="27636"/>
          <ac:spMkLst>
            <pc:docMk/>
            <pc:sldMk cId="4103443897" sldId="334"/>
            <ac:spMk id="2" creationId="{53C5D828-9666-E312-B574-9FE965A7D6BE}"/>
          </ac:spMkLst>
        </pc:spChg>
        <pc:spChg chg="del">
          <ac:chgData name="Ihor Aleksandrov" userId="c3051032-6b87-4db2-b257-777a0106fbd9" providerId="ADAL" clId="{1BA64282-8772-44DD-ADE1-6DE4E20DF9D4}" dt="2024-01-30T17:02:00.152" v="460" actId="478"/>
          <ac:spMkLst>
            <pc:docMk/>
            <pc:sldMk cId="4103443897" sldId="334"/>
            <ac:spMk id="5" creationId="{AD5CB6A8-170B-0A95-F7B1-2340F8B4CEF9}"/>
          </ac:spMkLst>
        </pc:spChg>
        <pc:picChg chg="add mod">
          <ac:chgData name="Ihor Aleksandrov" userId="c3051032-6b87-4db2-b257-777a0106fbd9" providerId="ADAL" clId="{1BA64282-8772-44DD-ADE1-6DE4E20DF9D4}" dt="2024-01-30T17:02:09.478" v="465" actId="1076"/>
          <ac:picMkLst>
            <pc:docMk/>
            <pc:sldMk cId="4103443897" sldId="334"/>
            <ac:picMk id="4" creationId="{434808D8-9B40-EE3F-5B67-B5C4ECE37F68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5:44.140" v="475" actId="20577"/>
        <pc:sldMkLst>
          <pc:docMk/>
          <pc:sldMk cId="3743280714" sldId="335"/>
        </pc:sldMkLst>
        <pc:spChg chg="mod">
          <ac:chgData name="Ihor Aleksandrov" userId="c3051032-6b87-4db2-b257-777a0106fbd9" providerId="ADAL" clId="{1BA64282-8772-44DD-ADE1-6DE4E20DF9D4}" dt="2024-01-30T17:05:44.140" v="475" actId="20577"/>
          <ac:spMkLst>
            <pc:docMk/>
            <pc:sldMk cId="3743280714" sldId="335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0T17:03:39.533" v="468" actId="478"/>
          <ac:picMkLst>
            <pc:docMk/>
            <pc:sldMk cId="3743280714" sldId="335"/>
            <ac:picMk id="4" creationId="{434808D8-9B40-EE3F-5B67-B5C4ECE37F68}"/>
          </ac:picMkLst>
        </pc:picChg>
        <pc:picChg chg="add mod">
          <ac:chgData name="Ihor Aleksandrov" userId="c3051032-6b87-4db2-b257-777a0106fbd9" providerId="ADAL" clId="{1BA64282-8772-44DD-ADE1-6DE4E20DF9D4}" dt="2024-01-30T17:03:46.218" v="472" actId="1076"/>
          <ac:picMkLst>
            <pc:docMk/>
            <pc:sldMk cId="3743280714" sldId="335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0T17:06:14.827" v="499" actId="1076"/>
        <pc:sldMkLst>
          <pc:docMk/>
          <pc:sldMk cId="3674171182" sldId="336"/>
        </pc:sldMkLst>
        <pc:spChg chg="mod">
          <ac:chgData name="Ihor Aleksandrov" userId="c3051032-6b87-4db2-b257-777a0106fbd9" providerId="ADAL" clId="{1BA64282-8772-44DD-ADE1-6DE4E20DF9D4}" dt="2024-01-30T17:05:57.067" v="493" actId="20577"/>
          <ac:spMkLst>
            <pc:docMk/>
            <pc:sldMk cId="3674171182" sldId="33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0T17:06:14.827" v="499" actId="1076"/>
          <ac:picMkLst>
            <pc:docMk/>
            <pc:sldMk cId="3674171182" sldId="336"/>
            <ac:picMk id="4" creationId="{2F1F014F-1E04-C6CB-13FB-8D68B70132ED}"/>
          </ac:picMkLst>
        </pc:picChg>
        <pc:picChg chg="del">
          <ac:chgData name="Ihor Aleksandrov" userId="c3051032-6b87-4db2-b257-777a0106fbd9" providerId="ADAL" clId="{1BA64282-8772-44DD-ADE1-6DE4E20DF9D4}" dt="2024-01-30T17:06:00.543" v="494" actId="478"/>
          <ac:picMkLst>
            <pc:docMk/>
            <pc:sldMk cId="3674171182" sldId="336"/>
            <ac:picMk id="5" creationId="{59EC6999-954D-E7E0-8D23-E784949428CB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01:55.392" v="512"/>
        <pc:sldMkLst>
          <pc:docMk/>
          <pc:sldMk cId="1296882423" sldId="337"/>
        </pc:sldMkLst>
        <pc:spChg chg="mod">
          <ac:chgData name="Ihor Aleksandrov" userId="c3051032-6b87-4db2-b257-777a0106fbd9" providerId="ADAL" clId="{1BA64282-8772-44DD-ADE1-6DE4E20DF9D4}" dt="2024-01-31T08:01:55.392" v="512"/>
          <ac:spMkLst>
            <pc:docMk/>
            <pc:sldMk cId="1296882423" sldId="337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01:13.863" v="503" actId="478"/>
          <ac:picMkLst>
            <pc:docMk/>
            <pc:sldMk cId="1296882423" sldId="337"/>
            <ac:picMk id="4" creationId="{2F1F014F-1E04-C6CB-13FB-8D68B70132ED}"/>
          </ac:picMkLst>
        </pc:picChg>
        <pc:picChg chg="add mod">
          <ac:chgData name="Ihor Aleksandrov" userId="c3051032-6b87-4db2-b257-777a0106fbd9" providerId="ADAL" clId="{1BA64282-8772-44DD-ADE1-6DE4E20DF9D4}" dt="2024-01-31T08:01:29.743" v="511" actId="14100"/>
          <ac:picMkLst>
            <pc:docMk/>
            <pc:sldMk cId="1296882423" sldId="337"/>
            <ac:picMk id="6" creationId="{50977CD2-8BCA-7C85-386A-DB7981EA0615}"/>
          </ac:picMkLst>
        </pc:picChg>
      </pc:sldChg>
      <pc:sldChg chg="add del">
        <pc:chgData name="Ihor Aleksandrov" userId="c3051032-6b87-4db2-b257-777a0106fbd9" providerId="ADAL" clId="{1BA64282-8772-44DD-ADE1-6DE4E20DF9D4}" dt="2024-01-30T17:07:42.640" v="501" actId="2890"/>
        <pc:sldMkLst>
          <pc:docMk/>
          <pc:sldMk cId="2477819659" sldId="337"/>
        </pc:sldMkLst>
      </pc:sldChg>
      <pc:sldChg chg="addSp delSp modSp add mod">
        <pc:chgData name="Ihor Aleksandrov" userId="c3051032-6b87-4db2-b257-777a0106fbd9" providerId="ADAL" clId="{1BA64282-8772-44DD-ADE1-6DE4E20DF9D4}" dt="2024-01-31T08:06:00.433" v="522"/>
        <pc:sldMkLst>
          <pc:docMk/>
          <pc:sldMk cId="2578212810" sldId="338"/>
        </pc:sldMkLst>
        <pc:spChg chg="mod">
          <ac:chgData name="Ihor Aleksandrov" userId="c3051032-6b87-4db2-b257-777a0106fbd9" providerId="ADAL" clId="{1BA64282-8772-44DD-ADE1-6DE4E20DF9D4}" dt="2024-01-31T08:06:00.433" v="522"/>
          <ac:spMkLst>
            <pc:docMk/>
            <pc:sldMk cId="2578212810" sldId="33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1BA64282-8772-44DD-ADE1-6DE4E20DF9D4}" dt="2024-01-31T08:05:39.704" v="517" actId="478"/>
          <ac:picMkLst>
            <pc:docMk/>
            <pc:sldMk cId="2578212810" sldId="338"/>
            <ac:picMk id="4" creationId="{C11AD57A-3FA2-3A08-563F-CE435106A27B}"/>
          </ac:picMkLst>
        </pc:picChg>
        <pc:picChg chg="add mod">
          <ac:chgData name="Ihor Aleksandrov" userId="c3051032-6b87-4db2-b257-777a0106fbd9" providerId="ADAL" clId="{1BA64282-8772-44DD-ADE1-6DE4E20DF9D4}" dt="2024-01-31T08:05:44.989" v="519" actId="1076"/>
          <ac:picMkLst>
            <pc:docMk/>
            <pc:sldMk cId="2578212810" sldId="338"/>
            <ac:picMk id="5" creationId="{3909FDCD-7A4B-E5C6-1FC1-DA89E6608C59}"/>
          </ac:picMkLst>
        </pc:picChg>
        <pc:picChg chg="del">
          <ac:chgData name="Ihor Aleksandrov" userId="c3051032-6b87-4db2-b257-777a0106fbd9" providerId="ADAL" clId="{1BA64282-8772-44DD-ADE1-6DE4E20DF9D4}" dt="2024-01-31T08:05:22.619" v="514" actId="478"/>
          <ac:picMkLst>
            <pc:docMk/>
            <pc:sldMk cId="2578212810" sldId="338"/>
            <ac:picMk id="6" creationId="{50977CD2-8BCA-7C85-386A-DB7981EA0615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1:16.836" v="534" actId="1076"/>
        <pc:sldMkLst>
          <pc:docMk/>
          <pc:sldMk cId="1227530818" sldId="339"/>
        </pc:sldMkLst>
        <pc:spChg chg="mod">
          <ac:chgData name="Ihor Aleksandrov" userId="c3051032-6b87-4db2-b257-777a0106fbd9" providerId="ADAL" clId="{1BA64282-8772-44DD-ADE1-6DE4E20DF9D4}" dt="2024-01-31T08:10:58.757" v="530" actId="20577"/>
          <ac:spMkLst>
            <pc:docMk/>
            <pc:sldMk cId="1227530818" sldId="33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1:16.836" v="534" actId="1076"/>
          <ac:picMkLst>
            <pc:docMk/>
            <pc:sldMk cId="1227530818" sldId="339"/>
            <ac:picMk id="4" creationId="{28F107C1-9081-8DFF-32B6-95CB69F19DC1}"/>
          </ac:picMkLst>
        </pc:picChg>
        <pc:picChg chg="del">
          <ac:chgData name="Ihor Aleksandrov" userId="c3051032-6b87-4db2-b257-777a0106fbd9" providerId="ADAL" clId="{1BA64282-8772-44DD-ADE1-6DE4E20DF9D4}" dt="2024-01-31T08:11:02.695" v="531" actId="478"/>
          <ac:picMkLst>
            <pc:docMk/>
            <pc:sldMk cId="1227530818" sldId="339"/>
            <ac:picMk id="5" creationId="{3909FDCD-7A4B-E5C6-1FC1-DA89E6608C59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5:07.498" v="547" actId="1076"/>
        <pc:sldMkLst>
          <pc:docMk/>
          <pc:sldMk cId="3182037683" sldId="340"/>
        </pc:sldMkLst>
        <pc:spChg chg="mod">
          <ac:chgData name="Ihor Aleksandrov" userId="c3051032-6b87-4db2-b257-777a0106fbd9" providerId="ADAL" clId="{1BA64282-8772-44DD-ADE1-6DE4E20DF9D4}" dt="2024-01-31T08:14:42.273" v="541"/>
          <ac:spMkLst>
            <pc:docMk/>
            <pc:sldMk cId="3182037683" sldId="340"/>
            <ac:spMk id="2" creationId="{53C5D828-9666-E312-B574-9FE965A7D6BE}"/>
          </ac:spMkLst>
        </pc:spChg>
        <pc:picChg chg="del">
          <ac:chgData name="Ihor Aleksandrov" userId="c3051032-6b87-4db2-b257-777a0106fbd9" providerId="ADAL" clId="{1BA64282-8772-44DD-ADE1-6DE4E20DF9D4}" dt="2024-01-31T08:14:44.491" v="542" actId="478"/>
          <ac:picMkLst>
            <pc:docMk/>
            <pc:sldMk cId="3182037683" sldId="340"/>
            <ac:picMk id="4" creationId="{28F107C1-9081-8DFF-32B6-95CB69F19DC1}"/>
          </ac:picMkLst>
        </pc:picChg>
        <pc:picChg chg="add mod">
          <ac:chgData name="Ihor Aleksandrov" userId="c3051032-6b87-4db2-b257-777a0106fbd9" providerId="ADAL" clId="{1BA64282-8772-44DD-ADE1-6DE4E20DF9D4}" dt="2024-01-31T08:15:07.498" v="547" actId="1076"/>
          <ac:picMkLst>
            <pc:docMk/>
            <pc:sldMk cId="3182037683" sldId="340"/>
            <ac:picMk id="5" creationId="{1E6DB63B-EC74-3639-FEE4-934B615E45D7}"/>
          </ac:picMkLst>
        </pc:picChg>
      </pc:sldChg>
      <pc:sldChg chg="addSp delSp modSp add mod">
        <pc:chgData name="Ihor Aleksandrov" userId="c3051032-6b87-4db2-b257-777a0106fbd9" providerId="ADAL" clId="{1BA64282-8772-44DD-ADE1-6DE4E20DF9D4}" dt="2024-01-31T08:17:35.252" v="556" actId="1076"/>
        <pc:sldMkLst>
          <pc:docMk/>
          <pc:sldMk cId="960138513" sldId="341"/>
        </pc:sldMkLst>
        <pc:spChg chg="mod">
          <ac:chgData name="Ihor Aleksandrov" userId="c3051032-6b87-4db2-b257-777a0106fbd9" providerId="ADAL" clId="{1BA64282-8772-44DD-ADE1-6DE4E20DF9D4}" dt="2024-01-31T08:17:13.982" v="551"/>
          <ac:spMkLst>
            <pc:docMk/>
            <pc:sldMk cId="960138513" sldId="34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1BA64282-8772-44DD-ADE1-6DE4E20DF9D4}" dt="2024-01-31T08:17:35.252" v="556" actId="1076"/>
          <ac:picMkLst>
            <pc:docMk/>
            <pc:sldMk cId="960138513" sldId="341"/>
            <ac:picMk id="4" creationId="{D70C559A-B513-CDBF-7D13-F0CDDD4A9E3B}"/>
          </ac:picMkLst>
        </pc:picChg>
        <pc:picChg chg="del">
          <ac:chgData name="Ihor Aleksandrov" userId="c3051032-6b87-4db2-b257-777a0106fbd9" providerId="ADAL" clId="{1BA64282-8772-44DD-ADE1-6DE4E20DF9D4}" dt="2024-01-31T08:17:26.440" v="552" actId="478"/>
          <ac:picMkLst>
            <pc:docMk/>
            <pc:sldMk cId="960138513" sldId="341"/>
            <ac:picMk id="5" creationId="{1E6DB63B-EC74-3639-FEE4-934B615E45D7}"/>
          </ac:picMkLst>
        </pc:picChg>
      </pc:sldChg>
    </pc:docChg>
  </pc:docChgLst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DF783FCC-C35F-4D2C-B134-D1A27E72D448}"/>
    <pc:docChg chg="undo custSel addSld delSld modSld sldOrd addMainMaster delMainMaster addSection modSection">
      <pc:chgData name="Ihor Aleksandrov" userId="c3051032-6b87-4db2-b257-777a0106fbd9" providerId="ADAL" clId="{DF783FCC-C35F-4D2C-B134-D1A27E72D448}" dt="2024-01-26T13:49:38.017" v="476" actId="1076"/>
      <pc:docMkLst>
        <pc:docMk/>
      </pc:docMkLst>
      <pc:sldChg chg="modSp add del mod">
        <pc:chgData name="Ihor Aleksandrov" userId="c3051032-6b87-4db2-b257-777a0106fbd9" providerId="ADAL" clId="{DF783FCC-C35F-4D2C-B134-D1A27E72D448}" dt="2024-01-26T09:37:02.125" v="21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DF783FCC-C35F-4D2C-B134-D1A27E72D448}" dt="2024-01-26T09:37:02.125" v="21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add del mod">
        <pc:chgData name="Ihor Aleksandrov" userId="c3051032-6b87-4db2-b257-777a0106fbd9" providerId="ADAL" clId="{DF783FCC-C35F-4D2C-B134-D1A27E72D448}" dt="2024-01-26T10:34:00.196" v="47"/>
        <pc:sldMkLst>
          <pc:docMk/>
          <pc:sldMk cId="4197480136" sldId="268"/>
        </pc:sldMkLst>
        <pc:spChg chg="mod">
          <ac:chgData name="Ihor Aleksandrov" userId="c3051032-6b87-4db2-b257-777a0106fbd9" providerId="ADAL" clId="{DF783FCC-C35F-4D2C-B134-D1A27E72D448}" dt="2024-01-26T10:32:58.017" v="35" actId="20577"/>
          <ac:spMkLst>
            <pc:docMk/>
            <pc:sldMk cId="4197480136" sldId="26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4:00.196" v="47"/>
          <ac:picMkLst>
            <pc:docMk/>
            <pc:sldMk cId="4197480136" sldId="268"/>
            <ac:picMk id="5" creationId="{48B8D675-CA93-B1DA-C8B0-E9A8D9721494}"/>
          </ac:picMkLst>
        </pc:picChg>
        <pc:picChg chg="del">
          <ac:chgData name="Ihor Aleksandrov" userId="c3051032-6b87-4db2-b257-777a0106fbd9" providerId="ADAL" clId="{DF783FCC-C35F-4D2C-B134-D1A27E72D448}" dt="2024-01-26T10:33:12.173" v="36" actId="478"/>
          <ac:picMkLst>
            <pc:docMk/>
            <pc:sldMk cId="4197480136" sldId="268"/>
            <ac:picMk id="6" creationId="{96E01597-C9C0-8F09-1E61-63CEB43A5D58}"/>
          </ac:picMkLst>
        </pc:picChg>
      </pc:sldChg>
      <pc:sldChg chg="modSp mod">
        <pc:chgData name="Ihor Aleksandrov" userId="c3051032-6b87-4db2-b257-777a0106fbd9" providerId="ADAL" clId="{DF783FCC-C35F-4D2C-B134-D1A27E72D448}" dt="2024-01-26T09:35:41.705" v="4"/>
        <pc:sldMkLst>
          <pc:docMk/>
          <pc:sldMk cId="2052164358" sldId="302"/>
        </pc:sldMkLst>
        <pc:spChg chg="mod">
          <ac:chgData name="Ihor Aleksandrov" userId="c3051032-6b87-4db2-b257-777a0106fbd9" providerId="ADAL" clId="{DF783FCC-C35F-4D2C-B134-D1A27E72D448}" dt="2024-01-26T09:35:41.705" v="4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DF783FCC-C35F-4D2C-B134-D1A27E72D448}" dt="2024-01-26T13:46:17.622" v="472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DF783FCC-C35F-4D2C-B134-D1A27E72D448}" dt="2024-01-26T13:46:17.622" v="472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2437677464" sldId="304"/>
        </pc:sldMkLst>
      </pc:sldChg>
      <pc:sldChg chg="addSp delSp modSp add mod">
        <pc:chgData name="Ihor Aleksandrov" userId="c3051032-6b87-4db2-b257-777a0106fbd9" providerId="ADAL" clId="{DF783FCC-C35F-4D2C-B134-D1A27E72D448}" dt="2024-01-26T10:37:47.393" v="72" actId="1076"/>
        <pc:sldMkLst>
          <pc:docMk/>
          <pc:sldMk cId="2663829398" sldId="304"/>
        </pc:sldMkLst>
        <pc:spChg chg="mod">
          <ac:chgData name="Ihor Aleksandrov" userId="c3051032-6b87-4db2-b257-777a0106fbd9" providerId="ADAL" clId="{DF783FCC-C35F-4D2C-B134-D1A27E72D448}" dt="2024-01-26T10:36:14.718" v="52"/>
          <ac:spMkLst>
            <pc:docMk/>
            <pc:sldMk cId="2663829398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0:37:47.393" v="72" actId="1076"/>
          <ac:picMkLst>
            <pc:docMk/>
            <pc:sldMk cId="2663829398" sldId="304"/>
            <ac:picMk id="4" creationId="{FCFA766F-83CB-5C1C-AAE0-E7EBDC3565E1}"/>
          </ac:picMkLst>
        </pc:picChg>
        <pc:picChg chg="del">
          <ac:chgData name="Ihor Aleksandrov" userId="c3051032-6b87-4db2-b257-777a0106fbd9" providerId="ADAL" clId="{DF783FCC-C35F-4D2C-B134-D1A27E72D448}" dt="2024-01-26T10:36:17.274" v="53" actId="478"/>
          <ac:picMkLst>
            <pc:docMk/>
            <pc:sldMk cId="2663829398" sldId="304"/>
            <ac:picMk id="5" creationId="{48B8D675-CA93-B1DA-C8B0-E9A8D9721494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02:50.166" v="113" actId="1036"/>
        <pc:sldMkLst>
          <pc:docMk/>
          <pc:sldMk cId="90847877" sldId="305"/>
        </pc:sldMkLst>
        <pc:spChg chg="mod">
          <ac:chgData name="Ihor Aleksandrov" userId="c3051032-6b87-4db2-b257-777a0106fbd9" providerId="ADAL" clId="{DF783FCC-C35F-4D2C-B134-D1A27E72D448}" dt="2024-01-26T11:00:56.843" v="75" actId="20577"/>
          <ac:spMkLst>
            <pc:docMk/>
            <pc:sldMk cId="90847877" sldId="30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01:32.422" v="76" actId="478"/>
          <ac:picMkLst>
            <pc:docMk/>
            <pc:sldMk cId="90847877" sldId="305"/>
            <ac:picMk id="4" creationId="{FCFA766F-83CB-5C1C-AAE0-E7EBDC3565E1}"/>
          </ac:picMkLst>
        </pc:picChg>
        <pc:picChg chg="add mod">
          <ac:chgData name="Ihor Aleksandrov" userId="c3051032-6b87-4db2-b257-777a0106fbd9" providerId="ADAL" clId="{DF783FCC-C35F-4D2C-B134-D1A27E72D448}" dt="2024-01-26T11:02:07.815" v="78" actId="1076"/>
          <ac:picMkLst>
            <pc:docMk/>
            <pc:sldMk cId="90847877" sldId="305"/>
            <ac:picMk id="6" creationId="{8E098978-CBA3-C53D-2AC7-6E736F346038}"/>
          </ac:picMkLst>
        </pc:picChg>
        <pc:picChg chg="add mod">
          <ac:chgData name="Ihor Aleksandrov" userId="c3051032-6b87-4db2-b257-777a0106fbd9" providerId="ADAL" clId="{DF783FCC-C35F-4D2C-B134-D1A27E72D448}" dt="2024-01-26T11:02:23.689" v="89" actId="1036"/>
          <ac:picMkLst>
            <pc:docMk/>
            <pc:sldMk cId="90847877" sldId="305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2:50.166" v="113" actId="1036"/>
          <ac:picMkLst>
            <pc:docMk/>
            <pc:sldMk cId="90847877" sldId="305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3615190178" sldId="305"/>
        </pc:sldMkLst>
      </pc:sldChg>
      <pc:sldChg chg="addSp delSp modSp add mod">
        <pc:chgData name="Ihor Aleksandrov" userId="c3051032-6b87-4db2-b257-777a0106fbd9" providerId="ADAL" clId="{DF783FCC-C35F-4D2C-B134-D1A27E72D448}" dt="2024-01-26T11:08:25.726" v="126" actId="1076"/>
        <pc:sldMkLst>
          <pc:docMk/>
          <pc:sldMk cId="420494837" sldId="306"/>
        </pc:sldMkLst>
        <pc:spChg chg="mod">
          <ac:chgData name="Ihor Aleksandrov" userId="c3051032-6b87-4db2-b257-777a0106fbd9" providerId="ADAL" clId="{DF783FCC-C35F-4D2C-B134-D1A27E72D448}" dt="2024-01-26T11:05:03.395" v="117" actId="20577"/>
          <ac:spMkLst>
            <pc:docMk/>
            <pc:sldMk cId="420494837" sldId="30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08:16.399" v="123" actId="1076"/>
          <ac:picMkLst>
            <pc:docMk/>
            <pc:sldMk cId="420494837" sldId="306"/>
            <ac:picMk id="5" creationId="{F9F6D8B4-95C0-C160-F6BC-F60E1B8389DC}"/>
          </ac:picMkLst>
        </pc:picChg>
        <pc:picChg chg="del">
          <ac:chgData name="Ihor Aleksandrov" userId="c3051032-6b87-4db2-b257-777a0106fbd9" providerId="ADAL" clId="{DF783FCC-C35F-4D2C-B134-D1A27E72D448}" dt="2024-01-26T11:05:47.639" v="118" actId="478"/>
          <ac:picMkLst>
            <pc:docMk/>
            <pc:sldMk cId="420494837" sldId="306"/>
            <ac:picMk id="6" creationId="{8E098978-CBA3-C53D-2AC7-6E736F346038}"/>
          </ac:picMkLst>
        </pc:picChg>
        <pc:picChg chg="del">
          <ac:chgData name="Ihor Aleksandrov" userId="c3051032-6b87-4db2-b257-777a0106fbd9" providerId="ADAL" clId="{DF783FCC-C35F-4D2C-B134-D1A27E72D448}" dt="2024-01-26T11:05:49.948" v="119" actId="478"/>
          <ac:picMkLst>
            <pc:docMk/>
            <pc:sldMk cId="420494837" sldId="306"/>
            <ac:picMk id="8" creationId="{048150D0-EEA6-F03D-53F3-560A3ECE73ED}"/>
          </ac:picMkLst>
        </pc:picChg>
        <pc:picChg chg="add mod">
          <ac:chgData name="Ihor Aleksandrov" userId="c3051032-6b87-4db2-b257-777a0106fbd9" providerId="ADAL" clId="{DF783FCC-C35F-4D2C-B134-D1A27E72D448}" dt="2024-01-26T11:08:25.726" v="126" actId="1076"/>
          <ac:picMkLst>
            <pc:docMk/>
            <pc:sldMk cId="420494837" sldId="306"/>
            <ac:picMk id="9" creationId="{8DE22683-1DCE-F916-E898-47CF6229B7CE}"/>
          </ac:picMkLst>
        </pc:picChg>
        <pc:picChg chg="del">
          <ac:chgData name="Ihor Aleksandrov" userId="c3051032-6b87-4db2-b257-777a0106fbd9" providerId="ADAL" clId="{DF783FCC-C35F-4D2C-B134-D1A27E72D448}" dt="2024-01-26T11:05:53.464" v="120" actId="478"/>
          <ac:picMkLst>
            <pc:docMk/>
            <pc:sldMk cId="420494837" sldId="306"/>
            <ac:picMk id="10" creationId="{0D805EFE-1FBF-FD52-8DDC-4879878D0844}"/>
          </ac:picMkLst>
        </pc:picChg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836256656" sldId="306"/>
        </pc:sldMkLst>
      </pc:sldChg>
      <pc:sldChg chg="add del">
        <pc:chgData name="Ihor Aleksandrov" userId="c3051032-6b87-4db2-b257-777a0106fbd9" providerId="ADAL" clId="{DF783FCC-C35F-4D2C-B134-D1A27E72D448}" dt="2024-01-26T09:36:38.278" v="7" actId="2696"/>
        <pc:sldMkLst>
          <pc:docMk/>
          <pc:sldMk cId="198741980" sldId="307"/>
        </pc:sldMkLst>
      </pc:sldChg>
      <pc:sldChg chg="addSp delSp modSp add mod">
        <pc:chgData name="Ihor Aleksandrov" userId="c3051032-6b87-4db2-b257-777a0106fbd9" providerId="ADAL" clId="{DF783FCC-C35F-4D2C-B134-D1A27E72D448}" dt="2024-01-26T11:13:08.952" v="138" actId="1076"/>
        <pc:sldMkLst>
          <pc:docMk/>
          <pc:sldMk cId="1938047355" sldId="307"/>
        </pc:sldMkLst>
        <pc:spChg chg="mod">
          <ac:chgData name="Ihor Aleksandrov" userId="c3051032-6b87-4db2-b257-777a0106fbd9" providerId="ADAL" clId="{DF783FCC-C35F-4D2C-B134-D1A27E72D448}" dt="2024-01-26T11:11:00.832" v="133" actId="20577"/>
          <ac:spMkLst>
            <pc:docMk/>
            <pc:sldMk cId="1938047355" sldId="30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11:31.596" v="134" actId="478"/>
          <ac:picMkLst>
            <pc:docMk/>
            <pc:sldMk cId="1938047355" sldId="307"/>
            <ac:picMk id="5" creationId="{F9F6D8B4-95C0-C160-F6BC-F60E1B8389DC}"/>
          </ac:picMkLst>
        </pc:picChg>
        <pc:picChg chg="add mod">
          <ac:chgData name="Ihor Aleksandrov" userId="c3051032-6b87-4db2-b257-777a0106fbd9" providerId="ADAL" clId="{DF783FCC-C35F-4D2C-B134-D1A27E72D448}" dt="2024-01-26T11:13:08.952" v="138" actId="1076"/>
          <ac:picMkLst>
            <pc:docMk/>
            <pc:sldMk cId="1938047355" sldId="307"/>
            <ac:picMk id="6" creationId="{9E283F72-3A1C-C9B6-B2F7-8739C40F746A}"/>
          </ac:picMkLst>
        </pc:picChg>
        <pc:picChg chg="del">
          <ac:chgData name="Ihor Aleksandrov" userId="c3051032-6b87-4db2-b257-777a0106fbd9" providerId="ADAL" clId="{DF783FCC-C35F-4D2C-B134-D1A27E72D448}" dt="2024-01-26T11:11:33.613" v="135" actId="478"/>
          <ac:picMkLst>
            <pc:docMk/>
            <pc:sldMk cId="1938047355" sldId="307"/>
            <ac:picMk id="9" creationId="{8DE22683-1DCE-F916-E898-47CF6229B7CE}"/>
          </ac:picMkLst>
        </pc:picChg>
      </pc:sldChg>
      <pc:sldChg chg="add del">
        <pc:chgData name="Ihor Aleksandrov" userId="c3051032-6b87-4db2-b257-777a0106fbd9" providerId="ADAL" clId="{DF783FCC-C35F-4D2C-B134-D1A27E72D448}" dt="2024-01-26T09:36:41.344" v="8" actId="2696"/>
        <pc:sldMkLst>
          <pc:docMk/>
          <pc:sldMk cId="2347286244" sldId="308"/>
        </pc:sldMkLst>
      </pc:sldChg>
      <pc:sldChg chg="addSp delSp modSp add mod">
        <pc:chgData name="Ihor Aleksandrov" userId="c3051032-6b87-4db2-b257-777a0106fbd9" providerId="ADAL" clId="{DF783FCC-C35F-4D2C-B134-D1A27E72D448}" dt="2024-01-26T13:49:38.017" v="476" actId="1076"/>
        <pc:sldMkLst>
          <pc:docMk/>
          <pc:sldMk cId="4274413980" sldId="308"/>
        </pc:sldMkLst>
        <pc:spChg chg="mod">
          <ac:chgData name="Ihor Aleksandrov" userId="c3051032-6b87-4db2-b257-777a0106fbd9" providerId="ADAL" clId="{DF783FCC-C35F-4D2C-B134-D1A27E72D448}" dt="2024-01-26T11:17:29.617" v="150" actId="20577"/>
          <ac:spMkLst>
            <pc:docMk/>
            <pc:sldMk cId="4274413980" sldId="308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DF783FCC-C35F-4D2C-B134-D1A27E72D448}" dt="2024-01-26T13:49:34.226" v="475" actId="478"/>
          <ac:spMkLst>
            <pc:docMk/>
            <pc:sldMk cId="4274413980" sldId="308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3:49:38.017" v="476" actId="1076"/>
          <ac:picMkLst>
            <pc:docMk/>
            <pc:sldMk cId="4274413980" sldId="308"/>
            <ac:picMk id="5" creationId="{CE7009DE-0262-AC3D-D9CE-67DDCC6CEE93}"/>
          </ac:picMkLst>
        </pc:picChg>
        <pc:picChg chg="del">
          <ac:chgData name="Ihor Aleksandrov" userId="c3051032-6b87-4db2-b257-777a0106fbd9" providerId="ADAL" clId="{DF783FCC-C35F-4D2C-B134-D1A27E72D448}" dt="2024-01-26T11:14:40.895" v="149" actId="478"/>
          <ac:picMkLst>
            <pc:docMk/>
            <pc:sldMk cId="4274413980" sldId="308"/>
            <ac:picMk id="6" creationId="{9E283F72-3A1C-C9B6-B2F7-8739C40F746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1:29.316" v="167" actId="1076"/>
        <pc:sldMkLst>
          <pc:docMk/>
          <pc:sldMk cId="3572219502" sldId="309"/>
        </pc:sldMkLst>
        <pc:spChg chg="mod">
          <ac:chgData name="Ihor Aleksandrov" userId="c3051032-6b87-4db2-b257-777a0106fbd9" providerId="ADAL" clId="{DF783FCC-C35F-4D2C-B134-D1A27E72D448}" dt="2024-01-26T11:20:09.576" v="160" actId="20577"/>
          <ac:spMkLst>
            <pc:docMk/>
            <pc:sldMk cId="3572219502" sldId="309"/>
            <ac:spMk id="2" creationId="{53C5D828-9666-E312-B574-9FE965A7D6BE}"/>
          </ac:spMkLst>
        </pc:spChg>
        <pc:spChg chg="del">
          <ac:chgData name="Ihor Aleksandrov" userId="c3051032-6b87-4db2-b257-777a0106fbd9" providerId="ADAL" clId="{DF783FCC-C35F-4D2C-B134-D1A27E72D448}" dt="2024-01-26T11:21:20.104" v="163" actId="478"/>
          <ac:spMkLst>
            <pc:docMk/>
            <pc:sldMk cId="3572219502" sldId="309"/>
            <ac:spMk id="4" creationId="{91F87B49-5965-0686-132C-82FF71BF90C4}"/>
          </ac:spMkLst>
        </pc:spChg>
        <pc:picChg chg="add mod">
          <ac:chgData name="Ihor Aleksandrov" userId="c3051032-6b87-4db2-b257-777a0106fbd9" providerId="ADAL" clId="{DF783FCC-C35F-4D2C-B134-D1A27E72D448}" dt="2024-01-26T11:21:29.316" v="167" actId="1076"/>
          <ac:picMkLst>
            <pc:docMk/>
            <pc:sldMk cId="3572219502" sldId="309"/>
            <ac:picMk id="5" creationId="{7CADBF52-3379-A0DB-C2D3-AD13E50F481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1:25:23.338" v="173" actId="1076"/>
        <pc:sldMkLst>
          <pc:docMk/>
          <pc:sldMk cId="2777986827" sldId="310"/>
        </pc:sldMkLst>
        <pc:spChg chg="mod">
          <ac:chgData name="Ihor Aleksandrov" userId="c3051032-6b87-4db2-b257-777a0106fbd9" providerId="ADAL" clId="{DF783FCC-C35F-4D2C-B134-D1A27E72D448}" dt="2024-01-26T11:25:12.797" v="169" actId="20577"/>
          <ac:spMkLst>
            <pc:docMk/>
            <pc:sldMk cId="2777986827" sldId="310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1:25:15.201" v="170" actId="478"/>
          <ac:picMkLst>
            <pc:docMk/>
            <pc:sldMk cId="2777986827" sldId="310"/>
            <ac:picMk id="5" creationId="{7CADBF52-3379-A0DB-C2D3-AD13E50F4810}"/>
          </ac:picMkLst>
        </pc:picChg>
        <pc:picChg chg="add mod">
          <ac:chgData name="Ihor Aleksandrov" userId="c3051032-6b87-4db2-b257-777a0106fbd9" providerId="ADAL" clId="{DF783FCC-C35F-4D2C-B134-D1A27E72D448}" dt="2024-01-26T11:25:23.338" v="173" actId="1076"/>
          <ac:picMkLst>
            <pc:docMk/>
            <pc:sldMk cId="2777986827" sldId="310"/>
            <ac:picMk id="6" creationId="{0FF2F593-A13B-5DDB-88EB-006260BEE328}"/>
          </ac:picMkLst>
        </pc:picChg>
      </pc:sldChg>
      <pc:sldChg chg="modSp add mod ord">
        <pc:chgData name="Ihor Aleksandrov" userId="c3051032-6b87-4db2-b257-777a0106fbd9" providerId="ADAL" clId="{DF783FCC-C35F-4D2C-B134-D1A27E72D448}" dt="2024-01-26T11:50:15.315" v="188" actId="20577"/>
        <pc:sldMkLst>
          <pc:docMk/>
          <pc:sldMk cId="484484455" sldId="311"/>
        </pc:sldMkLst>
        <pc:spChg chg="mod">
          <ac:chgData name="Ihor Aleksandrov" userId="c3051032-6b87-4db2-b257-777a0106fbd9" providerId="ADAL" clId="{DF783FCC-C35F-4D2C-B134-D1A27E72D448}" dt="2024-01-26T11:50:15.315" v="188" actId="20577"/>
          <ac:spMkLst>
            <pc:docMk/>
            <pc:sldMk cId="484484455" sldId="311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F783FCC-C35F-4D2C-B134-D1A27E72D448}" dt="2024-01-26T11:59:10.243" v="218" actId="1076"/>
        <pc:sldMkLst>
          <pc:docMk/>
          <pc:sldMk cId="3071951183" sldId="312"/>
        </pc:sldMkLst>
        <pc:spChg chg="mod">
          <ac:chgData name="Ihor Aleksandrov" userId="c3051032-6b87-4db2-b257-777a0106fbd9" providerId="ADAL" clId="{DF783FCC-C35F-4D2C-B134-D1A27E72D448}" dt="2024-01-26T11:58:37.056" v="212" actId="20577"/>
          <ac:spMkLst>
            <pc:docMk/>
            <pc:sldMk cId="3071951183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1:59:10.243" v="218" actId="1076"/>
          <ac:picMkLst>
            <pc:docMk/>
            <pc:sldMk cId="3071951183" sldId="312"/>
            <ac:picMk id="5" creationId="{A4BEC793-F7E8-D57E-E495-4A952075089A}"/>
          </ac:picMkLst>
        </pc:picChg>
        <pc:picChg chg="del">
          <ac:chgData name="Ihor Aleksandrov" userId="c3051032-6b87-4db2-b257-777a0106fbd9" providerId="ADAL" clId="{DF783FCC-C35F-4D2C-B134-D1A27E72D448}" dt="2024-01-26T11:58:39.250" v="213" actId="478"/>
          <ac:picMkLst>
            <pc:docMk/>
            <pc:sldMk cId="3071951183" sldId="312"/>
            <ac:picMk id="6" creationId="{0FF2F593-A13B-5DDB-88EB-006260BEE328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1:57.105" v="243"/>
        <pc:sldMkLst>
          <pc:docMk/>
          <pc:sldMk cId="4014532755" sldId="313"/>
        </pc:sldMkLst>
        <pc:spChg chg="mod">
          <ac:chgData name="Ihor Aleksandrov" userId="c3051032-6b87-4db2-b257-777a0106fbd9" providerId="ADAL" clId="{DF783FCC-C35F-4D2C-B134-D1A27E72D448}" dt="2024-01-26T12:26:21.004" v="225" actId="20577"/>
          <ac:spMkLst>
            <pc:docMk/>
            <pc:sldMk cId="4014532755" sldId="313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26:40.665" v="226" actId="478"/>
          <ac:picMkLst>
            <pc:docMk/>
            <pc:sldMk cId="4014532755" sldId="313"/>
            <ac:picMk id="5" creationId="{A4BEC793-F7E8-D57E-E495-4A952075089A}"/>
          </ac:picMkLst>
        </pc:picChg>
        <pc:picChg chg="add mod">
          <ac:chgData name="Ihor Aleksandrov" userId="c3051032-6b87-4db2-b257-777a0106fbd9" providerId="ADAL" clId="{DF783FCC-C35F-4D2C-B134-D1A27E72D448}" dt="2024-01-26T12:26:48.160" v="230" actId="1076"/>
          <ac:picMkLst>
            <pc:docMk/>
            <pc:sldMk cId="4014532755" sldId="313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1:57.105" v="243"/>
          <ac:picMkLst>
            <pc:docMk/>
            <pc:sldMk cId="4014532755" sldId="313"/>
            <ac:picMk id="8" creationId="{C31A8AEA-045D-CA8D-2F87-86C7BC7F2140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2:51.622" v="251" actId="1076"/>
        <pc:sldMkLst>
          <pc:docMk/>
          <pc:sldMk cId="2667496052" sldId="314"/>
        </pc:sldMkLst>
        <pc:spChg chg="mod">
          <ac:chgData name="Ihor Aleksandrov" userId="c3051032-6b87-4db2-b257-777a0106fbd9" providerId="ADAL" clId="{DF783FCC-C35F-4D2C-B134-D1A27E72D448}" dt="2024-01-26T12:31:25.149" v="239" actId="20577"/>
          <ac:spMkLst>
            <pc:docMk/>
            <pc:sldMk cId="2667496052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2:22.536" v="247" actId="1076"/>
          <ac:picMkLst>
            <pc:docMk/>
            <pc:sldMk cId="2667496052" sldId="314"/>
            <ac:picMk id="5" creationId="{2A84FB53-5035-A5A9-7433-F22FB7E72F74}"/>
          </ac:picMkLst>
        </pc:picChg>
        <pc:picChg chg="del">
          <ac:chgData name="Ihor Aleksandrov" userId="c3051032-6b87-4db2-b257-777a0106fbd9" providerId="ADAL" clId="{DF783FCC-C35F-4D2C-B134-D1A27E72D448}" dt="2024-01-26T12:31:28.180" v="240" actId="478"/>
          <ac:picMkLst>
            <pc:docMk/>
            <pc:sldMk cId="2667496052" sldId="314"/>
            <ac:picMk id="6" creationId="{B022E9A4-52AD-1F66-AC22-B0AE53D1145C}"/>
          </ac:picMkLst>
        </pc:picChg>
        <pc:picChg chg="add mod">
          <ac:chgData name="Ihor Aleksandrov" userId="c3051032-6b87-4db2-b257-777a0106fbd9" providerId="ADAL" clId="{DF783FCC-C35F-4D2C-B134-D1A27E72D448}" dt="2024-01-26T12:32:51.622" v="251" actId="1076"/>
          <ac:picMkLst>
            <pc:docMk/>
            <pc:sldMk cId="2667496052" sldId="314"/>
            <ac:picMk id="8" creationId="{788EF69A-41E4-9FC3-E1EB-9468A0CB8CE3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5:46.374" v="267" actId="14100"/>
        <pc:sldMkLst>
          <pc:docMk/>
          <pc:sldMk cId="2503154780" sldId="315"/>
        </pc:sldMkLst>
        <pc:spChg chg="mod">
          <ac:chgData name="Ihor Aleksandrov" userId="c3051032-6b87-4db2-b257-777a0106fbd9" providerId="ADAL" clId="{DF783FCC-C35F-4D2C-B134-D1A27E72D448}" dt="2024-01-26T12:35:02.030" v="257" actId="20577"/>
          <ac:spMkLst>
            <pc:docMk/>
            <pc:sldMk cId="2503154780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35:05.874" v="258" actId="478"/>
          <ac:picMkLst>
            <pc:docMk/>
            <pc:sldMk cId="2503154780" sldId="315"/>
            <ac:picMk id="5" creationId="{2A84FB53-5035-A5A9-7433-F22FB7E72F74}"/>
          </ac:picMkLst>
        </pc:picChg>
        <pc:picChg chg="add mod">
          <ac:chgData name="Ihor Aleksandrov" userId="c3051032-6b87-4db2-b257-777a0106fbd9" providerId="ADAL" clId="{DF783FCC-C35F-4D2C-B134-D1A27E72D448}" dt="2024-01-26T12:35:23.497" v="262" actId="1076"/>
          <ac:picMkLst>
            <pc:docMk/>
            <pc:sldMk cId="2503154780" sldId="315"/>
            <ac:picMk id="6" creationId="{9A2F53BF-A25F-C5EF-07AB-3F824C4EA8C5}"/>
          </ac:picMkLst>
        </pc:picChg>
        <pc:picChg chg="del">
          <ac:chgData name="Ihor Aleksandrov" userId="c3051032-6b87-4db2-b257-777a0106fbd9" providerId="ADAL" clId="{DF783FCC-C35F-4D2C-B134-D1A27E72D448}" dt="2024-01-26T12:35:07.679" v="259" actId="478"/>
          <ac:picMkLst>
            <pc:docMk/>
            <pc:sldMk cId="2503154780" sldId="315"/>
            <ac:picMk id="8" creationId="{788EF69A-41E4-9FC3-E1EB-9468A0CB8CE3}"/>
          </ac:picMkLst>
        </pc:picChg>
        <pc:picChg chg="add mod">
          <ac:chgData name="Ihor Aleksandrov" userId="c3051032-6b87-4db2-b257-777a0106fbd9" providerId="ADAL" clId="{DF783FCC-C35F-4D2C-B134-D1A27E72D448}" dt="2024-01-26T12:35:46.374" v="267" actId="14100"/>
          <ac:picMkLst>
            <pc:docMk/>
            <pc:sldMk cId="2503154780" sldId="315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38:40.524" v="289"/>
        <pc:sldMkLst>
          <pc:docMk/>
          <pc:sldMk cId="4210310787" sldId="316"/>
        </pc:sldMkLst>
        <pc:spChg chg="mod">
          <ac:chgData name="Ihor Aleksandrov" userId="c3051032-6b87-4db2-b257-777a0106fbd9" providerId="ADAL" clId="{DF783FCC-C35F-4D2C-B134-D1A27E72D448}" dt="2024-01-26T12:37:58.438" v="279" actId="20577"/>
          <ac:spMkLst>
            <pc:docMk/>
            <pc:sldMk cId="4210310787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38:18.643" v="284" actId="1076"/>
          <ac:picMkLst>
            <pc:docMk/>
            <pc:sldMk cId="4210310787" sldId="316"/>
            <ac:picMk id="5" creationId="{8E7A6064-484E-B30C-7E3A-19B2D5316902}"/>
          </ac:picMkLst>
        </pc:picChg>
        <pc:picChg chg="del">
          <ac:chgData name="Ihor Aleksandrov" userId="c3051032-6b87-4db2-b257-777a0106fbd9" providerId="ADAL" clId="{DF783FCC-C35F-4D2C-B134-D1A27E72D448}" dt="2024-01-26T12:37:50.476" v="269" actId="478"/>
          <ac:picMkLst>
            <pc:docMk/>
            <pc:sldMk cId="4210310787" sldId="316"/>
            <ac:picMk id="6" creationId="{9A2F53BF-A25F-C5EF-07AB-3F824C4EA8C5}"/>
          </ac:picMkLst>
        </pc:picChg>
        <pc:picChg chg="add mod">
          <ac:chgData name="Ihor Aleksandrov" userId="c3051032-6b87-4db2-b257-777a0106fbd9" providerId="ADAL" clId="{DF783FCC-C35F-4D2C-B134-D1A27E72D448}" dt="2024-01-26T12:38:40.524" v="289"/>
          <ac:picMkLst>
            <pc:docMk/>
            <pc:sldMk cId="4210310787" sldId="316"/>
            <ac:picMk id="8" creationId="{5275D103-485B-C43F-327E-ED0BECCAB575}"/>
          </ac:picMkLst>
        </pc:picChg>
        <pc:picChg chg="del">
          <ac:chgData name="Ihor Aleksandrov" userId="c3051032-6b87-4db2-b257-777a0106fbd9" providerId="ADAL" clId="{DF783FCC-C35F-4D2C-B134-D1A27E72D448}" dt="2024-01-26T12:38:02.286" v="280" actId="478"/>
          <ac:picMkLst>
            <pc:docMk/>
            <pc:sldMk cId="4210310787" sldId="316"/>
            <ac:picMk id="9" creationId="{34F80E18-578A-16A9-85C5-532F9FD4B0B9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0:46.440" v="310" actId="1076"/>
        <pc:sldMkLst>
          <pc:docMk/>
          <pc:sldMk cId="1401046882" sldId="317"/>
        </pc:sldMkLst>
        <pc:spChg chg="mod">
          <ac:chgData name="Ihor Aleksandrov" userId="c3051032-6b87-4db2-b257-777a0106fbd9" providerId="ADAL" clId="{DF783FCC-C35F-4D2C-B134-D1A27E72D448}" dt="2024-01-26T12:39:56.941" v="299" actId="20577"/>
          <ac:spMkLst>
            <pc:docMk/>
            <pc:sldMk cId="1401046882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40:00.564" v="300" actId="478"/>
          <ac:picMkLst>
            <pc:docMk/>
            <pc:sldMk cId="1401046882" sldId="317"/>
            <ac:picMk id="5" creationId="{8E7A6064-484E-B30C-7E3A-19B2D5316902}"/>
          </ac:picMkLst>
        </pc:picChg>
        <pc:picChg chg="add mod">
          <ac:chgData name="Ihor Aleksandrov" userId="c3051032-6b87-4db2-b257-777a0106fbd9" providerId="ADAL" clId="{DF783FCC-C35F-4D2C-B134-D1A27E72D448}" dt="2024-01-26T12:40:42.603" v="309" actId="1076"/>
          <ac:picMkLst>
            <pc:docMk/>
            <pc:sldMk cId="1401046882" sldId="317"/>
            <ac:picMk id="6" creationId="{C1BEC785-1A5C-BC57-8AF1-75EF2EF4F5B0}"/>
          </ac:picMkLst>
        </pc:picChg>
        <pc:picChg chg="del">
          <ac:chgData name="Ihor Aleksandrov" userId="c3051032-6b87-4db2-b257-777a0106fbd9" providerId="ADAL" clId="{DF783FCC-C35F-4D2C-B134-D1A27E72D448}" dt="2024-01-26T12:40:02.322" v="301" actId="478"/>
          <ac:picMkLst>
            <pc:docMk/>
            <pc:sldMk cId="1401046882" sldId="317"/>
            <ac:picMk id="8" creationId="{5275D103-485B-C43F-327E-ED0BECCAB575}"/>
          </ac:picMkLst>
        </pc:picChg>
        <pc:picChg chg="add mod">
          <ac:chgData name="Ihor Aleksandrov" userId="c3051032-6b87-4db2-b257-777a0106fbd9" providerId="ADAL" clId="{DF783FCC-C35F-4D2C-B134-D1A27E72D448}" dt="2024-01-26T12:40:46.440" v="310" actId="1076"/>
          <ac:picMkLst>
            <pc:docMk/>
            <pc:sldMk cId="1401046882" sldId="317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43:27.844" v="342" actId="1076"/>
        <pc:sldMkLst>
          <pc:docMk/>
          <pc:sldMk cId="701027107" sldId="318"/>
        </pc:sldMkLst>
        <pc:spChg chg="mod">
          <ac:chgData name="Ihor Aleksandrov" userId="c3051032-6b87-4db2-b257-777a0106fbd9" providerId="ADAL" clId="{DF783FCC-C35F-4D2C-B134-D1A27E72D448}" dt="2024-01-26T12:42:31.864" v="330" actId="20577"/>
          <ac:spMkLst>
            <pc:docMk/>
            <pc:sldMk cId="701027107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2:43:04.267" v="336" actId="1076"/>
          <ac:picMkLst>
            <pc:docMk/>
            <pc:sldMk cId="701027107" sldId="318"/>
            <ac:picMk id="5" creationId="{C9E7A61D-7A9F-90BF-2073-99800DC02183}"/>
          </ac:picMkLst>
        </pc:picChg>
        <pc:picChg chg="del">
          <ac:chgData name="Ihor Aleksandrov" userId="c3051032-6b87-4db2-b257-777a0106fbd9" providerId="ADAL" clId="{DF783FCC-C35F-4D2C-B134-D1A27E72D448}" dt="2024-01-26T12:42:35.321" v="331" actId="478"/>
          <ac:picMkLst>
            <pc:docMk/>
            <pc:sldMk cId="701027107" sldId="318"/>
            <ac:picMk id="6" creationId="{C1BEC785-1A5C-BC57-8AF1-75EF2EF4F5B0}"/>
          </ac:picMkLst>
        </pc:picChg>
        <pc:picChg chg="add mod">
          <ac:chgData name="Ihor Aleksandrov" userId="c3051032-6b87-4db2-b257-777a0106fbd9" providerId="ADAL" clId="{DF783FCC-C35F-4D2C-B134-D1A27E72D448}" dt="2024-01-26T12:43:27.844" v="342" actId="1076"/>
          <ac:picMkLst>
            <pc:docMk/>
            <pc:sldMk cId="701027107" sldId="318"/>
            <ac:picMk id="8" creationId="{38F011CA-CFEE-3631-F749-FEC935A4A03A}"/>
          </ac:picMkLst>
        </pc:picChg>
        <pc:picChg chg="del">
          <ac:chgData name="Ihor Aleksandrov" userId="c3051032-6b87-4db2-b257-777a0106fbd9" providerId="ADAL" clId="{DF783FCC-C35F-4D2C-B134-D1A27E72D448}" dt="2024-01-26T12:42:37.555" v="332" actId="478"/>
          <ac:picMkLst>
            <pc:docMk/>
            <pc:sldMk cId="701027107" sldId="318"/>
            <ac:picMk id="9" creationId="{25716AD4-AC61-DD67-E0EB-5B1D649196E5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2:57:35.107" v="378" actId="1076"/>
        <pc:sldMkLst>
          <pc:docMk/>
          <pc:sldMk cId="166848246" sldId="319"/>
        </pc:sldMkLst>
        <pc:spChg chg="mod">
          <ac:chgData name="Ihor Aleksandrov" userId="c3051032-6b87-4db2-b257-777a0106fbd9" providerId="ADAL" clId="{DF783FCC-C35F-4D2C-B134-D1A27E72D448}" dt="2024-01-26T12:52:25.573" v="373" actId="20577"/>
          <ac:spMkLst>
            <pc:docMk/>
            <pc:sldMk cId="1668482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DF783FCC-C35F-4D2C-B134-D1A27E72D448}" dt="2024-01-26T12:52:30.351" v="374" actId="478"/>
          <ac:picMkLst>
            <pc:docMk/>
            <pc:sldMk cId="166848246" sldId="319"/>
            <ac:picMk id="5" creationId="{C9E7A61D-7A9F-90BF-2073-99800DC02183}"/>
          </ac:picMkLst>
        </pc:picChg>
        <pc:picChg chg="add mod">
          <ac:chgData name="Ihor Aleksandrov" userId="c3051032-6b87-4db2-b257-777a0106fbd9" providerId="ADAL" clId="{DF783FCC-C35F-4D2C-B134-D1A27E72D448}" dt="2024-01-26T12:57:35.107" v="378" actId="1076"/>
          <ac:picMkLst>
            <pc:docMk/>
            <pc:sldMk cId="166848246" sldId="319"/>
            <ac:picMk id="6" creationId="{A6296786-68CA-315E-9A7E-1157749A9EE6}"/>
          </ac:picMkLst>
        </pc:picChg>
        <pc:picChg chg="del">
          <ac:chgData name="Ihor Aleksandrov" userId="c3051032-6b87-4db2-b257-777a0106fbd9" providerId="ADAL" clId="{DF783FCC-C35F-4D2C-B134-D1A27E72D448}" dt="2024-01-26T12:52:32.169" v="375" actId="478"/>
          <ac:picMkLst>
            <pc:docMk/>
            <pc:sldMk cId="166848246" sldId="319"/>
            <ac:picMk id="8" creationId="{38F011CA-CFEE-3631-F749-FEC935A4A03A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10.980" v="418" actId="22"/>
        <pc:sldMkLst>
          <pc:docMk/>
          <pc:sldMk cId="2292472459" sldId="320"/>
        </pc:sldMkLst>
        <pc:spChg chg="mod">
          <ac:chgData name="Ihor Aleksandrov" userId="c3051032-6b87-4db2-b257-777a0106fbd9" providerId="ADAL" clId="{DF783FCC-C35F-4D2C-B134-D1A27E72D448}" dt="2024-01-26T13:05:00.672" v="415" actId="20577"/>
          <ac:spMkLst>
            <pc:docMk/>
            <pc:sldMk cId="2292472459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F783FCC-C35F-4D2C-B134-D1A27E72D448}" dt="2024-01-26T13:05:03.560" v="416" actId="1076"/>
          <ac:picMkLst>
            <pc:docMk/>
            <pc:sldMk cId="2292472459" sldId="320"/>
            <ac:picMk id="5" creationId="{96D28E5B-C3E7-BFA3-AAE0-7B1931753B37}"/>
          </ac:picMkLst>
        </pc:picChg>
        <pc:picChg chg="del">
          <ac:chgData name="Ihor Aleksandrov" userId="c3051032-6b87-4db2-b257-777a0106fbd9" providerId="ADAL" clId="{DF783FCC-C35F-4D2C-B134-D1A27E72D448}" dt="2024-01-26T13:04:28.153" v="405" actId="478"/>
          <ac:picMkLst>
            <pc:docMk/>
            <pc:sldMk cId="2292472459" sldId="320"/>
            <ac:picMk id="6" creationId="{A6296786-68CA-315E-9A7E-1157749A9EE6}"/>
          </ac:picMkLst>
        </pc:picChg>
        <pc:picChg chg="add del">
          <ac:chgData name="Ihor Aleksandrov" userId="c3051032-6b87-4db2-b257-777a0106fbd9" providerId="ADAL" clId="{DF783FCC-C35F-4D2C-B134-D1A27E72D448}" dt="2024-01-26T13:05:10.980" v="418" actId="22"/>
          <ac:picMkLst>
            <pc:docMk/>
            <pc:sldMk cId="2292472459" sldId="320"/>
            <ac:picMk id="8" creationId="{554A2027-36D0-B7EA-D3DD-F719AF23123B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5:24.717" v="423" actId="1076"/>
        <pc:sldMkLst>
          <pc:docMk/>
          <pc:sldMk cId="1322111015" sldId="321"/>
        </pc:sldMkLst>
        <pc:picChg chg="del">
          <ac:chgData name="Ihor Aleksandrov" userId="c3051032-6b87-4db2-b257-777a0106fbd9" providerId="ADAL" clId="{DF783FCC-C35F-4D2C-B134-D1A27E72D448}" dt="2024-01-26T13:05:21.645" v="422" actId="478"/>
          <ac:picMkLst>
            <pc:docMk/>
            <pc:sldMk cId="1322111015" sldId="321"/>
            <ac:picMk id="5" creationId="{96D28E5B-C3E7-BFA3-AAE0-7B1931753B37}"/>
          </ac:picMkLst>
        </pc:picChg>
        <pc:picChg chg="add mod">
          <ac:chgData name="Ihor Aleksandrov" userId="c3051032-6b87-4db2-b257-777a0106fbd9" providerId="ADAL" clId="{DF783FCC-C35F-4D2C-B134-D1A27E72D448}" dt="2024-01-26T13:05:24.717" v="423" actId="1076"/>
          <ac:picMkLst>
            <pc:docMk/>
            <pc:sldMk cId="1322111015" sldId="321"/>
            <ac:picMk id="6" creationId="{04B218F6-449B-2F93-DB6F-C091B7A2D68D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6:32.202" v="432" actId="1076"/>
        <pc:sldMkLst>
          <pc:docMk/>
          <pc:sldMk cId="3503328695" sldId="322"/>
        </pc:sldMkLst>
        <pc:picChg chg="add mod">
          <ac:chgData name="Ihor Aleksandrov" userId="c3051032-6b87-4db2-b257-777a0106fbd9" providerId="ADAL" clId="{DF783FCC-C35F-4D2C-B134-D1A27E72D448}" dt="2024-01-26T13:06:25.597" v="429" actId="1076"/>
          <ac:picMkLst>
            <pc:docMk/>
            <pc:sldMk cId="3503328695" sldId="322"/>
            <ac:picMk id="5" creationId="{9C4BF8C2-EC18-9A18-0A44-8EB1C9CE1208}"/>
          </ac:picMkLst>
        </pc:picChg>
        <pc:picChg chg="del">
          <ac:chgData name="Ihor Aleksandrov" userId="c3051032-6b87-4db2-b257-777a0106fbd9" providerId="ADAL" clId="{DF783FCC-C35F-4D2C-B134-D1A27E72D448}" dt="2024-01-26T13:05:58.351" v="425" actId="478"/>
          <ac:picMkLst>
            <pc:docMk/>
            <pc:sldMk cId="3503328695" sldId="322"/>
            <ac:picMk id="6" creationId="{04B218F6-449B-2F93-DB6F-C091B7A2D68D}"/>
          </ac:picMkLst>
        </pc:picChg>
        <pc:picChg chg="add mod">
          <ac:chgData name="Ihor Aleksandrov" userId="c3051032-6b87-4db2-b257-777a0106fbd9" providerId="ADAL" clId="{DF783FCC-C35F-4D2C-B134-D1A27E72D448}" dt="2024-01-26T13:06:32.202" v="432" actId="1076"/>
          <ac:picMkLst>
            <pc:docMk/>
            <pc:sldMk cId="3503328695" sldId="322"/>
            <ac:picMk id="8" creationId="{70532B56-37B8-7540-3150-B8251ACB964C}"/>
          </ac:picMkLst>
        </pc:picChg>
      </pc:sldChg>
      <pc:sldChg chg="addSp delSp modSp add mod">
        <pc:chgData name="Ihor Aleksandrov" userId="c3051032-6b87-4db2-b257-777a0106fbd9" providerId="ADAL" clId="{DF783FCC-C35F-4D2C-B134-D1A27E72D448}" dt="2024-01-26T13:08:01.330" v="440" actId="1076"/>
        <pc:sldMkLst>
          <pc:docMk/>
          <pc:sldMk cId="362375175" sldId="323"/>
        </pc:sldMkLst>
        <pc:picChg chg="del">
          <ac:chgData name="Ihor Aleksandrov" userId="c3051032-6b87-4db2-b257-777a0106fbd9" providerId="ADAL" clId="{DF783FCC-C35F-4D2C-B134-D1A27E72D448}" dt="2024-01-26T13:07:52.593" v="435" actId="478"/>
          <ac:picMkLst>
            <pc:docMk/>
            <pc:sldMk cId="362375175" sldId="323"/>
            <ac:picMk id="5" creationId="{9C4BF8C2-EC18-9A18-0A44-8EB1C9CE1208}"/>
          </ac:picMkLst>
        </pc:picChg>
        <pc:picChg chg="add mod">
          <ac:chgData name="Ihor Aleksandrov" userId="c3051032-6b87-4db2-b257-777a0106fbd9" providerId="ADAL" clId="{DF783FCC-C35F-4D2C-B134-D1A27E72D448}" dt="2024-01-26T13:08:01.330" v="440" actId="1076"/>
          <ac:picMkLst>
            <pc:docMk/>
            <pc:sldMk cId="362375175" sldId="323"/>
            <ac:picMk id="6" creationId="{BB101808-A913-0FD5-1B8C-DA75C36C2155}"/>
          </ac:picMkLst>
        </pc:picChg>
        <pc:picChg chg="del">
          <ac:chgData name="Ihor Aleksandrov" userId="c3051032-6b87-4db2-b257-777a0106fbd9" providerId="ADAL" clId="{DF783FCC-C35F-4D2C-B134-D1A27E72D448}" dt="2024-01-26T13:07:49.273" v="434" actId="478"/>
          <ac:picMkLst>
            <pc:docMk/>
            <pc:sldMk cId="362375175" sldId="323"/>
            <ac:picMk id="8" creationId="{70532B56-37B8-7540-3150-B8251ACB964C}"/>
          </ac:picMkLst>
        </pc:picChg>
      </pc:sldChg>
      <pc:sldMasterChg chg="add del addSldLayout delSldLayout">
        <pc:chgData name="Ihor Aleksandrov" userId="c3051032-6b87-4db2-b257-777a0106fbd9" providerId="ADAL" clId="{DF783FCC-C35F-4D2C-B134-D1A27E72D448}" dt="2024-01-26T09:36:25.550" v="6" actId="2696"/>
        <pc:sldMasterMkLst>
          <pc:docMk/>
          <pc:sldMasterMk cId="1579723609" sldId="2147483660"/>
        </pc:sldMasterMkLst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357226012" sldId="214748365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416164443" sldId="2147483652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566824437" sldId="2147483653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2529685914" sldId="2147483654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71059010" sldId="2147483655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583042130" sldId="2147483656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1902003" sldId="2147483657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454445818" sldId="2147483658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3042422475" sldId="2147483659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639927661" sldId="2147483661"/>
          </pc:sldLayoutMkLst>
        </pc:sldLayoutChg>
        <pc:sldLayoutChg chg="add del">
          <pc:chgData name="Ihor Aleksandrov" userId="c3051032-6b87-4db2-b257-777a0106fbd9" providerId="ADAL" clId="{DF783FCC-C35F-4D2C-B134-D1A27E72D448}" dt="2024-01-26T09:36:25.550" v="6" actId="2696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  <pc:docChgLst>
    <pc:chgData name="Ihor Aleksandrov" userId="c3051032-6b87-4db2-b257-777a0106fbd9" providerId="ADAL" clId="{87F444D9-AB70-4B82-9739-5BD0D13BB243}"/>
    <pc:docChg chg="undo custSel addSld delSld modSld sldOrd delSection modSection">
      <pc:chgData name="Ihor Aleksandrov" userId="c3051032-6b87-4db2-b257-777a0106fbd9" providerId="ADAL" clId="{87F444D9-AB70-4B82-9739-5BD0D13BB243}" dt="2024-02-08T09:14:45.665" v="258" actId="14100"/>
      <pc:docMkLst>
        <pc:docMk/>
      </pc:docMkLst>
      <pc:sldChg chg="modSp mod">
        <pc:chgData name="Ihor Aleksandrov" userId="c3051032-6b87-4db2-b257-777a0106fbd9" providerId="ADAL" clId="{87F444D9-AB70-4B82-9739-5BD0D13BB243}" dt="2024-02-07T14:33:46.131" v="2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87F444D9-AB70-4B82-9739-5BD0D13BB243}" dt="2024-02-07T14:33:46.131" v="2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modSp mod">
        <pc:chgData name="Ihor Aleksandrov" userId="c3051032-6b87-4db2-b257-777a0106fbd9" providerId="ADAL" clId="{87F444D9-AB70-4B82-9739-5BD0D13BB243}" dt="2024-02-07T14:20:52.069" v="0"/>
        <pc:sldMkLst>
          <pc:docMk/>
          <pc:sldMk cId="2052164358" sldId="302"/>
        </pc:sldMkLst>
        <pc:spChg chg="mod">
          <ac:chgData name="Ihor Aleksandrov" userId="c3051032-6b87-4db2-b257-777a0106fbd9" providerId="ADAL" clId="{87F444D9-AB70-4B82-9739-5BD0D13BB243}" dt="2024-02-07T14:20:52.069" v="0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87F444D9-AB70-4B82-9739-5BD0D13BB243}" dt="2024-02-08T09:14:45.665" v="258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87F444D9-AB70-4B82-9739-5BD0D13BB243}" dt="2024-02-08T09:14:45.665" v="258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mod">
        <pc:chgData name="Ihor Aleksandrov" userId="c3051032-6b87-4db2-b257-777a0106fbd9" providerId="ADAL" clId="{87F444D9-AB70-4B82-9739-5BD0D13BB243}" dt="2024-02-07T15:13:48.903" v="20" actId="1076"/>
        <pc:sldMkLst>
          <pc:docMk/>
          <pc:sldMk cId="1009650064" sldId="304"/>
        </pc:sldMkLst>
        <pc:spChg chg="mod">
          <ac:chgData name="Ihor Aleksandrov" userId="c3051032-6b87-4db2-b257-777a0106fbd9" providerId="ADAL" clId="{87F444D9-AB70-4B82-9739-5BD0D13BB243}" dt="2024-02-07T15:10:58.738" v="10" actId="14100"/>
          <ac:spMkLst>
            <pc:docMk/>
            <pc:sldMk cId="1009650064" sldId="304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7T15:11:40.637" v="12" actId="478"/>
          <ac:picMkLst>
            <pc:docMk/>
            <pc:sldMk cId="1009650064" sldId="304"/>
            <ac:picMk id="4" creationId="{95C7DAB7-2ACB-4183-69B0-9D9E0AC2F4CA}"/>
          </ac:picMkLst>
        </pc:picChg>
        <pc:picChg chg="del">
          <ac:chgData name="Ihor Aleksandrov" userId="c3051032-6b87-4db2-b257-777a0106fbd9" providerId="ADAL" clId="{87F444D9-AB70-4B82-9739-5BD0D13BB243}" dt="2024-02-07T14:34:07.636" v="4" actId="478"/>
          <ac:picMkLst>
            <pc:docMk/>
            <pc:sldMk cId="1009650064" sldId="304"/>
            <ac:picMk id="5" creationId="{5778ADFB-3C4D-ACC3-90D3-4FF8C721DBB2}"/>
          </ac:picMkLst>
        </pc:picChg>
        <pc:picChg chg="add del mod">
          <ac:chgData name="Ihor Aleksandrov" userId="c3051032-6b87-4db2-b257-777a0106fbd9" providerId="ADAL" clId="{87F444D9-AB70-4B82-9739-5BD0D13BB243}" dt="2024-02-07T15:13:18.102" v="17" actId="478"/>
          <ac:picMkLst>
            <pc:docMk/>
            <pc:sldMk cId="1009650064" sldId="304"/>
            <ac:picMk id="7" creationId="{624AABE4-93B0-3165-9739-24B039F7C084}"/>
          </ac:picMkLst>
        </pc:picChg>
        <pc:picChg chg="add mod">
          <ac:chgData name="Ihor Aleksandrov" userId="c3051032-6b87-4db2-b257-777a0106fbd9" providerId="ADAL" clId="{87F444D9-AB70-4B82-9739-5BD0D13BB243}" dt="2024-02-07T15:13:48.903" v="20" actId="1076"/>
          <ac:picMkLst>
            <pc:docMk/>
            <pc:sldMk cId="1009650064" sldId="304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423451285" sldId="305"/>
        </pc:sldMkLst>
      </pc:sldChg>
      <pc:sldChg chg="addSp delSp modSp add mod ord">
        <pc:chgData name="Ihor Aleksandrov" userId="c3051032-6b87-4db2-b257-777a0106fbd9" providerId="ADAL" clId="{87F444D9-AB70-4B82-9739-5BD0D13BB243}" dt="2024-02-07T15:25:46.035" v="70"/>
        <pc:sldMkLst>
          <pc:docMk/>
          <pc:sldMk cId="2863503325" sldId="305"/>
        </pc:sldMkLst>
        <pc:spChg chg="mod">
          <ac:chgData name="Ihor Aleksandrov" userId="c3051032-6b87-4db2-b257-777a0106fbd9" providerId="ADAL" clId="{87F444D9-AB70-4B82-9739-5BD0D13BB243}" dt="2024-02-07T15:25:21.526" v="63" actId="20577"/>
          <ac:spMkLst>
            <pc:docMk/>
            <pc:sldMk cId="2863503325" sldId="305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5:25:23.892" v="64" actId="478"/>
          <ac:picMkLst>
            <pc:docMk/>
            <pc:sldMk cId="2863503325" sldId="305"/>
            <ac:picMk id="5" creationId="{A0D84952-61BD-3427-F8EA-20FD2E7CBFD6}"/>
          </ac:picMkLst>
        </pc:picChg>
        <pc:picChg chg="add mod">
          <ac:chgData name="Ihor Aleksandrov" userId="c3051032-6b87-4db2-b257-777a0106fbd9" providerId="ADAL" clId="{87F444D9-AB70-4B82-9739-5BD0D13BB243}" dt="2024-02-07T15:25:40.443" v="68" actId="1076"/>
          <ac:picMkLst>
            <pc:docMk/>
            <pc:sldMk cId="2863503325" sldId="305"/>
            <ac:picMk id="7" creationId="{FAD87C9A-B7EA-6348-3D3F-98C02CAC3923}"/>
          </ac:picMkLst>
        </pc:picChg>
        <pc:picChg chg="del">
          <ac:chgData name="Ihor Aleksandrov" userId="c3051032-6b87-4db2-b257-777a0106fbd9" providerId="ADAL" clId="{87F444D9-AB70-4B82-9739-5BD0D13BB243}" dt="2024-02-07T15:22:01.788" v="44" actId="478"/>
          <ac:picMkLst>
            <pc:docMk/>
            <pc:sldMk cId="2863503325" sldId="305"/>
            <ac:picMk id="9" creationId="{603A1AF6-B6C2-C696-C330-74612C45046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77769436" sldId="306"/>
        </pc:sldMkLst>
      </pc:sldChg>
      <pc:sldChg chg="add">
        <pc:chgData name="Ihor Aleksandrov" userId="c3051032-6b87-4db2-b257-777a0106fbd9" providerId="ADAL" clId="{87F444D9-AB70-4B82-9739-5BD0D13BB243}" dt="2024-02-07T15:25:05.722" v="47" actId="2890"/>
        <pc:sldMkLst>
          <pc:docMk/>
          <pc:sldMk cId="2312380663" sldId="30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27894835" sldId="307"/>
        </pc:sldMkLst>
      </pc:sldChg>
      <pc:sldChg chg="addSp delSp modSp add mod">
        <pc:chgData name="Ihor Aleksandrov" userId="c3051032-6b87-4db2-b257-777a0106fbd9" providerId="ADAL" clId="{87F444D9-AB70-4B82-9739-5BD0D13BB243}" dt="2024-02-07T16:07:53.236" v="84" actId="1076"/>
        <pc:sldMkLst>
          <pc:docMk/>
          <pc:sldMk cId="2086980310" sldId="307"/>
        </pc:sldMkLst>
        <pc:spChg chg="mod">
          <ac:chgData name="Ihor Aleksandrov" userId="c3051032-6b87-4db2-b257-777a0106fbd9" providerId="ADAL" clId="{87F444D9-AB70-4B82-9739-5BD0D13BB243}" dt="2024-02-07T15:55:55.860" v="76"/>
          <ac:spMkLst>
            <pc:docMk/>
            <pc:sldMk cId="2086980310" sldId="307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07:42.210" v="77" actId="478"/>
          <ac:picMkLst>
            <pc:docMk/>
            <pc:sldMk cId="2086980310" sldId="307"/>
            <ac:picMk id="5" creationId="{6879FA7D-8DA3-3627-4C9A-57F224B722B2}"/>
          </ac:picMkLst>
        </pc:picChg>
        <pc:picChg chg="del">
          <ac:chgData name="Ihor Aleksandrov" userId="c3051032-6b87-4db2-b257-777a0106fbd9" providerId="ADAL" clId="{87F444D9-AB70-4B82-9739-5BD0D13BB243}" dt="2024-02-07T15:55:32.835" v="72" actId="478"/>
          <ac:picMkLst>
            <pc:docMk/>
            <pc:sldMk cId="2086980310" sldId="307"/>
            <ac:picMk id="7" creationId="{FAD87C9A-B7EA-6348-3D3F-98C02CAC3923}"/>
          </ac:picMkLst>
        </pc:picChg>
        <pc:picChg chg="add mod">
          <ac:chgData name="Ihor Aleksandrov" userId="c3051032-6b87-4db2-b257-777a0106fbd9" providerId="ADAL" clId="{87F444D9-AB70-4B82-9739-5BD0D13BB243}" dt="2024-02-07T16:07:53.236" v="84" actId="1076"/>
          <ac:picMkLst>
            <pc:docMk/>
            <pc:sldMk cId="2086980310" sldId="307"/>
            <ac:picMk id="8" creationId="{58E53ABF-9346-B648-A89A-7F894E6B3919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34273888" sldId="308"/>
        </pc:sldMkLst>
      </pc:sldChg>
      <pc:sldChg chg="addSp delSp modSp add mod">
        <pc:chgData name="Ihor Aleksandrov" userId="c3051032-6b87-4db2-b257-777a0106fbd9" providerId="ADAL" clId="{87F444D9-AB70-4B82-9739-5BD0D13BB243}" dt="2024-02-07T16:10:22.177" v="90"/>
        <pc:sldMkLst>
          <pc:docMk/>
          <pc:sldMk cId="3247666091" sldId="308"/>
        </pc:sldMkLst>
        <pc:spChg chg="mod">
          <ac:chgData name="Ihor Aleksandrov" userId="c3051032-6b87-4db2-b257-777a0106fbd9" providerId="ADAL" clId="{87F444D9-AB70-4B82-9739-5BD0D13BB243}" dt="2024-02-07T16:10:22.177" v="90"/>
          <ac:spMkLst>
            <pc:docMk/>
            <pc:sldMk cId="3247666091" sldId="30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0:03.363" v="89" actId="1076"/>
          <ac:picMkLst>
            <pc:docMk/>
            <pc:sldMk cId="3247666091" sldId="308"/>
            <ac:picMk id="4" creationId="{FC062952-4821-1467-0306-470A04945B2A}"/>
          </ac:picMkLst>
        </pc:picChg>
        <pc:picChg chg="del">
          <ac:chgData name="Ihor Aleksandrov" userId="c3051032-6b87-4db2-b257-777a0106fbd9" providerId="ADAL" clId="{87F444D9-AB70-4B82-9739-5BD0D13BB243}" dt="2024-02-07T16:09:56.313" v="86" actId="478"/>
          <ac:picMkLst>
            <pc:docMk/>
            <pc:sldMk cId="3247666091" sldId="308"/>
            <ac:picMk id="8" creationId="{58E53ABF-9346-B648-A89A-7F894E6B391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13:02.286" v="99" actId="1076"/>
        <pc:sldMkLst>
          <pc:docMk/>
          <pc:sldMk cId="692294431" sldId="309"/>
        </pc:sldMkLst>
        <pc:spChg chg="mod">
          <ac:chgData name="Ihor Aleksandrov" userId="c3051032-6b87-4db2-b257-777a0106fbd9" providerId="ADAL" clId="{87F444D9-AB70-4B82-9739-5BD0D13BB243}" dt="2024-02-07T16:12:41.315" v="94"/>
          <ac:spMkLst>
            <pc:docMk/>
            <pc:sldMk cId="692294431" sldId="30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12:43.387" v="95" actId="478"/>
          <ac:picMkLst>
            <pc:docMk/>
            <pc:sldMk cId="692294431" sldId="309"/>
            <ac:picMk id="4" creationId="{FC062952-4821-1467-0306-470A04945B2A}"/>
          </ac:picMkLst>
        </pc:picChg>
        <pc:picChg chg="add mod">
          <ac:chgData name="Ihor Aleksandrov" userId="c3051032-6b87-4db2-b257-777a0106fbd9" providerId="ADAL" clId="{87F444D9-AB70-4B82-9739-5BD0D13BB243}" dt="2024-02-07T16:13:02.286" v="99" actId="1076"/>
          <ac:picMkLst>
            <pc:docMk/>
            <pc:sldMk cId="692294431" sldId="309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321540320" sldId="30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011896" sldId="310"/>
        </pc:sldMkLst>
      </pc:sldChg>
      <pc:sldChg chg="add del">
        <pc:chgData name="Ihor Aleksandrov" userId="c3051032-6b87-4db2-b257-777a0106fbd9" providerId="ADAL" clId="{87F444D9-AB70-4B82-9739-5BD0D13BB243}" dt="2024-02-07T16:16:30.919" v="101" actId="2890"/>
        <pc:sldMkLst>
          <pc:docMk/>
          <pc:sldMk cId="1322531699" sldId="310"/>
        </pc:sldMkLst>
      </pc:sldChg>
      <pc:sldChg chg="addSp delSp modSp add mod">
        <pc:chgData name="Ihor Aleksandrov" userId="c3051032-6b87-4db2-b257-777a0106fbd9" providerId="ADAL" clId="{87F444D9-AB70-4B82-9739-5BD0D13BB243}" dt="2024-02-07T16:17:00.965" v="109" actId="1076"/>
        <pc:sldMkLst>
          <pc:docMk/>
          <pc:sldMk cId="1982591055" sldId="310"/>
        </pc:sldMkLst>
        <pc:spChg chg="mod">
          <ac:chgData name="Ihor Aleksandrov" userId="c3051032-6b87-4db2-b257-777a0106fbd9" providerId="ADAL" clId="{87F444D9-AB70-4B82-9739-5BD0D13BB243}" dt="2024-02-07T16:16:39.114" v="105"/>
          <ac:spMkLst>
            <pc:docMk/>
            <pc:sldMk cId="1982591055" sldId="31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17:00.965" v="109" actId="1076"/>
          <ac:picMkLst>
            <pc:docMk/>
            <pc:sldMk cId="1982591055" sldId="310"/>
            <ac:picMk id="5" creationId="{D3D6F47C-FA51-80A4-4DCA-643647EEEDFE}"/>
          </ac:picMkLst>
        </pc:picChg>
        <pc:picChg chg="del">
          <ac:chgData name="Ihor Aleksandrov" userId="c3051032-6b87-4db2-b257-777a0106fbd9" providerId="ADAL" clId="{87F444D9-AB70-4B82-9739-5BD0D13BB243}" dt="2024-02-07T16:16:41.532" v="106" actId="478"/>
          <ac:picMkLst>
            <pc:docMk/>
            <pc:sldMk cId="1982591055" sldId="310"/>
            <ac:picMk id="6" creationId="{68B7EDEE-1157-F85C-E1E8-2C8CA6684494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653307250" sldId="311"/>
        </pc:sldMkLst>
      </pc:sldChg>
      <pc:sldChg chg="addSp delSp modSp add mod ord">
        <pc:chgData name="Ihor Aleksandrov" userId="c3051032-6b87-4db2-b257-777a0106fbd9" providerId="ADAL" clId="{87F444D9-AB70-4B82-9739-5BD0D13BB243}" dt="2024-02-07T16:22:50.208" v="136"/>
        <pc:sldMkLst>
          <pc:docMk/>
          <pc:sldMk cId="3441142325" sldId="311"/>
        </pc:sldMkLst>
        <pc:spChg chg="mod">
          <ac:chgData name="Ihor Aleksandrov" userId="c3051032-6b87-4db2-b257-777a0106fbd9" providerId="ADAL" clId="{87F444D9-AB70-4B82-9739-5BD0D13BB243}" dt="2024-02-07T16:19:07.729" v="113"/>
          <ac:spMkLst>
            <pc:docMk/>
            <pc:sldMk cId="3441142325" sldId="311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87F444D9-AB70-4B82-9739-5BD0D13BB243}" dt="2024-02-07T16:19:59.904" v="120" actId="478"/>
          <ac:picMkLst>
            <pc:docMk/>
            <pc:sldMk cId="3441142325" sldId="311"/>
            <ac:picMk id="4" creationId="{DD5C69CC-8572-0989-2D32-32643C8E78C3}"/>
          </ac:picMkLst>
        </pc:picChg>
        <pc:picChg chg="del">
          <ac:chgData name="Ihor Aleksandrov" userId="c3051032-6b87-4db2-b257-777a0106fbd9" providerId="ADAL" clId="{87F444D9-AB70-4B82-9739-5BD0D13BB243}" dt="2024-02-07T16:19:09.527" v="114" actId="478"/>
          <ac:picMkLst>
            <pc:docMk/>
            <pc:sldMk cId="3441142325" sldId="311"/>
            <ac:picMk id="5" creationId="{D3D6F47C-FA51-80A4-4DCA-643647EEEDFE}"/>
          </ac:picMkLst>
        </pc:picChg>
        <pc:picChg chg="add mod">
          <ac:chgData name="Ihor Aleksandrov" userId="c3051032-6b87-4db2-b257-777a0106fbd9" providerId="ADAL" clId="{87F444D9-AB70-4B82-9739-5BD0D13BB243}" dt="2024-02-07T16:20:10.592" v="123" actId="1076"/>
          <ac:picMkLst>
            <pc:docMk/>
            <pc:sldMk cId="3441142325" sldId="311"/>
            <ac:picMk id="6" creationId="{A22A3D07-D650-AD3F-C176-F031CB2806CD}"/>
          </ac:picMkLst>
        </pc:picChg>
        <pc:picChg chg="add mod">
          <ac:chgData name="Ihor Aleksandrov" userId="c3051032-6b87-4db2-b257-777a0106fbd9" providerId="ADAL" clId="{87F444D9-AB70-4B82-9739-5BD0D13BB243}" dt="2024-02-07T16:21:35.485" v="124"/>
          <ac:picMkLst>
            <pc:docMk/>
            <pc:sldMk cId="3441142325" sldId="311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804946696" sldId="312"/>
        </pc:sldMkLst>
      </pc:sldChg>
      <pc:sldChg chg="addSp delSp modSp add mod">
        <pc:chgData name="Ihor Aleksandrov" userId="c3051032-6b87-4db2-b257-777a0106fbd9" providerId="ADAL" clId="{87F444D9-AB70-4B82-9739-5BD0D13BB243}" dt="2024-02-07T16:22:12.789" v="134" actId="1076"/>
        <pc:sldMkLst>
          <pc:docMk/>
          <pc:sldMk cId="2194918172" sldId="312"/>
        </pc:sldMkLst>
        <pc:spChg chg="mod">
          <ac:chgData name="Ihor Aleksandrov" userId="c3051032-6b87-4db2-b257-777a0106fbd9" providerId="ADAL" clId="{87F444D9-AB70-4B82-9739-5BD0D13BB243}" dt="2024-02-07T16:21:44.871" v="128" actId="20577"/>
          <ac:spMkLst>
            <pc:docMk/>
            <pc:sldMk cId="2194918172" sldId="31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2:12.789" v="134" actId="1076"/>
          <ac:picMkLst>
            <pc:docMk/>
            <pc:sldMk cId="2194918172" sldId="312"/>
            <ac:picMk id="4" creationId="{BF57012C-9BA4-7F71-A6AC-594E7887FB10}"/>
          </ac:picMkLst>
        </pc:picChg>
        <pc:picChg chg="del">
          <ac:chgData name="Ihor Aleksandrov" userId="c3051032-6b87-4db2-b257-777a0106fbd9" providerId="ADAL" clId="{87F444D9-AB70-4B82-9739-5BD0D13BB243}" dt="2024-02-07T16:21:55.275" v="130" actId="478"/>
          <ac:picMkLst>
            <pc:docMk/>
            <pc:sldMk cId="2194918172" sldId="312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1:46.488" v="129" actId="478"/>
          <ac:picMkLst>
            <pc:docMk/>
            <pc:sldMk cId="2194918172" sldId="312"/>
            <ac:picMk id="7" creationId="{853AF087-D91C-1875-4531-5877837976E0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26:20.533" v="143"/>
        <pc:sldMkLst>
          <pc:docMk/>
          <pc:sldMk cId="2238873330" sldId="313"/>
        </pc:sldMkLst>
        <pc:spChg chg="mod">
          <ac:chgData name="Ihor Aleksandrov" userId="c3051032-6b87-4db2-b257-777a0106fbd9" providerId="ADAL" clId="{87F444D9-AB70-4B82-9739-5BD0D13BB243}" dt="2024-02-07T16:26:20.533" v="143"/>
          <ac:spMkLst>
            <pc:docMk/>
            <pc:sldMk cId="2238873330" sldId="313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26:08.334" v="142" actId="1076"/>
          <ac:picMkLst>
            <pc:docMk/>
            <pc:sldMk cId="2238873330" sldId="313"/>
            <ac:picMk id="5" creationId="{CC30F0F2-77FE-E1DE-7712-D9F01C09708B}"/>
          </ac:picMkLst>
        </pc:picChg>
        <pc:picChg chg="del">
          <ac:chgData name="Ihor Aleksandrov" userId="c3051032-6b87-4db2-b257-777a0106fbd9" providerId="ADAL" clId="{87F444D9-AB70-4B82-9739-5BD0D13BB243}" dt="2024-02-07T16:26:00.841" v="139" actId="478"/>
          <ac:picMkLst>
            <pc:docMk/>
            <pc:sldMk cId="2238873330" sldId="313"/>
            <ac:picMk id="6" creationId="{A22A3D07-D650-AD3F-C176-F031CB2806CD}"/>
          </ac:picMkLst>
        </pc:picChg>
        <pc:picChg chg="del">
          <ac:chgData name="Ihor Aleksandrov" userId="c3051032-6b87-4db2-b257-777a0106fbd9" providerId="ADAL" clId="{87F444D9-AB70-4B82-9739-5BD0D13BB243}" dt="2024-02-07T16:25:57.904" v="138" actId="478"/>
          <ac:picMkLst>
            <pc:docMk/>
            <pc:sldMk cId="2238873330" sldId="313"/>
            <ac:picMk id="7" creationId="{853AF087-D91C-1875-4531-5877837976E0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496285868" sldId="313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734720249" sldId="314"/>
        </pc:sldMkLst>
      </pc:sldChg>
      <pc:sldChg chg="addSp delSp modSp add mod">
        <pc:chgData name="Ihor Aleksandrov" userId="c3051032-6b87-4db2-b257-777a0106fbd9" providerId="ADAL" clId="{87F444D9-AB70-4B82-9739-5BD0D13BB243}" dt="2024-02-07T16:30:30.955" v="155" actId="1076"/>
        <pc:sldMkLst>
          <pc:docMk/>
          <pc:sldMk cId="2337899289" sldId="314"/>
        </pc:sldMkLst>
        <pc:spChg chg="mod">
          <ac:chgData name="Ihor Aleksandrov" userId="c3051032-6b87-4db2-b257-777a0106fbd9" providerId="ADAL" clId="{87F444D9-AB70-4B82-9739-5BD0D13BB243}" dt="2024-02-07T16:29:55.651" v="147"/>
          <ac:spMkLst>
            <pc:docMk/>
            <pc:sldMk cId="2337899289" sldId="31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0:11.336" v="152" actId="1076"/>
          <ac:picMkLst>
            <pc:docMk/>
            <pc:sldMk cId="2337899289" sldId="314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29:58.239" v="148" actId="478"/>
          <ac:picMkLst>
            <pc:docMk/>
            <pc:sldMk cId="2337899289" sldId="314"/>
            <ac:picMk id="5" creationId="{CC30F0F2-77FE-E1DE-7712-D9F01C09708B}"/>
          </ac:picMkLst>
        </pc:picChg>
        <pc:picChg chg="add mod">
          <ac:chgData name="Ihor Aleksandrov" userId="c3051032-6b87-4db2-b257-777a0106fbd9" providerId="ADAL" clId="{87F444D9-AB70-4B82-9739-5BD0D13BB243}" dt="2024-02-07T16:30:30.955" v="155" actId="1076"/>
          <ac:picMkLst>
            <pc:docMk/>
            <pc:sldMk cId="2337899289" sldId="314"/>
            <ac:picMk id="6" creationId="{BBD6627B-C3C2-6AE1-B7A3-1CD993796FB9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36:27.082" v="163" actId="1076"/>
        <pc:sldMkLst>
          <pc:docMk/>
          <pc:sldMk cId="386669968" sldId="315"/>
        </pc:sldMkLst>
        <pc:spChg chg="mod">
          <ac:chgData name="Ihor Aleksandrov" userId="c3051032-6b87-4db2-b257-777a0106fbd9" providerId="ADAL" clId="{87F444D9-AB70-4B82-9739-5BD0D13BB243}" dt="2024-02-07T16:35:47.300" v="157"/>
          <ac:spMkLst>
            <pc:docMk/>
            <pc:sldMk cId="386669968" sldId="315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35:49.832" v="158" actId="478"/>
          <ac:picMkLst>
            <pc:docMk/>
            <pc:sldMk cId="386669968" sldId="315"/>
            <ac:picMk id="4" creationId="{4F896D42-B86A-CA8E-2B6A-334535F455ED}"/>
          </ac:picMkLst>
        </pc:picChg>
        <pc:picChg chg="del">
          <ac:chgData name="Ihor Aleksandrov" userId="c3051032-6b87-4db2-b257-777a0106fbd9" providerId="ADAL" clId="{87F444D9-AB70-4B82-9739-5BD0D13BB243}" dt="2024-02-07T16:35:50.477" v="159" actId="478"/>
          <ac:picMkLst>
            <pc:docMk/>
            <pc:sldMk cId="386669968" sldId="315"/>
            <ac:picMk id="6" creationId="{BBD6627B-C3C2-6AE1-B7A3-1CD993796FB9}"/>
          </ac:picMkLst>
        </pc:picChg>
        <pc:picChg chg="add mod">
          <ac:chgData name="Ihor Aleksandrov" userId="c3051032-6b87-4db2-b257-777a0106fbd9" providerId="ADAL" clId="{87F444D9-AB70-4B82-9739-5BD0D13BB243}" dt="2024-02-07T16:36:27.082" v="163" actId="1076"/>
          <ac:picMkLst>
            <pc:docMk/>
            <pc:sldMk cId="386669968" sldId="315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948557114" sldId="315"/>
        </pc:sldMkLst>
      </pc:sldChg>
      <pc:sldChg chg="addSp delSp modSp add mod">
        <pc:chgData name="Ihor Aleksandrov" userId="c3051032-6b87-4db2-b257-777a0106fbd9" providerId="ADAL" clId="{87F444D9-AB70-4B82-9739-5BD0D13BB243}" dt="2024-02-07T16:39:23.802" v="169" actId="1076"/>
        <pc:sldMkLst>
          <pc:docMk/>
          <pc:sldMk cId="93702858" sldId="316"/>
        </pc:sldMkLst>
        <pc:spChg chg="mod">
          <ac:chgData name="Ihor Aleksandrov" userId="c3051032-6b87-4db2-b257-777a0106fbd9" providerId="ADAL" clId="{87F444D9-AB70-4B82-9739-5BD0D13BB243}" dt="2024-02-07T16:37:59.694" v="165"/>
          <ac:spMkLst>
            <pc:docMk/>
            <pc:sldMk cId="93702858" sldId="316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39:23.802" v="169" actId="1076"/>
          <ac:picMkLst>
            <pc:docMk/>
            <pc:sldMk cId="93702858" sldId="316"/>
            <ac:picMk id="4" creationId="{12492EAB-EC66-7E20-297D-157B9B7BA07F}"/>
          </ac:picMkLst>
        </pc:picChg>
        <pc:picChg chg="del">
          <ac:chgData name="Ihor Aleksandrov" userId="c3051032-6b87-4db2-b257-777a0106fbd9" providerId="ADAL" clId="{87F444D9-AB70-4B82-9739-5BD0D13BB243}" dt="2024-02-07T16:39:08.576" v="166" actId="478"/>
          <ac:picMkLst>
            <pc:docMk/>
            <pc:sldMk cId="93702858" sldId="316"/>
            <ac:picMk id="7" creationId="{DA09C49C-F13E-FE1D-CD83-37EFA8F7B087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507316386" sldId="316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174145888" sldId="317"/>
        </pc:sldMkLst>
      </pc:sldChg>
      <pc:sldChg chg="addSp delSp modSp add mod">
        <pc:chgData name="Ihor Aleksandrov" userId="c3051032-6b87-4db2-b257-777a0106fbd9" providerId="ADAL" clId="{87F444D9-AB70-4B82-9739-5BD0D13BB243}" dt="2024-02-07T16:42:03.131" v="177"/>
        <pc:sldMkLst>
          <pc:docMk/>
          <pc:sldMk cId="3132855739" sldId="317"/>
        </pc:sldMkLst>
        <pc:spChg chg="mod">
          <ac:chgData name="Ihor Aleksandrov" userId="c3051032-6b87-4db2-b257-777a0106fbd9" providerId="ADAL" clId="{87F444D9-AB70-4B82-9739-5BD0D13BB243}" dt="2024-02-07T16:42:03.131" v="177"/>
          <ac:spMkLst>
            <pc:docMk/>
            <pc:sldMk cId="3132855739" sldId="317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7T16:41:41.499" v="171" actId="478"/>
          <ac:picMkLst>
            <pc:docMk/>
            <pc:sldMk cId="3132855739" sldId="317"/>
            <ac:picMk id="4" creationId="{12492EAB-EC66-7E20-297D-157B9B7BA07F}"/>
          </ac:picMkLst>
        </pc:picChg>
        <pc:picChg chg="add mod">
          <ac:chgData name="Ihor Aleksandrov" userId="c3051032-6b87-4db2-b257-777a0106fbd9" providerId="ADAL" clId="{87F444D9-AB70-4B82-9739-5BD0D13BB243}" dt="2024-02-07T16:41:49.385" v="176" actId="1076"/>
          <ac:picMkLst>
            <pc:docMk/>
            <pc:sldMk cId="3132855739" sldId="317"/>
            <ac:picMk id="5" creationId="{5EE82F28-E05A-60E3-234E-361C701402F8}"/>
          </ac:picMkLst>
        </pc:picChg>
      </pc:sldChg>
      <pc:sldChg chg="addSp delSp modSp add mod">
        <pc:chgData name="Ihor Aleksandrov" userId="c3051032-6b87-4db2-b257-777a0106fbd9" providerId="ADAL" clId="{87F444D9-AB70-4B82-9739-5BD0D13BB243}" dt="2024-02-07T16:44:35.512" v="185" actId="1076"/>
        <pc:sldMkLst>
          <pc:docMk/>
          <pc:sldMk cId="1965334728" sldId="318"/>
        </pc:sldMkLst>
        <pc:spChg chg="mod">
          <ac:chgData name="Ihor Aleksandrov" userId="c3051032-6b87-4db2-b257-777a0106fbd9" providerId="ADAL" clId="{87F444D9-AB70-4B82-9739-5BD0D13BB243}" dt="2024-02-07T16:43:39.516" v="181"/>
          <ac:spMkLst>
            <pc:docMk/>
            <pc:sldMk cId="1965334728" sldId="318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7T16:44:35.512" v="185" actId="1076"/>
          <ac:picMkLst>
            <pc:docMk/>
            <pc:sldMk cId="1965334728" sldId="318"/>
            <ac:picMk id="4" creationId="{7F2A9F45-AF0E-41EB-CBB4-D7A1284F6DFF}"/>
          </ac:picMkLst>
        </pc:picChg>
        <pc:picChg chg="del">
          <ac:chgData name="Ihor Aleksandrov" userId="c3051032-6b87-4db2-b257-777a0106fbd9" providerId="ADAL" clId="{87F444D9-AB70-4B82-9739-5BD0D13BB243}" dt="2024-02-07T16:44:27.693" v="182" actId="478"/>
          <ac:picMkLst>
            <pc:docMk/>
            <pc:sldMk cId="1965334728" sldId="318"/>
            <ac:picMk id="5" creationId="{5EE82F28-E05A-60E3-234E-361C701402F8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3002130769" sldId="318"/>
        </pc:sldMkLst>
      </pc:sldChg>
      <pc:sldChg chg="addSp delSp modSp add mod">
        <pc:chgData name="Ihor Aleksandrov" userId="c3051032-6b87-4db2-b257-777a0106fbd9" providerId="ADAL" clId="{87F444D9-AB70-4B82-9739-5BD0D13BB243}" dt="2024-02-08T08:59:29.063" v="200" actId="1076"/>
        <pc:sldMkLst>
          <pc:docMk/>
          <pc:sldMk cId="2438032746" sldId="319"/>
        </pc:sldMkLst>
        <pc:spChg chg="mod">
          <ac:chgData name="Ihor Aleksandrov" userId="c3051032-6b87-4db2-b257-777a0106fbd9" providerId="ADAL" clId="{87F444D9-AB70-4B82-9739-5BD0D13BB243}" dt="2024-02-08T08:58:50.167" v="196" actId="20577"/>
          <ac:spMkLst>
            <pc:docMk/>
            <pc:sldMk cId="2438032746" sldId="319"/>
            <ac:spMk id="2" creationId="{53C5D828-9666-E312-B574-9FE965A7D6BE}"/>
          </ac:spMkLst>
        </pc:spChg>
        <pc:picChg chg="del">
          <ac:chgData name="Ihor Aleksandrov" userId="c3051032-6b87-4db2-b257-777a0106fbd9" providerId="ADAL" clId="{87F444D9-AB70-4B82-9739-5BD0D13BB243}" dt="2024-02-08T08:59:06.857" v="197" actId="478"/>
          <ac:picMkLst>
            <pc:docMk/>
            <pc:sldMk cId="2438032746" sldId="319"/>
            <ac:picMk id="4" creationId="{7F2A9F45-AF0E-41EB-CBB4-D7A1284F6DFF}"/>
          </ac:picMkLst>
        </pc:picChg>
        <pc:picChg chg="add mod">
          <ac:chgData name="Ihor Aleksandrov" userId="c3051032-6b87-4db2-b257-777a0106fbd9" providerId="ADAL" clId="{87F444D9-AB70-4B82-9739-5BD0D13BB243}" dt="2024-02-08T08:59:29.063" v="200" actId="1076"/>
          <ac:picMkLst>
            <pc:docMk/>
            <pc:sldMk cId="2438032746" sldId="319"/>
            <ac:picMk id="5" creationId="{5F1C87C8-7726-14B1-9228-199C17B05F5E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646446178" sldId="319"/>
        </pc:sldMkLst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08541574" sldId="320"/>
        </pc:sldMkLst>
      </pc:sldChg>
      <pc:sldChg chg="addSp delSp modSp add mod">
        <pc:chgData name="Ihor Aleksandrov" userId="c3051032-6b87-4db2-b257-777a0106fbd9" providerId="ADAL" clId="{87F444D9-AB70-4B82-9739-5BD0D13BB243}" dt="2024-02-08T09:04:49.639" v="223"/>
        <pc:sldMkLst>
          <pc:docMk/>
          <pc:sldMk cId="2779841426" sldId="320"/>
        </pc:sldMkLst>
        <pc:spChg chg="mod">
          <ac:chgData name="Ihor Aleksandrov" userId="c3051032-6b87-4db2-b257-777a0106fbd9" providerId="ADAL" clId="{87F444D9-AB70-4B82-9739-5BD0D13BB243}" dt="2024-02-08T09:04:49.639" v="223"/>
          <ac:spMkLst>
            <pc:docMk/>
            <pc:sldMk cId="2779841426" sldId="320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02:04.336" v="204"/>
          <ac:picMkLst>
            <pc:docMk/>
            <pc:sldMk cId="2779841426" sldId="320"/>
            <ac:picMk id="4" creationId="{B1C10FF9-6CB4-78A6-11E0-737771E74408}"/>
          </ac:picMkLst>
        </pc:picChg>
        <pc:picChg chg="del">
          <ac:chgData name="Ihor Aleksandrov" userId="c3051032-6b87-4db2-b257-777a0106fbd9" providerId="ADAL" clId="{87F444D9-AB70-4B82-9739-5BD0D13BB243}" dt="2024-02-08T09:01:56.625" v="202" actId="478"/>
          <ac:picMkLst>
            <pc:docMk/>
            <pc:sldMk cId="2779841426" sldId="320"/>
            <ac:picMk id="5" creationId="{5F1C87C8-7726-14B1-9228-199C17B05F5E}"/>
          </ac:picMkLst>
        </pc:picChg>
        <pc:picChg chg="add del mod">
          <ac:chgData name="Ihor Aleksandrov" userId="c3051032-6b87-4db2-b257-777a0106fbd9" providerId="ADAL" clId="{87F444D9-AB70-4B82-9739-5BD0D13BB243}" dt="2024-02-08T09:03:36.134" v="213" actId="478"/>
          <ac:picMkLst>
            <pc:docMk/>
            <pc:sldMk cId="2779841426" sldId="320"/>
            <ac:picMk id="7" creationId="{58085562-3561-D941-7D2D-1996289E0FA6}"/>
          </ac:picMkLst>
        </pc:picChg>
        <pc:picChg chg="add del">
          <ac:chgData name="Ihor Aleksandrov" userId="c3051032-6b87-4db2-b257-777a0106fbd9" providerId="ADAL" clId="{87F444D9-AB70-4B82-9739-5BD0D13BB243}" dt="2024-02-08T09:03:41.672" v="215"/>
          <ac:picMkLst>
            <pc:docMk/>
            <pc:sldMk cId="2779841426" sldId="320"/>
            <ac:picMk id="8" creationId="{E32F08DC-AA83-A985-8A23-903BBED8008C}"/>
          </ac:picMkLst>
        </pc:picChg>
        <pc:picChg chg="add mod">
          <ac:chgData name="Ihor Aleksandrov" userId="c3051032-6b87-4db2-b257-777a0106fbd9" providerId="ADAL" clId="{87F444D9-AB70-4B82-9739-5BD0D13BB243}" dt="2024-02-08T09:04:33.548" v="220" actId="1076"/>
          <ac:picMkLst>
            <pc:docMk/>
            <pc:sldMk cId="2779841426" sldId="320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2079661106" sldId="321"/>
        </pc:sldMkLst>
      </pc:sldChg>
      <pc:sldChg chg="addSp delSp modSp add mod">
        <pc:chgData name="Ihor Aleksandrov" userId="c3051032-6b87-4db2-b257-777a0106fbd9" providerId="ADAL" clId="{87F444D9-AB70-4B82-9739-5BD0D13BB243}" dt="2024-02-08T09:11:04.723" v="233" actId="1076"/>
        <pc:sldMkLst>
          <pc:docMk/>
          <pc:sldMk cId="4159126741" sldId="321"/>
        </pc:sldMkLst>
        <pc:spChg chg="mod">
          <ac:chgData name="Ihor Aleksandrov" userId="c3051032-6b87-4db2-b257-777a0106fbd9" providerId="ADAL" clId="{87F444D9-AB70-4B82-9739-5BD0D13BB243}" dt="2024-02-08T09:10:16.386" v="227"/>
          <ac:spMkLst>
            <pc:docMk/>
            <pc:sldMk cId="4159126741" sldId="321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87F444D9-AB70-4B82-9739-5BD0D13BB243}" dt="2024-02-08T09:11:04.723" v="233" actId="1076"/>
          <ac:picMkLst>
            <pc:docMk/>
            <pc:sldMk cId="4159126741" sldId="321"/>
            <ac:picMk id="5" creationId="{973C29E6-2B0E-84B0-7B5B-A426B0585B3F}"/>
          </ac:picMkLst>
        </pc:picChg>
        <pc:picChg chg="del">
          <ac:chgData name="Ihor Aleksandrov" userId="c3051032-6b87-4db2-b257-777a0106fbd9" providerId="ADAL" clId="{87F444D9-AB70-4B82-9739-5BD0D13BB243}" dt="2024-02-08T09:10:17.855" v="228" actId="478"/>
          <ac:picMkLst>
            <pc:docMk/>
            <pc:sldMk cId="4159126741" sldId="321"/>
            <ac:picMk id="10" creationId="{AFD23CF5-0199-8B30-1BE1-D9E6989A351D}"/>
          </ac:picMkLst>
        </pc:picChg>
      </pc:sldChg>
      <pc:sldChg chg="del">
        <pc:chgData name="Ihor Aleksandrov" userId="c3051032-6b87-4db2-b257-777a0106fbd9" providerId="ADAL" clId="{87F444D9-AB70-4B82-9739-5BD0D13BB243}" dt="2024-02-07T14:34:04.700" v="3" actId="47"/>
        <pc:sldMkLst>
          <pc:docMk/>
          <pc:sldMk cId="129948205" sldId="322"/>
        </pc:sldMkLst>
      </pc:sldChg>
      <pc:sldChg chg="addSp delSp modSp add mod">
        <pc:chgData name="Ihor Aleksandrov" userId="c3051032-6b87-4db2-b257-777a0106fbd9" providerId="ADAL" clId="{87F444D9-AB70-4B82-9739-5BD0D13BB243}" dt="2024-02-08T09:13:08.954" v="244" actId="20577"/>
        <pc:sldMkLst>
          <pc:docMk/>
          <pc:sldMk cId="3987160844" sldId="322"/>
        </pc:sldMkLst>
        <pc:spChg chg="mod">
          <ac:chgData name="Ihor Aleksandrov" userId="c3051032-6b87-4db2-b257-777a0106fbd9" providerId="ADAL" clId="{87F444D9-AB70-4B82-9739-5BD0D13BB243}" dt="2024-02-08T09:13:08.954" v="244" actId="20577"/>
          <ac:spMkLst>
            <pc:docMk/>
            <pc:sldMk cId="3987160844" sldId="322"/>
            <ac:spMk id="2" creationId="{53C5D828-9666-E312-B574-9FE965A7D6BE}"/>
          </ac:spMkLst>
        </pc:spChg>
        <pc:picChg chg="add del">
          <ac:chgData name="Ihor Aleksandrov" userId="c3051032-6b87-4db2-b257-777a0106fbd9" providerId="ADAL" clId="{87F444D9-AB70-4B82-9739-5BD0D13BB243}" dt="2024-02-08T09:12:51.023" v="237"/>
          <ac:picMkLst>
            <pc:docMk/>
            <pc:sldMk cId="3987160844" sldId="322"/>
            <ac:picMk id="4" creationId="{695E1AAF-AB53-52D1-BCD9-BCCE914BA8E8}"/>
          </ac:picMkLst>
        </pc:picChg>
        <pc:picChg chg="del">
          <ac:chgData name="Ihor Aleksandrov" userId="c3051032-6b87-4db2-b257-777a0106fbd9" providerId="ADAL" clId="{87F444D9-AB70-4B82-9739-5BD0D13BB243}" dt="2024-02-08T09:12:47.405" v="235" actId="478"/>
          <ac:picMkLst>
            <pc:docMk/>
            <pc:sldMk cId="3987160844" sldId="322"/>
            <ac:picMk id="5" creationId="{973C29E6-2B0E-84B0-7B5B-A426B0585B3F}"/>
          </ac:picMkLst>
        </pc:picChg>
        <pc:picChg chg="add mod">
          <ac:chgData name="Ihor Aleksandrov" userId="c3051032-6b87-4db2-b257-777a0106fbd9" providerId="ADAL" clId="{87F444D9-AB70-4B82-9739-5BD0D13BB243}" dt="2024-02-08T09:13:05.012" v="240" actId="1076"/>
          <ac:picMkLst>
            <pc:docMk/>
            <pc:sldMk cId="3987160844" sldId="322"/>
            <ac:picMk id="6" creationId="{A3571683-0A9A-4135-6285-8210F80901C7}"/>
          </ac:picMkLst>
        </pc:picChg>
      </pc:sldChg>
    </pc:docChg>
  </pc:docChgLst>
  <pc:docChgLst>
    <pc:chgData name="Ihor Aleksandrov" userId="c3051032-6b87-4db2-b257-777a0106fbd9" providerId="ADAL" clId="{D05EAF56-C8F0-4612-806C-93E1C27F1929}"/>
    <pc:docChg chg="undo redo custSel addSld delSld modSld sldOrd addMainMaster addSection modSection">
      <pc:chgData name="Ihor Aleksandrov" userId="c3051032-6b87-4db2-b257-777a0106fbd9" providerId="ADAL" clId="{D05EAF56-C8F0-4612-806C-93E1C27F1929}" dt="2024-01-25T12:18:42.706" v="325"/>
      <pc:docMkLst>
        <pc:docMk/>
      </pc:docMkLst>
      <pc:sldChg chg="addSp modSp mod setBg">
        <pc:chgData name="Ihor Aleksandrov" userId="c3051032-6b87-4db2-b257-777a0106fbd9" providerId="ADAL" clId="{D05EAF56-C8F0-4612-806C-93E1C27F1929}" dt="2024-01-25T09:34:46.181" v="0" actId="26606"/>
        <pc:sldMkLst>
          <pc:docMk/>
          <pc:sldMk cId="552267186" sldId="256"/>
        </pc:sldMkLst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2" creationId="{18C18207-A109-5552-1541-0ABBAA316282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3" creationId="{3473E1D3-7401-AD94-5C7A-49912FA8005A}"/>
          </ac:spMkLst>
        </pc:spChg>
        <pc:spChg chg="mo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4" creationId="{C99D0D71-05C2-1881-DCFB-D99C1C10CBB8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9" creationId="{C3896A03-3945-419A-B66B-4EE266EDD152}"/>
          </ac:spMkLst>
        </pc:spChg>
        <pc:spChg chg="add">
          <ac:chgData name="Ihor Aleksandrov" userId="c3051032-6b87-4db2-b257-777a0106fbd9" providerId="ADAL" clId="{D05EAF56-C8F0-4612-806C-93E1C27F1929}" dt="2024-01-25T09:34:46.181" v="0" actId="26606"/>
          <ac:spMkLst>
            <pc:docMk/>
            <pc:sldMk cId="552267186" sldId="256"/>
            <ac:spMk id="11" creationId="{B34F5AD2-EDBD-4BBD-A55C-EAFFD0C7097A}"/>
          </ac:spMkLst>
        </pc:spChg>
      </pc:sldChg>
      <pc:sldChg chg="modSp mod">
        <pc:chgData name="Ihor Aleksandrov" userId="c3051032-6b87-4db2-b257-777a0106fbd9" providerId="ADAL" clId="{D05EAF56-C8F0-4612-806C-93E1C27F1929}" dt="2024-01-25T11:00:29.329" v="160"/>
        <pc:sldMkLst>
          <pc:docMk/>
          <pc:sldMk cId="3569579791" sldId="265"/>
        </pc:sldMkLst>
        <pc:spChg chg="mod">
          <ac:chgData name="Ihor Aleksandrov" userId="c3051032-6b87-4db2-b257-777a0106fbd9" providerId="ADAL" clId="{D05EAF56-C8F0-4612-806C-93E1C27F1929}" dt="2024-01-25T11:00:29.329" v="160"/>
          <ac:spMkLst>
            <pc:docMk/>
            <pc:sldMk cId="3569579791" sldId="265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0:19:44.220" v="11" actId="1076"/>
        <pc:sldMkLst>
          <pc:docMk/>
          <pc:sldMk cId="3985704815" sldId="270"/>
        </pc:sldMkLst>
        <pc:spChg chg="mod">
          <ac:chgData name="Ihor Aleksandrov" userId="c3051032-6b87-4db2-b257-777a0106fbd9" providerId="ADAL" clId="{D05EAF56-C8F0-4612-806C-93E1C27F1929}" dt="2024-01-25T10:19:15.861" v="6"/>
          <ac:spMkLst>
            <pc:docMk/>
            <pc:sldMk cId="3985704815" sldId="27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19:44.220" v="11" actId="1076"/>
          <ac:picMkLst>
            <pc:docMk/>
            <pc:sldMk cId="3985704815" sldId="270"/>
            <ac:picMk id="5" creationId="{329D80B6-A19C-F87F-FE85-78E58BE79DFC}"/>
          </ac:picMkLst>
        </pc:picChg>
        <pc:picChg chg="del">
          <ac:chgData name="Ihor Aleksandrov" userId="c3051032-6b87-4db2-b257-777a0106fbd9" providerId="ADAL" clId="{D05EAF56-C8F0-4612-806C-93E1C27F1929}" dt="2024-01-25T10:19:18.657" v="7" actId="478"/>
          <ac:picMkLst>
            <pc:docMk/>
            <pc:sldMk cId="3985704815" sldId="270"/>
            <ac:picMk id="6" creationId="{BDB4DD57-1DD7-48B1-ABFB-EE301670303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1:34.770" v="23" actId="1076"/>
        <pc:sldMkLst>
          <pc:docMk/>
          <pc:sldMk cId="2117969225" sldId="271"/>
        </pc:sldMkLst>
        <pc:spChg chg="mod">
          <ac:chgData name="Ihor Aleksandrov" userId="c3051032-6b87-4db2-b257-777a0106fbd9" providerId="ADAL" clId="{D05EAF56-C8F0-4612-806C-93E1C27F1929}" dt="2024-01-25T10:20:53.128" v="15"/>
          <ac:spMkLst>
            <pc:docMk/>
            <pc:sldMk cId="2117969225" sldId="271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1:32.921" v="22" actId="478"/>
          <ac:picMkLst>
            <pc:docMk/>
            <pc:sldMk cId="2117969225" sldId="271"/>
            <ac:picMk id="5" creationId="{329D80B6-A19C-F87F-FE85-78E58BE79DFC}"/>
          </ac:picMkLst>
        </pc:picChg>
        <pc:picChg chg="add mod">
          <ac:chgData name="Ihor Aleksandrov" userId="c3051032-6b87-4db2-b257-777a0106fbd9" providerId="ADAL" clId="{D05EAF56-C8F0-4612-806C-93E1C27F1929}" dt="2024-01-25T10:21:34.770" v="23" actId="1076"/>
          <ac:picMkLst>
            <pc:docMk/>
            <pc:sldMk cId="2117969225" sldId="271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2:58.698" v="32" actId="1076"/>
        <pc:sldMkLst>
          <pc:docMk/>
          <pc:sldMk cId="1169417950" sldId="272"/>
        </pc:sldMkLst>
        <pc:spChg chg="mod">
          <ac:chgData name="Ihor Aleksandrov" userId="c3051032-6b87-4db2-b257-777a0106fbd9" providerId="ADAL" clId="{D05EAF56-C8F0-4612-806C-93E1C27F1929}" dt="2024-01-25T10:22:37.334" v="27"/>
          <ac:spMkLst>
            <pc:docMk/>
            <pc:sldMk cId="1169417950" sldId="27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2:58.698" v="32" actId="1076"/>
          <ac:picMkLst>
            <pc:docMk/>
            <pc:sldMk cId="1169417950" sldId="272"/>
            <ac:picMk id="5" creationId="{2673936C-DF0C-E6AF-ABCB-83A1EB8FE594}"/>
          </ac:picMkLst>
        </pc:picChg>
        <pc:picChg chg="del">
          <ac:chgData name="Ihor Aleksandrov" userId="c3051032-6b87-4db2-b257-777a0106fbd9" providerId="ADAL" clId="{D05EAF56-C8F0-4612-806C-93E1C27F1929}" dt="2024-01-25T10:22:48.916" v="28" actId="478"/>
          <ac:picMkLst>
            <pc:docMk/>
            <pc:sldMk cId="1169417950" sldId="272"/>
            <ac:picMk id="6" creationId="{4FAB23B6-5773-62B9-EF9A-E1E0562BE8E1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4:25.717" v="41" actId="1076"/>
        <pc:sldMkLst>
          <pc:docMk/>
          <pc:sldMk cId="22639359" sldId="273"/>
        </pc:sldMkLst>
        <pc:spChg chg="mod">
          <ac:chgData name="Ihor Aleksandrov" userId="c3051032-6b87-4db2-b257-777a0106fbd9" providerId="ADAL" clId="{D05EAF56-C8F0-4612-806C-93E1C27F1929}" dt="2024-01-25T10:24:04.948" v="36"/>
          <ac:spMkLst>
            <pc:docMk/>
            <pc:sldMk cId="22639359" sldId="273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4:16.672" v="37" actId="478"/>
          <ac:picMkLst>
            <pc:docMk/>
            <pc:sldMk cId="22639359" sldId="273"/>
            <ac:picMk id="5" creationId="{2673936C-DF0C-E6AF-ABCB-83A1EB8FE594}"/>
          </ac:picMkLst>
        </pc:picChg>
        <pc:picChg chg="add mod">
          <ac:chgData name="Ihor Aleksandrov" userId="c3051032-6b87-4db2-b257-777a0106fbd9" providerId="ADAL" clId="{D05EAF56-C8F0-4612-806C-93E1C27F1929}" dt="2024-01-25T10:24:25.717" v="41" actId="1076"/>
          <ac:picMkLst>
            <pc:docMk/>
            <pc:sldMk cId="22639359" sldId="273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6:48.038" v="50" actId="1076"/>
        <pc:sldMkLst>
          <pc:docMk/>
          <pc:sldMk cId="2169937468" sldId="274"/>
        </pc:sldMkLst>
        <pc:spChg chg="mod">
          <ac:chgData name="Ihor Aleksandrov" userId="c3051032-6b87-4db2-b257-777a0106fbd9" providerId="ADAL" clId="{D05EAF56-C8F0-4612-806C-93E1C27F1929}" dt="2024-01-25T10:26:26.621" v="45"/>
          <ac:spMkLst>
            <pc:docMk/>
            <pc:sldMk cId="2169937468" sldId="27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26:48.038" v="50" actId="1076"/>
          <ac:picMkLst>
            <pc:docMk/>
            <pc:sldMk cId="2169937468" sldId="274"/>
            <ac:picMk id="5" creationId="{9A572A88-7842-99D5-9802-EEA8606516CC}"/>
          </ac:picMkLst>
        </pc:picChg>
        <pc:picChg chg="del">
          <ac:chgData name="Ihor Aleksandrov" userId="c3051032-6b87-4db2-b257-777a0106fbd9" providerId="ADAL" clId="{D05EAF56-C8F0-4612-806C-93E1C27F1929}" dt="2024-01-25T10:26:41.517" v="48" actId="478"/>
          <ac:picMkLst>
            <pc:docMk/>
            <pc:sldMk cId="2169937468" sldId="274"/>
            <ac:picMk id="6" creationId="{F57DB18D-BCA3-CA46-401F-99D6D9BB775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28:26.836" v="62" actId="1076"/>
        <pc:sldMkLst>
          <pc:docMk/>
          <pc:sldMk cId="3976992233" sldId="275"/>
        </pc:sldMkLst>
        <pc:spChg chg="mod">
          <ac:chgData name="Ihor Aleksandrov" userId="c3051032-6b87-4db2-b257-777a0106fbd9" providerId="ADAL" clId="{D05EAF56-C8F0-4612-806C-93E1C27F1929}" dt="2024-01-25T10:28:02.805" v="55" actId="27636"/>
          <ac:spMkLst>
            <pc:docMk/>
            <pc:sldMk cId="3976992233" sldId="275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28:04.538" v="56" actId="478"/>
          <ac:picMkLst>
            <pc:docMk/>
            <pc:sldMk cId="3976992233" sldId="275"/>
            <ac:picMk id="5" creationId="{9A572A88-7842-99D5-9802-EEA8606516CC}"/>
          </ac:picMkLst>
        </pc:picChg>
        <pc:picChg chg="add mod">
          <ac:chgData name="Ihor Aleksandrov" userId="c3051032-6b87-4db2-b257-777a0106fbd9" providerId="ADAL" clId="{D05EAF56-C8F0-4612-806C-93E1C27F1929}" dt="2024-01-25T10:28:26.836" v="62" actId="1076"/>
          <ac:picMkLst>
            <pc:docMk/>
            <pc:sldMk cId="3976992233" sldId="275"/>
            <ac:picMk id="6" creationId="{76FE2D85-671A-24B1-C1D7-52F796E16C69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48:12.411" v="112"/>
        <pc:sldMkLst>
          <pc:docMk/>
          <pc:sldMk cId="2135561016" sldId="276"/>
        </pc:sldMkLst>
        <pc:spChg chg="mod">
          <ac:chgData name="Ihor Aleksandrov" userId="c3051032-6b87-4db2-b257-777a0106fbd9" providerId="ADAL" clId="{D05EAF56-C8F0-4612-806C-93E1C27F1929}" dt="2024-01-25T10:32:37.109" v="72"/>
          <ac:spMkLst>
            <pc:docMk/>
            <pc:sldMk cId="2135561016" sldId="276"/>
            <ac:spMk id="2" creationId="{18C18207-A109-5552-1541-0ABBAA316282}"/>
          </ac:spMkLst>
        </pc:spChg>
        <pc:spChg chg="del">
          <ac:chgData name="Ihor Aleksandrov" userId="c3051032-6b87-4db2-b257-777a0106fbd9" providerId="ADAL" clId="{D05EAF56-C8F0-4612-806C-93E1C27F1929}" dt="2024-01-25T10:46:20.989" v="100" actId="478"/>
          <ac:spMkLst>
            <pc:docMk/>
            <pc:sldMk cId="2135561016" sldId="276"/>
            <ac:spMk id="3" creationId="{3473E1D3-7401-AD94-5C7A-49912FA8005A}"/>
          </ac:spMkLst>
        </pc:spChg>
        <pc:picChg chg="add mod">
          <ac:chgData name="Ihor Aleksandrov" userId="c3051032-6b87-4db2-b257-777a0106fbd9" providerId="ADAL" clId="{D05EAF56-C8F0-4612-806C-93E1C27F1929}" dt="2024-01-25T10:48:12.411" v="112"/>
          <ac:picMkLst>
            <pc:docMk/>
            <pc:sldMk cId="2135561016" sldId="276"/>
            <ac:picMk id="6" creationId="{BA86DDBB-D80D-1005-2EB0-33056830C288}"/>
          </ac:picMkLst>
        </pc:picChg>
      </pc:sldChg>
      <pc:sldChg chg="addSp delSp modSp add mod ord">
        <pc:chgData name="Ihor Aleksandrov" userId="c3051032-6b87-4db2-b257-777a0106fbd9" providerId="ADAL" clId="{D05EAF56-C8F0-4612-806C-93E1C27F1929}" dt="2024-01-25T10:35:32.671" v="88" actId="1076"/>
        <pc:sldMkLst>
          <pc:docMk/>
          <pc:sldMk cId="3216895555" sldId="277"/>
        </pc:sldMkLst>
        <pc:spChg chg="mod">
          <ac:chgData name="Ihor Aleksandrov" userId="c3051032-6b87-4db2-b257-777a0106fbd9" providerId="ADAL" clId="{D05EAF56-C8F0-4612-806C-93E1C27F1929}" dt="2024-01-25T10:34:55.016" v="80" actId="27636"/>
          <ac:spMkLst>
            <pc:docMk/>
            <pc:sldMk cId="3216895555" sldId="27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35:32.671" v="88" actId="1076"/>
          <ac:picMkLst>
            <pc:docMk/>
            <pc:sldMk cId="3216895555" sldId="277"/>
            <ac:picMk id="5" creationId="{523B5826-3FED-E033-7A50-454B720EF960}"/>
          </ac:picMkLst>
        </pc:picChg>
        <pc:picChg chg="del">
          <ac:chgData name="Ihor Aleksandrov" userId="c3051032-6b87-4db2-b257-777a0106fbd9" providerId="ADAL" clId="{D05EAF56-C8F0-4612-806C-93E1C27F1929}" dt="2024-01-25T10:35:17.826" v="82" actId="478"/>
          <ac:picMkLst>
            <pc:docMk/>
            <pc:sldMk cId="3216895555" sldId="277"/>
            <ac:picMk id="6" creationId="{76FE2D85-671A-24B1-C1D7-52F796E16C69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3:44.832" v="99" actId="1076"/>
        <pc:sldMkLst>
          <pc:docMk/>
          <pc:sldMk cId="1506611494" sldId="278"/>
        </pc:sldMkLst>
        <pc:spChg chg="mod">
          <ac:chgData name="Ihor Aleksandrov" userId="c3051032-6b87-4db2-b257-777a0106fbd9" providerId="ADAL" clId="{D05EAF56-C8F0-4612-806C-93E1C27F1929}" dt="2024-01-25T10:40:14.102" v="94"/>
          <ac:spMkLst>
            <pc:docMk/>
            <pc:sldMk cId="1506611494" sldId="278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0:43:36.501" v="95" actId="478"/>
          <ac:picMkLst>
            <pc:docMk/>
            <pc:sldMk cId="1506611494" sldId="278"/>
            <ac:picMk id="5" creationId="{523B5826-3FED-E033-7A50-454B720EF960}"/>
          </ac:picMkLst>
        </pc:picChg>
        <pc:picChg chg="add mod">
          <ac:chgData name="Ihor Aleksandrov" userId="c3051032-6b87-4db2-b257-777a0106fbd9" providerId="ADAL" clId="{D05EAF56-C8F0-4612-806C-93E1C27F1929}" dt="2024-01-25T10:43:44.832" v="99" actId="1076"/>
          <ac:picMkLst>
            <pc:docMk/>
            <pc:sldMk cId="1506611494" sldId="278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49:48.310" v="120"/>
        <pc:sldMkLst>
          <pc:docMk/>
          <pc:sldMk cId="3864832451" sldId="279"/>
        </pc:sldMkLst>
        <pc:spChg chg="mod">
          <ac:chgData name="Ihor Aleksandrov" userId="c3051032-6b87-4db2-b257-777a0106fbd9" providerId="ADAL" clId="{D05EAF56-C8F0-4612-806C-93E1C27F1929}" dt="2024-01-25T10:49:48.310" v="120"/>
          <ac:spMkLst>
            <pc:docMk/>
            <pc:sldMk cId="3864832451" sldId="279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49:09.073" v="117" actId="1076"/>
          <ac:picMkLst>
            <pc:docMk/>
            <pc:sldMk cId="3864832451" sldId="279"/>
            <ac:picMk id="5" creationId="{C7472C97-E950-C6C2-19AE-07ECFA5C4C69}"/>
          </ac:picMkLst>
        </pc:picChg>
        <pc:picChg chg="del">
          <ac:chgData name="Ihor Aleksandrov" userId="c3051032-6b87-4db2-b257-777a0106fbd9" providerId="ADAL" clId="{D05EAF56-C8F0-4612-806C-93E1C27F1929}" dt="2024-01-25T10:48:53.887" v="114" actId="478"/>
          <ac:picMkLst>
            <pc:docMk/>
            <pc:sldMk cId="3864832451" sldId="279"/>
            <ac:picMk id="6" creationId="{F7B4799B-BEB4-BC82-1CD6-CE4E3725E9A6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0:51:39.984" v="127" actId="1076"/>
        <pc:sldMkLst>
          <pc:docMk/>
          <pc:sldMk cId="2194478224" sldId="280"/>
        </pc:sldMkLst>
        <pc:spChg chg="mod">
          <ac:chgData name="Ihor Aleksandrov" userId="c3051032-6b87-4db2-b257-777a0106fbd9" providerId="ADAL" clId="{D05EAF56-C8F0-4612-806C-93E1C27F1929}" dt="2024-01-25T10:51:25.127" v="124"/>
          <ac:spMkLst>
            <pc:docMk/>
            <pc:sldMk cId="2194478224" sldId="28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D05EAF56-C8F0-4612-806C-93E1C27F1929}" dt="2024-01-25T10:51:39.984" v="127" actId="1076"/>
          <ac:picMkLst>
            <pc:docMk/>
            <pc:sldMk cId="2194478224" sldId="280"/>
            <ac:picMk id="4" creationId="{8F2E114A-EFDE-8D45-E482-1B0918ACBF79}"/>
          </ac:picMkLst>
        </pc:picChg>
        <pc:picChg chg="del">
          <ac:chgData name="Ihor Aleksandrov" userId="c3051032-6b87-4db2-b257-777a0106fbd9" providerId="ADAL" clId="{D05EAF56-C8F0-4612-806C-93E1C27F1929}" dt="2024-01-25T10:51:26.612" v="125" actId="478"/>
          <ac:picMkLst>
            <pc:docMk/>
            <pc:sldMk cId="2194478224" sldId="280"/>
            <ac:picMk id="5" creationId="{C7472C97-E950-C6C2-19AE-07ECFA5C4C69}"/>
          </ac:picMkLst>
        </pc:picChg>
      </pc:sldChg>
      <pc:sldChg chg="delSp modSp add mod ord">
        <pc:chgData name="Ihor Aleksandrov" userId="c3051032-6b87-4db2-b257-777a0106fbd9" providerId="ADAL" clId="{D05EAF56-C8F0-4612-806C-93E1C27F1929}" dt="2024-01-25T10:53:57.961" v="142" actId="20577"/>
        <pc:sldMkLst>
          <pc:docMk/>
          <pc:sldMk cId="2205366352" sldId="281"/>
        </pc:sldMkLst>
        <pc:spChg chg="mod">
          <ac:chgData name="Ihor Aleksandrov" userId="c3051032-6b87-4db2-b257-777a0106fbd9" providerId="ADAL" clId="{D05EAF56-C8F0-4612-806C-93E1C27F1929}" dt="2024-01-25T10:53:57.961" v="142" actId="20577"/>
          <ac:spMkLst>
            <pc:docMk/>
            <pc:sldMk cId="2205366352" sldId="281"/>
            <ac:spMk id="2" creationId="{18C18207-A109-5552-1541-0ABBAA316282}"/>
          </ac:spMkLst>
        </pc:spChg>
        <pc:picChg chg="del">
          <ac:chgData name="Ihor Aleksandrov" userId="c3051032-6b87-4db2-b257-777a0106fbd9" providerId="ADAL" clId="{D05EAF56-C8F0-4612-806C-93E1C27F1929}" dt="2024-01-25T10:53:50.795" v="134" actId="478"/>
          <ac:picMkLst>
            <pc:docMk/>
            <pc:sldMk cId="2205366352" sldId="281"/>
            <ac:picMk id="6" creationId="{BA86DDBB-D80D-1005-2EB0-33056830C288}"/>
          </ac:picMkLst>
        </pc:picChg>
      </pc:sldChg>
      <pc:sldChg chg="delSp add del setBg delDesignElem">
        <pc:chgData name="Ihor Aleksandrov" userId="c3051032-6b87-4db2-b257-777a0106fbd9" providerId="ADAL" clId="{D05EAF56-C8F0-4612-806C-93E1C27F1929}" dt="2024-01-25T10:53:38.779" v="130" actId="47"/>
        <pc:sldMkLst>
          <pc:docMk/>
          <pc:sldMk cId="2518075034" sldId="281"/>
        </pc:sldMkLst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9" creationId="{C3896A03-3945-419A-B66B-4EE266EDD152}"/>
          </ac:spMkLst>
        </pc:spChg>
        <pc:spChg chg="del">
          <ac:chgData name="Ihor Aleksandrov" userId="c3051032-6b87-4db2-b257-777a0106fbd9" providerId="ADAL" clId="{D05EAF56-C8F0-4612-806C-93E1C27F1929}" dt="2024-01-25T10:53:27.044" v="129"/>
          <ac:spMkLst>
            <pc:docMk/>
            <pc:sldMk cId="2518075034" sldId="281"/>
            <ac:spMk id="11" creationId="{B34F5AD2-EDBD-4BBD-A55C-EAFFD0C7097A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0:55:39.680" v="152" actId="20577"/>
        <pc:sldMkLst>
          <pc:docMk/>
          <pc:sldMk cId="2028152352" sldId="282"/>
        </pc:sldMkLst>
        <pc:spChg chg="mod">
          <ac:chgData name="Ihor Aleksandrov" userId="c3051032-6b87-4db2-b257-777a0106fbd9" providerId="ADAL" clId="{D05EAF56-C8F0-4612-806C-93E1C27F1929}" dt="2024-01-25T10:55:39.680" v="152" actId="20577"/>
          <ac:spMkLst>
            <pc:docMk/>
            <pc:sldMk cId="2028152352" sldId="282"/>
            <ac:spMk id="2" creationId="{18C18207-A109-5552-1541-0ABBAA316282}"/>
          </ac:spMkLst>
        </pc:spChg>
      </pc:sldChg>
      <pc:sldChg chg="modSp add mod ord">
        <pc:chgData name="Ihor Aleksandrov" userId="c3051032-6b87-4db2-b257-777a0106fbd9" providerId="ADAL" clId="{D05EAF56-C8F0-4612-806C-93E1C27F1929}" dt="2024-01-25T11:01:05.747" v="171"/>
        <pc:sldMkLst>
          <pc:docMk/>
          <pc:sldMk cId="2433051637" sldId="283"/>
        </pc:sldMkLst>
        <pc:spChg chg="mod">
          <ac:chgData name="Ihor Aleksandrov" userId="c3051032-6b87-4db2-b257-777a0106fbd9" providerId="ADAL" clId="{D05EAF56-C8F0-4612-806C-93E1C27F1929}" dt="2024-01-25T11:01:05.747" v="171"/>
          <ac:spMkLst>
            <pc:docMk/>
            <pc:sldMk cId="2433051637" sldId="283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22:22.700" v="219" actId="14100"/>
        <pc:sldMkLst>
          <pc:docMk/>
          <pc:sldMk cId="2869825701" sldId="284"/>
        </pc:sldMkLst>
        <pc:spChg chg="mod">
          <ac:chgData name="Ihor Aleksandrov" userId="c3051032-6b87-4db2-b257-777a0106fbd9" providerId="ADAL" clId="{D05EAF56-C8F0-4612-806C-93E1C27F1929}" dt="2024-01-25T11:01:51.992" v="175"/>
          <ac:spMkLst>
            <pc:docMk/>
            <pc:sldMk cId="2869825701" sldId="284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2:01.808" v="214" actId="478"/>
          <ac:spMkLst>
            <pc:docMk/>
            <pc:sldMk cId="2869825701" sldId="284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2:22.700" v="219" actId="14100"/>
          <ac:picMkLst>
            <pc:docMk/>
            <pc:sldMk cId="2869825701" sldId="284"/>
            <ac:picMk id="5" creationId="{0885AC12-A488-3762-3217-E1B0319D46AD}"/>
          </ac:picMkLst>
        </pc:picChg>
      </pc:sldChg>
      <pc:sldChg chg="addSp delSp add del setBg delDesignElem">
        <pc:chgData name="Ihor Aleksandrov" userId="c3051032-6b87-4db2-b257-777a0106fbd9" providerId="ADAL" clId="{D05EAF56-C8F0-4612-806C-93E1C27F1929}" dt="2024-01-25T11:00:55.998" v="168"/>
        <pc:sldMkLst>
          <pc:docMk/>
          <pc:sldMk cId="3157685417" sldId="284"/>
        </pc:sldMkLst>
        <pc:spChg chg="add del">
          <ac:chgData name="Ihor Aleksandrov" userId="c3051032-6b87-4db2-b257-777a0106fbd9" providerId="ADAL" clId="{D05EAF56-C8F0-4612-806C-93E1C27F1929}" dt="2024-01-25T11:00:55.998" v="168"/>
          <ac:spMkLst>
            <pc:docMk/>
            <pc:sldMk cId="3157685417" sldId="284"/>
            <ac:spMk id="9" creationId="{D4771268-CB57-404A-9271-370EB28F6090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03:48.850" v="202" actId="1036"/>
        <pc:sldMkLst>
          <pc:docMk/>
          <pc:sldMk cId="856240837" sldId="285"/>
        </pc:sldMkLst>
        <pc:spChg chg="mod">
          <ac:chgData name="Ihor Aleksandrov" userId="c3051032-6b87-4db2-b257-777a0106fbd9" providerId="ADAL" clId="{D05EAF56-C8F0-4612-806C-93E1C27F1929}" dt="2024-01-25T11:03:18.596" v="177"/>
          <ac:spMkLst>
            <pc:docMk/>
            <pc:sldMk cId="856240837" sldId="285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03:21.592" v="178" actId="478"/>
          <ac:spMkLst>
            <pc:docMk/>
            <pc:sldMk cId="856240837" sldId="285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03:48.850" v="202" actId="1036"/>
          <ac:picMkLst>
            <pc:docMk/>
            <pc:sldMk cId="856240837" sldId="285"/>
            <ac:picMk id="4" creationId="{A8C20435-8FF0-1341-85C4-558E352F27E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10:32.927" v="210"/>
        <pc:sldMkLst>
          <pc:docMk/>
          <pc:sldMk cId="1586376586" sldId="286"/>
        </pc:sldMkLst>
        <pc:spChg chg="mod">
          <ac:chgData name="Ihor Aleksandrov" userId="c3051032-6b87-4db2-b257-777a0106fbd9" providerId="ADAL" clId="{D05EAF56-C8F0-4612-806C-93E1C27F1929}" dt="2024-01-25T11:10:32.927" v="210"/>
          <ac:spMkLst>
            <pc:docMk/>
            <pc:sldMk cId="1586376586" sldId="286"/>
            <ac:spMk id="2" creationId="{53C5D828-9666-E312-B574-9FE965A7D6BE}"/>
          </ac:spMkLst>
        </pc:spChg>
      </pc:sldChg>
      <pc:sldChg chg="add del">
        <pc:chgData name="Ihor Aleksandrov" userId="c3051032-6b87-4db2-b257-777a0106fbd9" providerId="ADAL" clId="{D05EAF56-C8F0-4612-806C-93E1C27F1929}" dt="2024-01-25T11:10:15.704" v="204" actId="2696"/>
        <pc:sldMkLst>
          <pc:docMk/>
          <pc:sldMk cId="2392975250" sldId="286"/>
        </pc:sldMkLst>
      </pc:sldChg>
      <pc:sldChg chg="modSp add mod ord">
        <pc:chgData name="Ihor Aleksandrov" userId="c3051032-6b87-4db2-b257-777a0106fbd9" providerId="ADAL" clId="{D05EAF56-C8F0-4612-806C-93E1C27F1929}" dt="2024-01-25T11:27:00.546" v="224" actId="20577"/>
        <pc:sldMkLst>
          <pc:docMk/>
          <pc:sldMk cId="2004498921" sldId="287"/>
        </pc:sldMkLst>
        <pc:spChg chg="mod">
          <ac:chgData name="Ihor Aleksandrov" userId="c3051032-6b87-4db2-b257-777a0106fbd9" providerId="ADAL" clId="{D05EAF56-C8F0-4612-806C-93E1C27F1929}" dt="2024-01-25T11:27:00.546" v="224" actId="20577"/>
          <ac:spMkLst>
            <pc:docMk/>
            <pc:sldMk cId="2004498921" sldId="287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28:34.816" v="233" actId="1076"/>
        <pc:sldMkLst>
          <pc:docMk/>
          <pc:sldMk cId="156474206" sldId="288"/>
        </pc:sldMkLst>
        <pc:spChg chg="mod">
          <ac:chgData name="Ihor Aleksandrov" userId="c3051032-6b87-4db2-b257-777a0106fbd9" providerId="ADAL" clId="{D05EAF56-C8F0-4612-806C-93E1C27F1929}" dt="2024-01-25T11:28:25.547" v="230"/>
          <ac:spMkLst>
            <pc:docMk/>
            <pc:sldMk cId="156474206" sldId="288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28:27.105" v="231" actId="478"/>
          <ac:spMkLst>
            <pc:docMk/>
            <pc:sldMk cId="156474206" sldId="288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28:34.816" v="233" actId="1076"/>
          <ac:picMkLst>
            <pc:docMk/>
            <pc:sldMk cId="156474206" sldId="288"/>
            <ac:picMk id="4" creationId="{0D7416A8-5E31-A6F5-922C-BB434A29C3EE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29:51.583" v="244"/>
        <pc:sldMkLst>
          <pc:docMk/>
          <pc:sldMk cId="2551930029" sldId="289"/>
        </pc:sldMkLst>
        <pc:spChg chg="mod">
          <ac:chgData name="Ihor Aleksandrov" userId="c3051032-6b87-4db2-b257-777a0106fbd9" providerId="ADAL" clId="{D05EAF56-C8F0-4612-806C-93E1C27F1929}" dt="2024-01-25T11:29:47.752" v="242" actId="20577"/>
          <ac:spMkLst>
            <pc:docMk/>
            <pc:sldMk cId="2551930029" sldId="289"/>
            <ac:spMk id="2" creationId="{18C18207-A109-5552-1541-0ABBAA316282}"/>
          </ac:spMkLst>
        </pc:spChg>
      </pc:sldChg>
      <pc:sldChg chg="addSp delSp modSp add mod ord">
        <pc:chgData name="Ihor Aleksandrov" userId="c3051032-6b87-4db2-b257-777a0106fbd9" providerId="ADAL" clId="{D05EAF56-C8F0-4612-806C-93E1C27F1929}" dt="2024-01-25T11:49:38.267" v="257" actId="1076"/>
        <pc:sldMkLst>
          <pc:docMk/>
          <pc:sldMk cId="1939738048" sldId="290"/>
        </pc:sldMkLst>
        <pc:spChg chg="mod">
          <ac:chgData name="Ihor Aleksandrov" userId="c3051032-6b87-4db2-b257-777a0106fbd9" providerId="ADAL" clId="{D05EAF56-C8F0-4612-806C-93E1C27F1929}" dt="2024-01-25T11:49:07.853" v="250"/>
          <ac:spMkLst>
            <pc:docMk/>
            <pc:sldMk cId="1939738048" sldId="290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49:20.582" v="251" actId="478"/>
          <ac:spMkLst>
            <pc:docMk/>
            <pc:sldMk cId="1939738048" sldId="290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49:38.267" v="257" actId="1076"/>
          <ac:picMkLst>
            <pc:docMk/>
            <pc:sldMk cId="1939738048" sldId="290"/>
            <ac:picMk id="4" creationId="{49B21785-1E7E-8457-4FBF-E3FC2CCADD04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1:51:45.959" v="263"/>
        <pc:sldMkLst>
          <pc:docMk/>
          <pc:sldMk cId="1018496090" sldId="291"/>
        </pc:sldMkLst>
        <pc:spChg chg="mod">
          <ac:chgData name="Ihor Aleksandrov" userId="c3051032-6b87-4db2-b257-777a0106fbd9" providerId="ADAL" clId="{D05EAF56-C8F0-4612-806C-93E1C27F1929}" dt="2024-01-25T11:51:45.959" v="263"/>
          <ac:spMkLst>
            <pc:docMk/>
            <pc:sldMk cId="1018496090" sldId="291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1:53:09.928" v="267"/>
        <pc:sldMkLst>
          <pc:docMk/>
          <pc:sldMk cId="2128635244" sldId="292"/>
        </pc:sldMkLst>
        <pc:spChg chg="mod">
          <ac:chgData name="Ihor Aleksandrov" userId="c3051032-6b87-4db2-b257-777a0106fbd9" providerId="ADAL" clId="{D05EAF56-C8F0-4612-806C-93E1C27F1929}" dt="2024-01-25T11:53:09.928" v="267"/>
          <ac:spMkLst>
            <pc:docMk/>
            <pc:sldMk cId="2128635244" sldId="292"/>
            <ac:spMk id="2" creationId="{53C5D828-9666-E312-B574-9FE965A7D6BE}"/>
          </ac:spMkLst>
        </pc:spChg>
      </pc:sldChg>
      <pc:sldChg chg="addSp delSp modSp add mod">
        <pc:chgData name="Ihor Aleksandrov" userId="c3051032-6b87-4db2-b257-777a0106fbd9" providerId="ADAL" clId="{D05EAF56-C8F0-4612-806C-93E1C27F1929}" dt="2024-01-25T11:55:41.171" v="279" actId="1076"/>
        <pc:sldMkLst>
          <pc:docMk/>
          <pc:sldMk cId="2059493005" sldId="293"/>
        </pc:sldMkLst>
        <pc:spChg chg="mod">
          <ac:chgData name="Ihor Aleksandrov" userId="c3051032-6b87-4db2-b257-777a0106fbd9" providerId="ADAL" clId="{D05EAF56-C8F0-4612-806C-93E1C27F1929}" dt="2024-01-25T11:55:19.618" v="271"/>
          <ac:spMkLst>
            <pc:docMk/>
            <pc:sldMk cId="2059493005" sldId="293"/>
            <ac:spMk id="2" creationId="{53C5D828-9666-E312-B574-9FE965A7D6BE}"/>
          </ac:spMkLst>
        </pc:spChg>
        <pc:spChg chg="del">
          <ac:chgData name="Ihor Aleksandrov" userId="c3051032-6b87-4db2-b257-777a0106fbd9" providerId="ADAL" clId="{D05EAF56-C8F0-4612-806C-93E1C27F1929}" dt="2024-01-25T11:55:21.950" v="272" actId="478"/>
          <ac:spMkLst>
            <pc:docMk/>
            <pc:sldMk cId="2059493005" sldId="293"/>
            <ac:spMk id="6" creationId="{E04F08BD-B70E-B1A8-7328-EE29B18E4AA1}"/>
          </ac:spMkLst>
        </pc:spChg>
        <pc:picChg chg="add mod">
          <ac:chgData name="Ihor Aleksandrov" userId="c3051032-6b87-4db2-b257-777a0106fbd9" providerId="ADAL" clId="{D05EAF56-C8F0-4612-806C-93E1C27F1929}" dt="2024-01-25T11:55:41.171" v="279" actId="1076"/>
          <ac:picMkLst>
            <pc:docMk/>
            <pc:sldMk cId="2059493005" sldId="293"/>
            <ac:picMk id="4" creationId="{B4989CAB-F181-BB13-C3CC-7303FC972C04}"/>
          </ac:picMkLst>
        </pc:picChg>
      </pc:sldChg>
      <pc:sldChg chg="addSp delSp modSp add mod">
        <pc:chgData name="Ihor Aleksandrov" userId="c3051032-6b87-4db2-b257-777a0106fbd9" providerId="ADAL" clId="{D05EAF56-C8F0-4612-806C-93E1C27F1929}" dt="2024-01-25T11:57:16.812" v="286" actId="1076"/>
        <pc:sldMkLst>
          <pc:docMk/>
          <pc:sldMk cId="1734173143" sldId="294"/>
        </pc:sldMkLst>
        <pc:spChg chg="mod">
          <ac:chgData name="Ihor Aleksandrov" userId="c3051032-6b87-4db2-b257-777a0106fbd9" providerId="ADAL" clId="{D05EAF56-C8F0-4612-806C-93E1C27F1929}" dt="2024-01-25T11:56:59.706" v="281"/>
          <ac:spMkLst>
            <pc:docMk/>
            <pc:sldMk cId="1734173143" sldId="294"/>
            <ac:spMk id="2" creationId="{53C5D828-9666-E312-B574-9FE965A7D6BE}"/>
          </ac:spMkLst>
        </pc:spChg>
        <pc:picChg chg="del">
          <ac:chgData name="Ihor Aleksandrov" userId="c3051032-6b87-4db2-b257-777a0106fbd9" providerId="ADAL" clId="{D05EAF56-C8F0-4612-806C-93E1C27F1929}" dt="2024-01-25T11:57:02.563" v="282" actId="478"/>
          <ac:picMkLst>
            <pc:docMk/>
            <pc:sldMk cId="1734173143" sldId="294"/>
            <ac:picMk id="4" creationId="{B4989CAB-F181-BB13-C3CC-7303FC972C04}"/>
          </ac:picMkLst>
        </pc:picChg>
        <pc:picChg chg="add mod">
          <ac:chgData name="Ihor Aleksandrov" userId="c3051032-6b87-4db2-b257-777a0106fbd9" providerId="ADAL" clId="{D05EAF56-C8F0-4612-806C-93E1C27F1929}" dt="2024-01-25T11:57:16.812" v="286" actId="1076"/>
          <ac:picMkLst>
            <pc:docMk/>
            <pc:sldMk cId="1734173143" sldId="294"/>
            <ac:picMk id="5" creationId="{EFB4AF76-9D94-7721-E2C8-2472D164A060}"/>
          </ac:picMkLst>
        </pc:picChg>
      </pc:sldChg>
      <pc:sldChg chg="addSp modSp add mod ord">
        <pc:chgData name="Ihor Aleksandrov" userId="c3051032-6b87-4db2-b257-777a0106fbd9" providerId="ADAL" clId="{D05EAF56-C8F0-4612-806C-93E1C27F1929}" dt="2024-01-25T12:00:46.169" v="306" actId="1076"/>
        <pc:sldMkLst>
          <pc:docMk/>
          <pc:sldMk cId="3102755718" sldId="295"/>
        </pc:sldMkLst>
        <pc:spChg chg="mod">
          <ac:chgData name="Ihor Aleksandrov" userId="c3051032-6b87-4db2-b257-777a0106fbd9" providerId="ADAL" clId="{D05EAF56-C8F0-4612-806C-93E1C27F1929}" dt="2024-01-25T12:00:14.709" v="300" actId="20577"/>
          <ac:spMkLst>
            <pc:docMk/>
            <pc:sldMk cId="3102755718" sldId="295"/>
            <ac:spMk id="2" creationId="{18C18207-A109-5552-1541-0ABBAA316282}"/>
          </ac:spMkLst>
        </pc:spChg>
        <pc:picChg chg="add mod">
          <ac:chgData name="Ihor Aleksandrov" userId="c3051032-6b87-4db2-b257-777a0106fbd9" providerId="ADAL" clId="{D05EAF56-C8F0-4612-806C-93E1C27F1929}" dt="2024-01-25T12:00:46.169" v="306" actId="1076"/>
          <ac:picMkLst>
            <pc:docMk/>
            <pc:sldMk cId="3102755718" sldId="295"/>
            <ac:picMk id="5" creationId="{BD0CE974-8524-11E7-B97F-A86834867985}"/>
          </ac:picMkLst>
        </pc:picChg>
      </pc:sldChg>
      <pc:sldChg chg="modSp add mod ord">
        <pc:chgData name="Ihor Aleksandrov" userId="c3051032-6b87-4db2-b257-777a0106fbd9" providerId="ADAL" clId="{D05EAF56-C8F0-4612-806C-93E1C27F1929}" dt="2024-01-25T12:02:45.112" v="310"/>
        <pc:sldMkLst>
          <pc:docMk/>
          <pc:sldMk cId="2389832786" sldId="296"/>
        </pc:sldMkLst>
        <pc:spChg chg="mod">
          <ac:chgData name="Ihor Aleksandrov" userId="c3051032-6b87-4db2-b257-777a0106fbd9" providerId="ADAL" clId="{D05EAF56-C8F0-4612-806C-93E1C27F1929}" dt="2024-01-25T12:02:45.112" v="310"/>
          <ac:spMkLst>
            <pc:docMk/>
            <pc:sldMk cId="2389832786" sldId="29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4:01.736" v="312"/>
        <pc:sldMkLst>
          <pc:docMk/>
          <pc:sldMk cId="2189799752" sldId="297"/>
        </pc:sldMkLst>
        <pc:spChg chg="mod">
          <ac:chgData name="Ihor Aleksandrov" userId="c3051032-6b87-4db2-b257-777a0106fbd9" providerId="ADAL" clId="{D05EAF56-C8F0-4612-806C-93E1C27F1929}" dt="2024-01-25T12:04:01.736" v="312"/>
          <ac:spMkLst>
            <pc:docMk/>
            <pc:sldMk cId="2189799752" sldId="297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5:00.878" v="314"/>
        <pc:sldMkLst>
          <pc:docMk/>
          <pc:sldMk cId="3592285454" sldId="298"/>
        </pc:sldMkLst>
        <pc:spChg chg="mod">
          <ac:chgData name="Ihor Aleksandrov" userId="c3051032-6b87-4db2-b257-777a0106fbd9" providerId="ADAL" clId="{D05EAF56-C8F0-4612-806C-93E1C27F1929}" dt="2024-01-25T12:05:00.878" v="314"/>
          <ac:spMkLst>
            <pc:docMk/>
            <pc:sldMk cId="3592285454" sldId="298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8:02.278" v="316"/>
        <pc:sldMkLst>
          <pc:docMk/>
          <pc:sldMk cId="4186553512" sldId="299"/>
        </pc:sldMkLst>
        <pc:spChg chg="mod">
          <ac:chgData name="Ihor Aleksandrov" userId="c3051032-6b87-4db2-b257-777a0106fbd9" providerId="ADAL" clId="{D05EAF56-C8F0-4612-806C-93E1C27F1929}" dt="2024-01-25T12:08:02.278" v="316"/>
          <ac:spMkLst>
            <pc:docMk/>
            <pc:sldMk cId="4186553512" sldId="299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09:53.445" v="318"/>
        <pc:sldMkLst>
          <pc:docMk/>
          <pc:sldMk cId="834159653" sldId="300"/>
        </pc:sldMkLst>
        <pc:spChg chg="mod">
          <ac:chgData name="Ihor Aleksandrov" userId="c3051032-6b87-4db2-b257-777a0106fbd9" providerId="ADAL" clId="{D05EAF56-C8F0-4612-806C-93E1C27F1929}" dt="2024-01-25T12:09:53.445" v="318"/>
          <ac:spMkLst>
            <pc:docMk/>
            <pc:sldMk cId="834159653" sldId="300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D05EAF56-C8F0-4612-806C-93E1C27F1929}" dt="2024-01-25T12:10:57.045" v="321" actId="27636"/>
        <pc:sldMkLst>
          <pc:docMk/>
          <pc:sldMk cId="324410250" sldId="301"/>
        </pc:sldMkLst>
        <pc:spChg chg="mod">
          <ac:chgData name="Ihor Aleksandrov" userId="c3051032-6b87-4db2-b257-777a0106fbd9" providerId="ADAL" clId="{D05EAF56-C8F0-4612-806C-93E1C27F1929}" dt="2024-01-25T12:10:57.045" v="321" actId="27636"/>
          <ac:spMkLst>
            <pc:docMk/>
            <pc:sldMk cId="324410250" sldId="301"/>
            <ac:spMk id="2" creationId="{53C5D828-9666-E312-B574-9FE965A7D6BE}"/>
          </ac:spMkLst>
        </pc:spChg>
      </pc:sldChg>
      <pc:sldChg chg="add">
        <pc:chgData name="Ihor Aleksandrov" userId="c3051032-6b87-4db2-b257-777a0106fbd9" providerId="ADAL" clId="{D05EAF56-C8F0-4612-806C-93E1C27F1929}" dt="2024-01-25T12:18:40.426" v="323"/>
        <pc:sldMkLst>
          <pc:docMk/>
          <pc:sldMk cId="2052164358" sldId="302"/>
        </pc:sldMkLst>
      </pc:sldChg>
      <pc:sldChg chg="add">
        <pc:chgData name="Ihor Aleksandrov" userId="c3051032-6b87-4db2-b257-777a0106fbd9" providerId="ADAL" clId="{D05EAF56-C8F0-4612-806C-93E1C27F1929}" dt="2024-01-25T12:18:42.706" v="325"/>
        <pc:sldMkLst>
          <pc:docMk/>
          <pc:sldMk cId="2972731808" sldId="303"/>
        </pc:sldMkLst>
      </pc:sldChg>
      <pc:sldMasterChg chg="add addSldLayout">
        <pc:chgData name="Ihor Aleksandrov" userId="c3051032-6b87-4db2-b257-777a0106fbd9" providerId="ADAL" clId="{D05EAF56-C8F0-4612-806C-93E1C27F1929}" dt="2024-01-25T12:18:42.701" v="324" actId="27028"/>
        <pc:sldMasterMkLst>
          <pc:docMk/>
          <pc:sldMasterMk cId="1185679814" sldId="2147483648"/>
        </pc:sldMasterMkLst>
        <pc:sldLayoutChg chg="add">
          <pc:chgData name="Ihor Aleksandrov" userId="c3051032-6b87-4db2-b257-777a0106fbd9" providerId="ADAL" clId="{D05EAF56-C8F0-4612-806C-93E1C27F1929}" dt="2024-01-25T12:18:40.421" v="322" actId="27028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">
          <pc:chgData name="Ihor Aleksandrov" userId="c3051032-6b87-4db2-b257-777a0106fbd9" providerId="ADAL" clId="{D05EAF56-C8F0-4612-806C-93E1C27F1929}" dt="2024-01-25T12:18:42.701" v="324" actId="27028"/>
          <pc:sldLayoutMkLst>
            <pc:docMk/>
            <pc:sldMasterMk cId="1185679814" sldId="2147483648"/>
            <pc:sldLayoutMk cId="1044916995" sldId="2147483650"/>
          </pc:sldLayoutMkLst>
        </pc:sldLayoutChg>
      </pc:sldMasterChg>
    </pc:docChg>
  </pc:docChgLst>
  <pc:docChgLst>
    <pc:chgData name="Ihor Aleksandrov" userId="c3051032-6b87-4db2-b257-777a0106fbd9" providerId="ADAL" clId="{FCA99829-8D3B-4A92-8A35-34676ACA7FC7}"/>
    <pc:docChg chg="custSel modSld">
      <pc:chgData name="Ihor Aleksandrov" userId="c3051032-6b87-4db2-b257-777a0106fbd9" providerId="ADAL" clId="{FCA99829-8D3B-4A92-8A35-34676ACA7FC7}" dt="2024-02-27T11:53:40.760" v="2" actId="27636"/>
      <pc:docMkLst>
        <pc:docMk/>
      </pc:docMkLst>
      <pc:sldChg chg="modSp mod">
        <pc:chgData name="Ihor Aleksandrov" userId="c3051032-6b87-4db2-b257-777a0106fbd9" providerId="ADAL" clId="{FCA99829-8D3B-4A92-8A35-34676ACA7FC7}" dt="2024-02-27T11:53:40.737" v="1" actId="27636"/>
        <pc:sldMkLst>
          <pc:docMk/>
          <pc:sldMk cId="552267186" sldId="256"/>
        </pc:sldMkLst>
        <pc:spChg chg="mod">
          <ac:chgData name="Ihor Aleksandrov" userId="c3051032-6b87-4db2-b257-777a0106fbd9" providerId="ADAL" clId="{FCA99829-8D3B-4A92-8A35-34676ACA7FC7}" dt="2024-02-27T11:53:40.737" v="1" actId="27636"/>
          <ac:spMkLst>
            <pc:docMk/>
            <pc:sldMk cId="552267186" sldId="256"/>
            <ac:spMk id="4" creationId="{C99D0D71-05C2-1881-DCFB-D99C1C10CBB8}"/>
          </ac:spMkLst>
        </pc:spChg>
      </pc:sldChg>
      <pc:sldChg chg="modSp mod">
        <pc:chgData name="Ihor Aleksandrov" userId="c3051032-6b87-4db2-b257-777a0106fbd9" providerId="ADAL" clId="{FCA99829-8D3B-4A92-8A35-34676ACA7FC7}" dt="2024-02-27T11:53:40.760" v="2" actId="27636"/>
        <pc:sldMkLst>
          <pc:docMk/>
          <pc:sldMk cId="2052164358" sldId="302"/>
        </pc:sldMkLst>
        <pc:spChg chg="mod">
          <ac:chgData name="Ihor Aleksandrov" userId="c3051032-6b87-4db2-b257-777a0106fbd9" providerId="ADAL" clId="{FCA99829-8D3B-4A92-8A35-34676ACA7FC7}" dt="2024-02-27T11:53:40.760" v="2" actId="27636"/>
          <ac:spMkLst>
            <pc:docMk/>
            <pc:sldMk cId="2052164358" sldId="302"/>
            <ac:spMk id="4" creationId="{0E3F0720-F024-291D-B095-733008D2CF3F}"/>
          </ac:spMkLst>
        </pc:spChg>
      </pc:sldChg>
      <pc:sldChg chg="modSp mod">
        <pc:chgData name="Ihor Aleksandrov" userId="c3051032-6b87-4db2-b257-777a0106fbd9" providerId="ADAL" clId="{FCA99829-8D3B-4A92-8A35-34676ACA7FC7}" dt="2024-02-27T11:53:40.727" v="0" actId="27636"/>
        <pc:sldMkLst>
          <pc:docMk/>
          <pc:sldMk cId="2972731808" sldId="303"/>
        </pc:sldMkLst>
        <pc:spChg chg="mod">
          <ac:chgData name="Ihor Aleksandrov" userId="c3051032-6b87-4db2-b257-777a0106fbd9" providerId="ADAL" clId="{FCA99829-8D3B-4A92-8A35-34676ACA7FC7}" dt="2024-02-27T11:53:40.727" v="0" actId="27636"/>
          <ac:spMkLst>
            <pc:docMk/>
            <pc:sldMk cId="2972731808" sldId="303"/>
            <ac:spMk id="4" creationId="{6698CFAA-FBE6-1385-DD40-EFF9167C6E7B}"/>
          </ac:spMkLst>
        </pc:spChg>
      </pc:sldChg>
    </pc:docChg>
  </pc:docChgLst>
  <pc:docChgLst>
    <pc:chgData name="Ihor Aleksandrov" userId="c3051032-6b87-4db2-b257-777a0106fbd9" providerId="ADAL" clId="{A7642649-9B10-4AF0-AE3B-2C18A9545074}"/>
    <pc:docChg chg="undo custSel addSld delSld modSld delSection modSection">
      <pc:chgData name="Ihor Aleksandrov" userId="c3051032-6b87-4db2-b257-777a0106fbd9" providerId="ADAL" clId="{A7642649-9B10-4AF0-AE3B-2C18A9545074}" dt="2024-01-25T15:35:03.220" v="85" actId="14100"/>
      <pc:docMkLst>
        <pc:docMk/>
      </pc:docMkLst>
      <pc:sldChg chg="modSp mod">
        <pc:chgData name="Ihor Aleksandrov" userId="c3051032-6b87-4db2-b257-777a0106fbd9" providerId="ADAL" clId="{A7642649-9B10-4AF0-AE3B-2C18A9545074}" dt="2024-01-25T15:01:30.422" v="14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A7642649-9B10-4AF0-AE3B-2C18A9545074}" dt="2024-01-25T15:01:30.422" v="14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56460482" sldId="25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39823432" sldId="25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5514391" sldId="25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75064168" sldId="26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78151509" sldId="26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670086471" sldId="26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76824021" sldId="26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03933854" sldId="26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69579791" sldId="26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45179861" sldId="26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23524645" sldId="267"/>
        </pc:sldMkLst>
      </pc:sldChg>
      <pc:sldChg chg="addSp delSp modSp mod">
        <pc:chgData name="Ihor Aleksandrov" userId="c3051032-6b87-4db2-b257-777a0106fbd9" providerId="ADAL" clId="{A7642649-9B10-4AF0-AE3B-2C18A9545074}" dt="2024-01-25T15:20:44.742" v="30" actId="1076"/>
        <pc:sldMkLst>
          <pc:docMk/>
          <pc:sldMk cId="4197480136" sldId="268"/>
        </pc:sldMkLst>
        <pc:spChg chg="mod">
          <ac:chgData name="Ihor Aleksandrov" userId="c3051032-6b87-4db2-b257-777a0106fbd9" providerId="ADAL" clId="{A7642649-9B10-4AF0-AE3B-2C18A9545074}" dt="2024-01-25T15:04:26.249" v="16"/>
          <ac:spMkLst>
            <pc:docMk/>
            <pc:sldMk cId="4197480136" sldId="268"/>
            <ac:spMk id="2" creationId="{53C5D828-9666-E312-B574-9FE965A7D6BE}"/>
          </ac:spMkLst>
        </pc:spChg>
        <pc:picChg chg="add del mod">
          <ac:chgData name="Ihor Aleksandrov" userId="c3051032-6b87-4db2-b257-777a0106fbd9" providerId="ADAL" clId="{A7642649-9B10-4AF0-AE3B-2C18A9545074}" dt="2024-01-25T15:05:35.032" v="20" actId="478"/>
          <ac:picMkLst>
            <pc:docMk/>
            <pc:sldMk cId="4197480136" sldId="268"/>
            <ac:picMk id="4" creationId="{D0DA9F44-2810-6A86-8E06-0F31F892076A}"/>
          </ac:picMkLst>
        </pc:picChg>
        <pc:picChg chg="del">
          <ac:chgData name="Ihor Aleksandrov" userId="c3051032-6b87-4db2-b257-777a0106fbd9" providerId="ADAL" clId="{A7642649-9B10-4AF0-AE3B-2C18A9545074}" dt="2024-01-25T15:04:33.716" v="17" actId="478"/>
          <ac:picMkLst>
            <pc:docMk/>
            <pc:sldMk cId="4197480136" sldId="268"/>
            <ac:picMk id="5" creationId="{35ABBD68-9FD2-4A63-BB45-97784C3E273A}"/>
          </ac:picMkLst>
        </pc:picChg>
        <pc:picChg chg="add mod">
          <ac:chgData name="Ihor Aleksandrov" userId="c3051032-6b87-4db2-b257-777a0106fbd9" providerId="ADAL" clId="{A7642649-9B10-4AF0-AE3B-2C18A9545074}" dt="2024-01-25T15:20:44.742" v="30" actId="1076"/>
          <ac:picMkLst>
            <pc:docMk/>
            <pc:sldMk cId="4197480136" sldId="268"/>
            <ac:picMk id="6" creationId="{96E01597-C9C0-8F09-1E61-63CEB43A5D58}"/>
          </ac:picMkLst>
        </pc:picChg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1577604" sldId="26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85704815" sldId="27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17969225" sldId="27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169417950" sldId="27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639359" sldId="27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69937468" sldId="27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976992233" sldId="27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35561016" sldId="27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16895555" sldId="27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06611494" sldId="27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864832451" sldId="27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94478224" sldId="28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205366352" sldId="28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28152352" sldId="28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433051637" sldId="28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869825701" sldId="28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56240837" sldId="28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86376586" sldId="28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04498921" sldId="28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56474206" sldId="28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551930029" sldId="28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939738048" sldId="29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018496090" sldId="291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28635244" sldId="292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059493005" sldId="293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1734173143" sldId="294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102755718" sldId="295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389832786" sldId="296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2189799752" sldId="297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592285454" sldId="298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4186553512" sldId="299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834159653" sldId="300"/>
        </pc:sldMkLst>
      </pc:sldChg>
      <pc:sldChg chg="del">
        <pc:chgData name="Ihor Aleksandrov" userId="c3051032-6b87-4db2-b257-777a0106fbd9" providerId="ADAL" clId="{A7642649-9B10-4AF0-AE3B-2C18A9545074}" dt="2024-01-25T15:08:03.347" v="29" actId="2696"/>
        <pc:sldMkLst>
          <pc:docMk/>
          <pc:sldMk cId="324410250" sldId="301"/>
        </pc:sldMkLst>
      </pc:sldChg>
      <pc:sldChg chg="modSp mod">
        <pc:chgData name="Ihor Aleksandrov" userId="c3051032-6b87-4db2-b257-777a0106fbd9" providerId="ADAL" clId="{A7642649-9B10-4AF0-AE3B-2C18A9545074}" dt="2024-01-25T15:01:14.088" v="7" actId="20577"/>
        <pc:sldMkLst>
          <pc:docMk/>
          <pc:sldMk cId="2052164358" sldId="302"/>
        </pc:sldMkLst>
        <pc:spChg chg="mod">
          <ac:chgData name="Ihor Aleksandrov" userId="c3051032-6b87-4db2-b257-777a0106fbd9" providerId="ADAL" clId="{A7642649-9B10-4AF0-AE3B-2C18A9545074}" dt="2024-01-25T15:01:14.088" v="7" actId="20577"/>
          <ac:spMkLst>
            <pc:docMk/>
            <pc:sldMk cId="2052164358" sldId="302"/>
            <ac:spMk id="2" creationId="{5DF8ECE0-DBF5-C309-B35B-C6A0C6C847B2}"/>
          </ac:spMkLst>
        </pc:spChg>
      </pc:sldChg>
      <pc:sldChg chg="modSp mod">
        <pc:chgData name="Ihor Aleksandrov" userId="c3051032-6b87-4db2-b257-777a0106fbd9" providerId="ADAL" clId="{A7642649-9B10-4AF0-AE3B-2C18A9545074}" dt="2024-01-25T15:35:03.220" v="85" actId="14100"/>
        <pc:sldMkLst>
          <pc:docMk/>
          <pc:sldMk cId="2972731808" sldId="303"/>
        </pc:sldMkLst>
        <pc:graphicFrameChg chg="mod">
          <ac:chgData name="Ihor Aleksandrov" userId="c3051032-6b87-4db2-b257-777a0106fbd9" providerId="ADAL" clId="{A7642649-9B10-4AF0-AE3B-2C18A9545074}" dt="2024-01-25T15:35:03.220" v="85" actId="14100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Sp delSp modSp add mod">
        <pc:chgData name="Ihor Aleksandrov" userId="c3051032-6b87-4db2-b257-777a0106fbd9" providerId="ADAL" clId="{A7642649-9B10-4AF0-AE3B-2C18A9545074}" dt="2024-01-25T15:22:33.989" v="37" actId="1076"/>
        <pc:sldMkLst>
          <pc:docMk/>
          <pc:sldMk cId="2437677464" sldId="304"/>
        </pc:sldMkLst>
        <pc:spChg chg="mod">
          <ac:chgData name="Ihor Aleksandrov" userId="c3051032-6b87-4db2-b257-777a0106fbd9" providerId="ADAL" clId="{A7642649-9B10-4AF0-AE3B-2C18A9545074}" dt="2024-01-25T15:22:05.487" v="32"/>
          <ac:spMkLst>
            <pc:docMk/>
            <pc:sldMk cId="2437677464" sldId="304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2:33.989" v="37" actId="1076"/>
          <ac:picMkLst>
            <pc:docMk/>
            <pc:sldMk cId="2437677464" sldId="304"/>
            <ac:picMk id="5" creationId="{532ADD11-32FE-79D7-3D72-769CD8D5331E}"/>
          </ac:picMkLst>
        </pc:picChg>
        <pc:picChg chg="del">
          <ac:chgData name="Ihor Aleksandrov" userId="c3051032-6b87-4db2-b257-777a0106fbd9" providerId="ADAL" clId="{A7642649-9B10-4AF0-AE3B-2C18A9545074}" dt="2024-01-25T15:22:09.077" v="33" actId="478"/>
          <ac:picMkLst>
            <pc:docMk/>
            <pc:sldMk cId="2437677464" sldId="304"/>
            <ac:picMk id="6" creationId="{96E01597-C9C0-8F09-1E61-63CEB43A5D58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4:23.903" v="46" actId="14100"/>
        <pc:sldMkLst>
          <pc:docMk/>
          <pc:sldMk cId="3615190178" sldId="305"/>
        </pc:sldMkLst>
        <pc:spChg chg="mod">
          <ac:chgData name="Ihor Aleksandrov" userId="c3051032-6b87-4db2-b257-777a0106fbd9" providerId="ADAL" clId="{A7642649-9B10-4AF0-AE3B-2C18A9545074}" dt="2024-01-25T15:24:02.072" v="41"/>
          <ac:spMkLst>
            <pc:docMk/>
            <pc:sldMk cId="3615190178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4:23.903" v="46" actId="14100"/>
          <ac:picMkLst>
            <pc:docMk/>
            <pc:sldMk cId="3615190178" sldId="305"/>
            <ac:picMk id="4" creationId="{2A852FFB-4A92-5087-5B17-CDEC3DAD94D1}"/>
          </ac:picMkLst>
        </pc:picChg>
        <pc:picChg chg="del">
          <ac:chgData name="Ihor Aleksandrov" userId="c3051032-6b87-4db2-b257-777a0106fbd9" providerId="ADAL" clId="{A7642649-9B10-4AF0-AE3B-2C18A9545074}" dt="2024-01-25T15:24:04.517" v="42" actId="478"/>
          <ac:picMkLst>
            <pc:docMk/>
            <pc:sldMk cId="3615190178" sldId="305"/>
            <ac:picMk id="5" creationId="{532ADD11-32FE-79D7-3D72-769CD8D5331E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6:41.315" v="59" actId="1076"/>
        <pc:sldMkLst>
          <pc:docMk/>
          <pc:sldMk cId="1836256656" sldId="306"/>
        </pc:sldMkLst>
        <pc:spChg chg="mod">
          <ac:chgData name="Ihor Aleksandrov" userId="c3051032-6b87-4db2-b257-777a0106fbd9" providerId="ADAL" clId="{A7642649-9B10-4AF0-AE3B-2C18A9545074}" dt="2024-01-25T15:25:48.810" v="48"/>
          <ac:spMkLst>
            <pc:docMk/>
            <pc:sldMk cId="1836256656" sldId="306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25:54.728" v="49" actId="478"/>
          <ac:picMkLst>
            <pc:docMk/>
            <pc:sldMk cId="1836256656" sldId="306"/>
            <ac:picMk id="4" creationId="{2A852FFB-4A92-5087-5B17-CDEC3DAD94D1}"/>
          </ac:picMkLst>
        </pc:picChg>
        <pc:picChg chg="add del mod">
          <ac:chgData name="Ihor Aleksandrov" userId="c3051032-6b87-4db2-b257-777a0106fbd9" providerId="ADAL" clId="{A7642649-9B10-4AF0-AE3B-2C18A9545074}" dt="2024-01-25T15:26:16.470" v="54" actId="478"/>
          <ac:picMkLst>
            <pc:docMk/>
            <pc:sldMk cId="1836256656" sldId="306"/>
            <ac:picMk id="5" creationId="{4EB37E91-0B9F-7C0F-6143-145FC21C3DBC}"/>
          </ac:picMkLst>
        </pc:picChg>
        <pc:picChg chg="add mod">
          <ac:chgData name="Ihor Aleksandrov" userId="c3051032-6b87-4db2-b257-777a0106fbd9" providerId="ADAL" clId="{A7642649-9B10-4AF0-AE3B-2C18A9545074}" dt="2024-01-25T15:26:41.315" v="59" actId="1076"/>
          <ac:picMkLst>
            <pc:docMk/>
            <pc:sldMk cId="1836256656" sldId="306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29:26.135" v="65" actId="1076"/>
        <pc:sldMkLst>
          <pc:docMk/>
          <pc:sldMk cId="198741980" sldId="307"/>
        </pc:sldMkLst>
        <pc:spChg chg="mod">
          <ac:chgData name="Ihor Aleksandrov" userId="c3051032-6b87-4db2-b257-777a0106fbd9" providerId="ADAL" clId="{A7642649-9B10-4AF0-AE3B-2C18A9545074}" dt="2024-01-25T15:29:10.761" v="61"/>
          <ac:spMkLst>
            <pc:docMk/>
            <pc:sldMk cId="198741980" sldId="307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A7642649-9B10-4AF0-AE3B-2C18A9545074}" dt="2024-01-25T15:29:26.135" v="65" actId="1076"/>
          <ac:picMkLst>
            <pc:docMk/>
            <pc:sldMk cId="198741980" sldId="307"/>
            <ac:picMk id="4" creationId="{2F3456F0-6D67-01CE-D6B3-FC19AC71F944}"/>
          </ac:picMkLst>
        </pc:picChg>
        <pc:picChg chg="del">
          <ac:chgData name="Ihor Aleksandrov" userId="c3051032-6b87-4db2-b257-777a0106fbd9" providerId="ADAL" clId="{A7642649-9B10-4AF0-AE3B-2C18A9545074}" dt="2024-01-25T15:29:13.374" v="62" actId="478"/>
          <ac:picMkLst>
            <pc:docMk/>
            <pc:sldMk cId="198741980" sldId="307"/>
            <ac:picMk id="7" creationId="{1F9EBC7C-BE04-D287-A7CB-C870F1A5B62C}"/>
          </ac:picMkLst>
        </pc:picChg>
      </pc:sldChg>
      <pc:sldChg chg="addSp delSp modSp add mod">
        <pc:chgData name="Ihor Aleksandrov" userId="c3051032-6b87-4db2-b257-777a0106fbd9" providerId="ADAL" clId="{A7642649-9B10-4AF0-AE3B-2C18A9545074}" dt="2024-01-25T15:31:28.047" v="73" actId="1076"/>
        <pc:sldMkLst>
          <pc:docMk/>
          <pc:sldMk cId="2347286244" sldId="308"/>
        </pc:sldMkLst>
        <pc:spChg chg="mod">
          <ac:chgData name="Ihor Aleksandrov" userId="c3051032-6b87-4db2-b257-777a0106fbd9" providerId="ADAL" clId="{A7642649-9B10-4AF0-AE3B-2C18A9545074}" dt="2024-01-25T15:31:08.264" v="67"/>
          <ac:spMkLst>
            <pc:docMk/>
            <pc:sldMk cId="2347286244" sldId="308"/>
            <ac:spMk id="2" creationId="{53C5D828-9666-E312-B574-9FE965A7D6BE}"/>
          </ac:spMkLst>
        </pc:spChg>
        <pc:picChg chg="del">
          <ac:chgData name="Ihor Aleksandrov" userId="c3051032-6b87-4db2-b257-777a0106fbd9" providerId="ADAL" clId="{A7642649-9B10-4AF0-AE3B-2C18A9545074}" dt="2024-01-25T15:31:19.359" v="68" actId="478"/>
          <ac:picMkLst>
            <pc:docMk/>
            <pc:sldMk cId="2347286244" sldId="308"/>
            <ac:picMk id="4" creationId="{2F3456F0-6D67-01CE-D6B3-FC19AC71F944}"/>
          </ac:picMkLst>
        </pc:picChg>
        <pc:picChg chg="add mod">
          <ac:chgData name="Ihor Aleksandrov" userId="c3051032-6b87-4db2-b257-777a0106fbd9" providerId="ADAL" clId="{A7642649-9B10-4AF0-AE3B-2C18A9545074}" dt="2024-01-25T15:31:28.047" v="73" actId="1076"/>
          <ac:picMkLst>
            <pc:docMk/>
            <pc:sldMk cId="2347286244" sldId="308"/>
            <ac:picMk id="6" creationId="{0617AFD0-0603-925A-5FD5-56C87DFDAB14}"/>
          </ac:picMkLst>
        </pc:picChg>
      </pc:sldChg>
    </pc:docChg>
  </pc:docChgLst>
  <pc:docChgLst>
    <pc:chgData name="Ihor Aleksandrov" userId="c3051032-6b87-4db2-b257-777a0106fbd9" providerId="ADAL" clId="{CD6A1DE1-ACF9-4B80-94F3-F58CA81605B6}"/>
    <pc:docChg chg="undo redo custSel addSld delSld modSld sldOrd addSection delSection modSection">
      <pc:chgData name="Ihor Aleksandrov" userId="c3051032-6b87-4db2-b257-777a0106fbd9" providerId="ADAL" clId="{CD6A1DE1-ACF9-4B80-94F3-F58CA81605B6}" dt="2024-01-31T16:36:06.805" v="251" actId="20577"/>
      <pc:docMkLst>
        <pc:docMk/>
      </pc:docMkLst>
      <pc:sldChg chg="modSp mod">
        <pc:chgData name="Ihor Aleksandrov" userId="c3051032-6b87-4db2-b257-777a0106fbd9" providerId="ADAL" clId="{CD6A1DE1-ACF9-4B80-94F3-F58CA81605B6}" dt="2024-01-31T09:08:37.650" v="10" actId="20577"/>
        <pc:sldMkLst>
          <pc:docMk/>
          <pc:sldMk cId="552267186" sldId="256"/>
        </pc:sldMkLst>
        <pc:spChg chg="mod">
          <ac:chgData name="Ihor Aleksandrov" userId="c3051032-6b87-4db2-b257-777a0106fbd9" providerId="ADAL" clId="{CD6A1DE1-ACF9-4B80-94F3-F58CA81605B6}" dt="2024-01-31T09:08:37.650" v="10" actId="20577"/>
          <ac:spMkLst>
            <pc:docMk/>
            <pc:sldMk cId="552267186" sldId="256"/>
            <ac:spMk id="2" creationId="{18C18207-A109-5552-1541-0ABBAA316282}"/>
          </ac:spMkLst>
        </pc:spChg>
      </pc:sldChg>
      <pc:sldChg chg="addSp delSp modSp mod ord">
        <pc:chgData name="Ihor Aleksandrov" userId="c3051032-6b87-4db2-b257-777a0106fbd9" providerId="ADAL" clId="{CD6A1DE1-ACF9-4B80-94F3-F58CA81605B6}" dt="2024-01-31T14:10:17.392" v="37"/>
        <pc:sldMkLst>
          <pc:docMk/>
          <pc:sldMk cId="4197480136" sldId="268"/>
        </pc:sldMkLst>
        <pc:spChg chg="mod">
          <ac:chgData name="Ihor Aleksandrov" userId="c3051032-6b87-4db2-b257-777a0106fbd9" providerId="ADAL" clId="{CD6A1DE1-ACF9-4B80-94F3-F58CA81605B6}" dt="2024-01-31T14:10:17.392" v="37"/>
          <ac:spMkLst>
            <pc:docMk/>
            <pc:sldMk cId="4197480136" sldId="268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4:07:40.586" v="16" actId="478"/>
          <ac:spMkLst>
            <pc:docMk/>
            <pc:sldMk cId="4197480136" sldId="268"/>
            <ac:spMk id="4" creationId="{13451CDA-1490-D1A7-A07B-AFF3680A7469}"/>
          </ac:spMkLst>
        </pc:spChg>
        <pc:picChg chg="add del mod">
          <ac:chgData name="Ihor Aleksandrov" userId="c3051032-6b87-4db2-b257-777a0106fbd9" providerId="ADAL" clId="{CD6A1DE1-ACF9-4B80-94F3-F58CA81605B6}" dt="2024-01-31T14:09:37.609" v="23" actId="478"/>
          <ac:picMkLst>
            <pc:docMk/>
            <pc:sldMk cId="4197480136" sldId="268"/>
            <ac:picMk id="5" creationId="{F0022280-0E09-E00E-9A77-DDC8C0BF78AC}"/>
          </ac:picMkLst>
        </pc:picChg>
        <pc:picChg chg="add mod">
          <ac:chgData name="Ihor Aleksandrov" userId="c3051032-6b87-4db2-b257-777a0106fbd9" providerId="ADAL" clId="{CD6A1DE1-ACF9-4B80-94F3-F58CA81605B6}" dt="2024-01-31T14:09:46.445" v="28" actId="1076"/>
          <ac:picMkLst>
            <pc:docMk/>
            <pc:sldMk cId="4197480136" sldId="268"/>
            <ac:picMk id="6" creationId="{4159ACBD-A9C3-7371-B502-430612B37D57}"/>
          </ac:picMkLst>
        </pc:picChg>
      </pc:sldChg>
      <pc:sldChg chg="modSp mod">
        <pc:chgData name="Ihor Aleksandrov" userId="c3051032-6b87-4db2-b257-777a0106fbd9" providerId="ADAL" clId="{CD6A1DE1-ACF9-4B80-94F3-F58CA81605B6}" dt="2024-01-31T09:08:12.162" v="1"/>
        <pc:sldMkLst>
          <pc:docMk/>
          <pc:sldMk cId="2052164358" sldId="302"/>
        </pc:sldMkLst>
        <pc:spChg chg="mod">
          <ac:chgData name="Ihor Aleksandrov" userId="c3051032-6b87-4db2-b257-777a0106fbd9" providerId="ADAL" clId="{CD6A1DE1-ACF9-4B80-94F3-F58CA81605B6}" dt="2024-01-31T09:08:12.162" v="1"/>
          <ac:spMkLst>
            <pc:docMk/>
            <pc:sldMk cId="2052164358" sldId="302"/>
            <ac:spMk id="2" creationId="{5DF8ECE0-DBF5-C309-B35B-C6A0C6C847B2}"/>
          </ac:spMkLst>
        </pc:spChg>
      </pc:sldChg>
      <pc:sldChg chg="modSp">
        <pc:chgData name="Ihor Aleksandrov" userId="c3051032-6b87-4db2-b257-777a0106fbd9" providerId="ADAL" clId="{CD6A1DE1-ACF9-4B80-94F3-F58CA81605B6}" dt="2024-01-31T16:36:06.805" v="251" actId="20577"/>
        <pc:sldMkLst>
          <pc:docMk/>
          <pc:sldMk cId="2972731808" sldId="303"/>
        </pc:sldMkLst>
        <pc:graphicFrameChg chg="mod">
          <ac:chgData name="Ihor Aleksandrov" userId="c3051032-6b87-4db2-b257-777a0106fbd9" providerId="ADAL" clId="{CD6A1DE1-ACF9-4B80-94F3-F58CA81605B6}" dt="2024-01-31T16:36:06.805" v="251" actId="20577"/>
          <ac:graphicFrameMkLst>
            <pc:docMk/>
            <pc:sldMk cId="2972731808" sldId="303"/>
            <ac:graphicFrameMk id="50" creationId="{438840ED-2B50-ED19-12CF-99B1789AE150}"/>
          </ac:graphicFrameMkLst>
        </pc:graphicFrameChg>
      </pc:sldChg>
      <pc:sldChg chg="add">
        <pc:chgData name="Ihor Aleksandrov" userId="c3051032-6b87-4db2-b257-777a0106fbd9" providerId="ADAL" clId="{CD6A1DE1-ACF9-4B80-94F3-F58CA81605B6}" dt="2024-01-31T14:07:59.482" v="22" actId="2890"/>
        <pc:sldMkLst>
          <pc:docMk/>
          <pc:sldMk cId="1009650064" sldId="30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49163878" sldId="304"/>
        </pc:sldMkLst>
      </pc:sldChg>
      <pc:sldChg chg="addSp delSp modSp add mod">
        <pc:chgData name="Ihor Aleksandrov" userId="c3051032-6b87-4db2-b257-777a0106fbd9" providerId="ADAL" clId="{CD6A1DE1-ACF9-4B80-94F3-F58CA81605B6}" dt="2024-01-31T14:17:45.758" v="45"/>
        <pc:sldMkLst>
          <pc:docMk/>
          <pc:sldMk cId="3689973886" sldId="305"/>
        </pc:sldMkLst>
        <pc:spChg chg="mod">
          <ac:chgData name="Ihor Aleksandrov" userId="c3051032-6b87-4db2-b257-777a0106fbd9" providerId="ADAL" clId="{CD6A1DE1-ACF9-4B80-94F3-F58CA81605B6}" dt="2024-01-31T14:17:45.758" v="45"/>
          <ac:spMkLst>
            <pc:docMk/>
            <pc:sldMk cId="3689973886" sldId="305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4:15:35.700" v="44" actId="1076"/>
          <ac:picMkLst>
            <pc:docMk/>
            <pc:sldMk cId="3689973886" sldId="305"/>
            <ac:picMk id="5" creationId="{65983233-09CA-119D-EF1F-584282E32591}"/>
          </ac:picMkLst>
        </pc:picChg>
        <pc:picChg chg="del">
          <ac:chgData name="Ihor Aleksandrov" userId="c3051032-6b87-4db2-b257-777a0106fbd9" providerId="ADAL" clId="{CD6A1DE1-ACF9-4B80-94F3-F58CA81605B6}" dt="2024-01-31T14:15:27.455" v="40" actId="478"/>
          <ac:picMkLst>
            <pc:docMk/>
            <pc:sldMk cId="3689973886" sldId="305"/>
            <ac:picMk id="6" creationId="{4159ACBD-A9C3-7371-B502-430612B37D57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859147720" sldId="30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64035387" sldId="306"/>
        </pc:sldMkLst>
      </pc:sldChg>
      <pc:sldChg chg="addSp delSp modSp add mod">
        <pc:chgData name="Ihor Aleksandrov" userId="c3051032-6b87-4db2-b257-777a0106fbd9" providerId="ADAL" clId="{CD6A1DE1-ACF9-4B80-94F3-F58CA81605B6}" dt="2024-01-31T14:19:42.222" v="51" actId="11529"/>
        <pc:sldMkLst>
          <pc:docMk/>
          <pc:sldMk cId="2869883964" sldId="306"/>
        </pc:sldMkLst>
        <pc:spChg chg="mod">
          <ac:chgData name="Ihor Aleksandrov" userId="c3051032-6b87-4db2-b257-777a0106fbd9" providerId="ADAL" clId="{CD6A1DE1-ACF9-4B80-94F3-F58CA81605B6}" dt="2024-01-31T14:18:50.257" v="49"/>
          <ac:spMkLst>
            <pc:docMk/>
            <pc:sldMk cId="2869883964" sldId="306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4:19:42.222" v="51" actId="11529"/>
          <ac:spMkLst>
            <pc:docMk/>
            <pc:sldMk cId="2869883964" sldId="306"/>
            <ac:spMk id="4" creationId="{A7A10FCB-73CC-EC25-5BA2-8A25FEB14B6A}"/>
          </ac:spMkLst>
        </pc:spChg>
        <pc:picChg chg="del">
          <ac:chgData name="Ihor Aleksandrov" userId="c3051032-6b87-4db2-b257-777a0106fbd9" providerId="ADAL" clId="{CD6A1DE1-ACF9-4B80-94F3-F58CA81605B6}" dt="2024-01-31T14:19:35.964" v="50" actId="478"/>
          <ac:picMkLst>
            <pc:docMk/>
            <pc:sldMk cId="2869883964" sldId="306"/>
            <ac:picMk id="5" creationId="{65983233-09CA-119D-EF1F-584282E32591}"/>
          </ac:picMkLst>
        </pc:picChg>
      </pc:sldChg>
      <pc:sldChg chg="modSp add mod">
        <pc:chgData name="Ihor Aleksandrov" userId="c3051032-6b87-4db2-b257-777a0106fbd9" providerId="ADAL" clId="{CD6A1DE1-ACF9-4B80-94F3-F58CA81605B6}" dt="2024-01-31T14:21:43.315" v="55"/>
        <pc:sldMkLst>
          <pc:docMk/>
          <pc:sldMk cId="609281495" sldId="307"/>
        </pc:sldMkLst>
        <pc:spChg chg="mod">
          <ac:chgData name="Ihor Aleksandrov" userId="c3051032-6b87-4db2-b257-777a0106fbd9" providerId="ADAL" clId="{CD6A1DE1-ACF9-4B80-94F3-F58CA81605B6}" dt="2024-01-31T14:21:43.315" v="55"/>
          <ac:spMkLst>
            <pc:docMk/>
            <pc:sldMk cId="609281495" sldId="30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602066729" sldId="307"/>
        </pc:sldMkLst>
      </pc:sldChg>
      <pc:sldChg chg="modSp add mod">
        <pc:chgData name="Ihor Aleksandrov" userId="c3051032-6b87-4db2-b257-777a0106fbd9" providerId="ADAL" clId="{CD6A1DE1-ACF9-4B80-94F3-F58CA81605B6}" dt="2024-01-31T14:23:36.164" v="57"/>
        <pc:sldMkLst>
          <pc:docMk/>
          <pc:sldMk cId="892253496" sldId="308"/>
        </pc:sldMkLst>
        <pc:spChg chg="mod">
          <ac:chgData name="Ihor Aleksandrov" userId="c3051032-6b87-4db2-b257-777a0106fbd9" providerId="ADAL" clId="{CD6A1DE1-ACF9-4B80-94F3-F58CA81605B6}" dt="2024-01-31T14:23:36.164" v="57"/>
          <ac:spMkLst>
            <pc:docMk/>
            <pc:sldMk cId="892253496" sldId="308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269251051" sldId="308"/>
        </pc:sldMkLst>
      </pc:sldChg>
      <pc:sldChg chg="modSp add mod">
        <pc:chgData name="Ihor Aleksandrov" userId="c3051032-6b87-4db2-b257-777a0106fbd9" providerId="ADAL" clId="{CD6A1DE1-ACF9-4B80-94F3-F58CA81605B6}" dt="2024-01-31T14:28:00.006" v="68" actId="6549"/>
        <pc:sldMkLst>
          <pc:docMk/>
          <pc:sldMk cId="322251114" sldId="309"/>
        </pc:sldMkLst>
        <pc:spChg chg="mod">
          <ac:chgData name="Ihor Aleksandrov" userId="c3051032-6b87-4db2-b257-777a0106fbd9" providerId="ADAL" clId="{CD6A1DE1-ACF9-4B80-94F3-F58CA81605B6}" dt="2024-01-31T14:28:00.006" v="68" actId="6549"/>
          <ac:spMkLst>
            <pc:docMk/>
            <pc:sldMk cId="322251114" sldId="309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192723176" sldId="30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9494834" sldId="310"/>
        </pc:sldMkLst>
      </pc:sldChg>
      <pc:sldChg chg="modSp add mod">
        <pc:chgData name="Ihor Aleksandrov" userId="c3051032-6b87-4db2-b257-777a0106fbd9" providerId="ADAL" clId="{CD6A1DE1-ACF9-4B80-94F3-F58CA81605B6}" dt="2024-01-31T14:41:19.484" v="113" actId="20577"/>
        <pc:sldMkLst>
          <pc:docMk/>
          <pc:sldMk cId="3511455361" sldId="310"/>
        </pc:sldMkLst>
        <pc:spChg chg="mod">
          <ac:chgData name="Ihor Aleksandrov" userId="c3051032-6b87-4db2-b257-777a0106fbd9" providerId="ADAL" clId="{CD6A1DE1-ACF9-4B80-94F3-F58CA81605B6}" dt="2024-01-31T14:41:19.484" v="113" actId="20577"/>
          <ac:spMkLst>
            <pc:docMk/>
            <pc:sldMk cId="3511455361" sldId="310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99114694" sldId="311"/>
        </pc:sldMkLst>
      </pc:sldChg>
      <pc:sldChg chg="modSp add mod">
        <pc:chgData name="Ihor Aleksandrov" userId="c3051032-6b87-4db2-b257-777a0106fbd9" providerId="ADAL" clId="{CD6A1DE1-ACF9-4B80-94F3-F58CA81605B6}" dt="2024-01-31T14:45:28.900" v="115"/>
        <pc:sldMkLst>
          <pc:docMk/>
          <pc:sldMk cId="1118882355" sldId="311"/>
        </pc:sldMkLst>
        <pc:spChg chg="mod">
          <ac:chgData name="Ihor Aleksandrov" userId="c3051032-6b87-4db2-b257-777a0106fbd9" providerId="ADAL" clId="{CD6A1DE1-ACF9-4B80-94F3-F58CA81605B6}" dt="2024-01-31T14:45:28.900" v="115"/>
          <ac:spMkLst>
            <pc:docMk/>
            <pc:sldMk cId="1118882355" sldId="311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713766" sldId="312"/>
        </pc:sldMkLst>
      </pc:sldChg>
      <pc:sldChg chg="modSp add mod">
        <pc:chgData name="Ihor Aleksandrov" userId="c3051032-6b87-4db2-b257-777a0106fbd9" providerId="ADAL" clId="{CD6A1DE1-ACF9-4B80-94F3-F58CA81605B6}" dt="2024-01-31T14:47:18.694" v="119"/>
        <pc:sldMkLst>
          <pc:docMk/>
          <pc:sldMk cId="804494040" sldId="312"/>
        </pc:sldMkLst>
        <pc:spChg chg="mod">
          <ac:chgData name="Ihor Aleksandrov" userId="c3051032-6b87-4db2-b257-777a0106fbd9" providerId="ADAL" clId="{CD6A1DE1-ACF9-4B80-94F3-F58CA81605B6}" dt="2024-01-31T14:47:18.694" v="119"/>
          <ac:spMkLst>
            <pc:docMk/>
            <pc:sldMk cId="804494040" sldId="312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4:49:19.729" v="125"/>
        <pc:sldMkLst>
          <pc:docMk/>
          <pc:sldMk cId="516861898" sldId="313"/>
        </pc:sldMkLst>
        <pc:spChg chg="mod">
          <ac:chgData name="Ihor Aleksandrov" userId="c3051032-6b87-4db2-b257-777a0106fbd9" providerId="ADAL" clId="{CD6A1DE1-ACF9-4B80-94F3-F58CA81605B6}" dt="2024-01-31T14:49:19.729" v="125"/>
          <ac:spMkLst>
            <pc:docMk/>
            <pc:sldMk cId="516861898" sldId="313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73115567" sldId="31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41045630" sldId="314"/>
        </pc:sldMkLst>
      </pc:sldChg>
      <pc:sldChg chg="addSp delSp modSp add mod">
        <pc:chgData name="Ihor Aleksandrov" userId="c3051032-6b87-4db2-b257-777a0106fbd9" providerId="ADAL" clId="{CD6A1DE1-ACF9-4B80-94F3-F58CA81605B6}" dt="2024-01-31T15:01:29.780" v="129" actId="22"/>
        <pc:sldMkLst>
          <pc:docMk/>
          <pc:sldMk cId="3021580720" sldId="314"/>
        </pc:sldMkLst>
        <pc:spChg chg="mod">
          <ac:chgData name="Ihor Aleksandrov" userId="c3051032-6b87-4db2-b257-777a0106fbd9" providerId="ADAL" clId="{CD6A1DE1-ACF9-4B80-94F3-F58CA81605B6}" dt="2024-01-31T14:57:18.485" v="127"/>
          <ac:spMkLst>
            <pc:docMk/>
            <pc:sldMk cId="3021580720" sldId="314"/>
            <ac:spMk id="2" creationId="{53C5D828-9666-E312-B574-9FE965A7D6BE}"/>
          </ac:spMkLst>
        </pc:spChg>
        <pc:spChg chg="add del">
          <ac:chgData name="Ihor Aleksandrov" userId="c3051032-6b87-4db2-b257-777a0106fbd9" providerId="ADAL" clId="{CD6A1DE1-ACF9-4B80-94F3-F58CA81605B6}" dt="2024-01-31T15:01:29.780" v="129" actId="22"/>
          <ac:spMkLst>
            <pc:docMk/>
            <pc:sldMk cId="3021580720" sldId="314"/>
            <ac:spMk id="6" creationId="{F057BD1F-14DA-AC1C-4B2D-1E5D44A96B3F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532481946" sldId="315"/>
        </pc:sldMkLst>
      </pc:sldChg>
      <pc:sldChg chg="modSp add mod">
        <pc:chgData name="Ihor Aleksandrov" userId="c3051032-6b87-4db2-b257-777a0106fbd9" providerId="ADAL" clId="{CD6A1DE1-ACF9-4B80-94F3-F58CA81605B6}" dt="2024-01-31T15:01:47.443" v="136" actId="20577"/>
        <pc:sldMkLst>
          <pc:docMk/>
          <pc:sldMk cId="1571930096" sldId="315"/>
        </pc:sldMkLst>
        <pc:spChg chg="mod">
          <ac:chgData name="Ihor Aleksandrov" userId="c3051032-6b87-4db2-b257-777a0106fbd9" providerId="ADAL" clId="{CD6A1DE1-ACF9-4B80-94F3-F58CA81605B6}" dt="2024-01-31T15:01:47.443" v="136" actId="20577"/>
          <ac:spMkLst>
            <pc:docMk/>
            <pc:sldMk cId="1571930096" sldId="315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CD6A1DE1-ACF9-4B80-94F3-F58CA81605B6}" dt="2024-01-31T15:03:02.352" v="159" actId="14100"/>
        <pc:sldMkLst>
          <pc:docMk/>
          <pc:sldMk cId="1133084570" sldId="316"/>
        </pc:sldMkLst>
        <pc:spChg chg="mod">
          <ac:chgData name="Ihor Aleksandrov" userId="c3051032-6b87-4db2-b257-777a0106fbd9" providerId="ADAL" clId="{CD6A1DE1-ACF9-4B80-94F3-F58CA81605B6}" dt="2024-01-31T15:03:02.352" v="159" actId="14100"/>
          <ac:spMkLst>
            <pc:docMk/>
            <pc:sldMk cId="1133084570" sldId="316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24846561" sldId="31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40892873" sldId="317"/>
        </pc:sldMkLst>
      </pc:sldChg>
      <pc:sldChg chg="modSp add mod">
        <pc:chgData name="Ihor Aleksandrov" userId="c3051032-6b87-4db2-b257-777a0106fbd9" providerId="ADAL" clId="{CD6A1DE1-ACF9-4B80-94F3-F58CA81605B6}" dt="2024-01-31T15:06:04.633" v="164" actId="20577"/>
        <pc:sldMkLst>
          <pc:docMk/>
          <pc:sldMk cId="356788772" sldId="317"/>
        </pc:sldMkLst>
        <pc:spChg chg="mod">
          <ac:chgData name="Ihor Aleksandrov" userId="c3051032-6b87-4db2-b257-777a0106fbd9" providerId="ADAL" clId="{CD6A1DE1-ACF9-4B80-94F3-F58CA81605B6}" dt="2024-01-31T15:06:04.633" v="164" actId="20577"/>
          <ac:spMkLst>
            <pc:docMk/>
            <pc:sldMk cId="356788772" sldId="317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315442765" sldId="318"/>
        </pc:sldMkLst>
      </pc:sldChg>
      <pc:sldChg chg="modSp add mod ord">
        <pc:chgData name="Ihor Aleksandrov" userId="c3051032-6b87-4db2-b257-777a0106fbd9" providerId="ADAL" clId="{CD6A1DE1-ACF9-4B80-94F3-F58CA81605B6}" dt="2024-01-31T16:18:42.992" v="170"/>
        <pc:sldMkLst>
          <pc:docMk/>
          <pc:sldMk cId="2690505772" sldId="318"/>
        </pc:sldMkLst>
        <pc:spChg chg="mod">
          <ac:chgData name="Ihor Aleksandrov" userId="c3051032-6b87-4db2-b257-777a0106fbd9" providerId="ADAL" clId="{CD6A1DE1-ACF9-4B80-94F3-F58CA81605B6}" dt="2024-01-31T16:18:42.992" v="170"/>
          <ac:spMkLst>
            <pc:docMk/>
            <pc:sldMk cId="2690505772" sldId="318"/>
            <ac:spMk id="2" creationId="{18C18207-A109-5552-1541-0ABBAA316282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257188714" sldId="319"/>
        </pc:sldMkLst>
      </pc:sldChg>
      <pc:sldChg chg="addSp delSp modSp add mod ord">
        <pc:chgData name="Ihor Aleksandrov" userId="c3051032-6b87-4db2-b257-777a0106fbd9" providerId="ADAL" clId="{CD6A1DE1-ACF9-4B80-94F3-F58CA81605B6}" dt="2024-01-31T16:20:55.716" v="179" actId="1076"/>
        <pc:sldMkLst>
          <pc:docMk/>
          <pc:sldMk cId="3618741339" sldId="319"/>
        </pc:sldMkLst>
        <pc:spChg chg="mod">
          <ac:chgData name="Ihor Aleksandrov" userId="c3051032-6b87-4db2-b257-777a0106fbd9" providerId="ADAL" clId="{CD6A1DE1-ACF9-4B80-94F3-F58CA81605B6}" dt="2024-01-31T16:20:19.318" v="174"/>
          <ac:spMkLst>
            <pc:docMk/>
            <pc:sldMk cId="3618741339" sldId="319"/>
            <ac:spMk id="2" creationId="{53C5D828-9666-E312-B574-9FE965A7D6BE}"/>
          </ac:spMkLst>
        </pc:spChg>
        <pc:spChg chg="del">
          <ac:chgData name="Ihor Aleksandrov" userId="c3051032-6b87-4db2-b257-777a0106fbd9" providerId="ADAL" clId="{CD6A1DE1-ACF9-4B80-94F3-F58CA81605B6}" dt="2024-01-31T16:20:22.303" v="175" actId="478"/>
          <ac:spMkLst>
            <pc:docMk/>
            <pc:sldMk cId="3618741339" sldId="319"/>
            <ac:spMk id="4" creationId="{A7A10FCB-73CC-EC25-5BA2-8A25FEB14B6A}"/>
          </ac:spMkLst>
        </pc:spChg>
        <pc:picChg chg="add mod">
          <ac:chgData name="Ihor Aleksandrov" userId="c3051032-6b87-4db2-b257-777a0106fbd9" providerId="ADAL" clId="{CD6A1DE1-ACF9-4B80-94F3-F58CA81605B6}" dt="2024-01-31T16:20:55.716" v="179" actId="1076"/>
          <ac:picMkLst>
            <pc:docMk/>
            <pc:sldMk cId="3618741339" sldId="319"/>
            <ac:picMk id="5" creationId="{F532E8B4-0BE7-0CB3-9EF5-566DC21B1A9C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23:53.931" v="186" actId="1076"/>
        <pc:sldMkLst>
          <pc:docMk/>
          <pc:sldMk cId="955539517" sldId="320"/>
        </pc:sldMkLst>
        <pc:spChg chg="mod">
          <ac:chgData name="Ihor Aleksandrov" userId="c3051032-6b87-4db2-b257-777a0106fbd9" providerId="ADAL" clId="{CD6A1DE1-ACF9-4B80-94F3-F58CA81605B6}" dt="2024-01-31T16:23:45.804" v="183"/>
          <ac:spMkLst>
            <pc:docMk/>
            <pc:sldMk cId="955539517" sldId="320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3:53.931" v="186" actId="1076"/>
          <ac:picMkLst>
            <pc:docMk/>
            <pc:sldMk cId="955539517" sldId="320"/>
            <ac:picMk id="4" creationId="{28A2D3FD-7D05-8035-871B-BC18824DA49F}"/>
          </ac:picMkLst>
        </pc:picChg>
        <pc:picChg chg="del">
          <ac:chgData name="Ihor Aleksandrov" userId="c3051032-6b87-4db2-b257-777a0106fbd9" providerId="ADAL" clId="{CD6A1DE1-ACF9-4B80-94F3-F58CA81605B6}" dt="2024-01-31T16:23:47.155" v="184" actId="478"/>
          <ac:picMkLst>
            <pc:docMk/>
            <pc:sldMk cId="955539517" sldId="320"/>
            <ac:picMk id="5" creationId="{F532E8B4-0BE7-0CB3-9EF5-566DC21B1A9C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940295210" sldId="32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41142378" sldId="321"/>
        </pc:sldMkLst>
      </pc:sldChg>
      <pc:sldChg chg="addSp delSp modSp add mod">
        <pc:chgData name="Ihor Aleksandrov" userId="c3051032-6b87-4db2-b257-777a0106fbd9" providerId="ADAL" clId="{CD6A1DE1-ACF9-4B80-94F3-F58CA81605B6}" dt="2024-01-31T16:27:29.733" v="196" actId="1076"/>
        <pc:sldMkLst>
          <pc:docMk/>
          <pc:sldMk cId="3974958853" sldId="321"/>
        </pc:sldMkLst>
        <pc:spChg chg="mod">
          <ac:chgData name="Ihor Aleksandrov" userId="c3051032-6b87-4db2-b257-777a0106fbd9" providerId="ADAL" clId="{CD6A1DE1-ACF9-4B80-94F3-F58CA81605B6}" dt="2024-01-31T16:27:07.186" v="192"/>
          <ac:spMkLst>
            <pc:docMk/>
            <pc:sldMk cId="3974958853" sldId="321"/>
            <ac:spMk id="2" creationId="{53C5D828-9666-E312-B574-9FE965A7D6BE}"/>
          </ac:spMkLst>
        </pc:spChg>
        <pc:picChg chg="del">
          <ac:chgData name="Ihor Aleksandrov" userId="c3051032-6b87-4db2-b257-777a0106fbd9" providerId="ADAL" clId="{CD6A1DE1-ACF9-4B80-94F3-F58CA81605B6}" dt="2024-01-31T16:27:22.384" v="193" actId="478"/>
          <ac:picMkLst>
            <pc:docMk/>
            <pc:sldMk cId="3974958853" sldId="321"/>
            <ac:picMk id="4" creationId="{28A2D3FD-7D05-8035-871B-BC18824DA49F}"/>
          </ac:picMkLst>
        </pc:picChg>
        <pc:picChg chg="add mod">
          <ac:chgData name="Ihor Aleksandrov" userId="c3051032-6b87-4db2-b257-777a0106fbd9" providerId="ADAL" clId="{CD6A1DE1-ACF9-4B80-94F3-F58CA81605B6}" dt="2024-01-31T16:27:29.733" v="196" actId="1076"/>
          <ac:picMkLst>
            <pc:docMk/>
            <pc:sldMk cId="3974958853" sldId="321"/>
            <ac:picMk id="6" creationId="{B6424C26-77F8-976F-095A-C034C68F13F1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50702623" sldId="322"/>
        </pc:sldMkLst>
      </pc:sldChg>
      <pc:sldChg chg="addSp delSp modSp add mod">
        <pc:chgData name="Ihor Aleksandrov" userId="c3051032-6b87-4db2-b257-777a0106fbd9" providerId="ADAL" clId="{CD6A1DE1-ACF9-4B80-94F3-F58CA81605B6}" dt="2024-01-31T16:30:11.818" v="204"/>
        <pc:sldMkLst>
          <pc:docMk/>
          <pc:sldMk cId="3021423085" sldId="322"/>
        </pc:sldMkLst>
        <pc:spChg chg="mod">
          <ac:chgData name="Ihor Aleksandrov" userId="c3051032-6b87-4db2-b257-777a0106fbd9" providerId="ADAL" clId="{CD6A1DE1-ACF9-4B80-94F3-F58CA81605B6}" dt="2024-01-31T16:30:11.818" v="204"/>
          <ac:spMkLst>
            <pc:docMk/>
            <pc:sldMk cId="3021423085" sldId="322"/>
            <ac:spMk id="2" creationId="{53C5D828-9666-E312-B574-9FE965A7D6BE}"/>
          </ac:spMkLst>
        </pc:spChg>
        <pc:picChg chg="add mod">
          <ac:chgData name="Ihor Aleksandrov" userId="c3051032-6b87-4db2-b257-777a0106fbd9" providerId="ADAL" clId="{CD6A1DE1-ACF9-4B80-94F3-F58CA81605B6}" dt="2024-01-31T16:29:33.614" v="201" actId="1076"/>
          <ac:picMkLst>
            <pc:docMk/>
            <pc:sldMk cId="3021423085" sldId="322"/>
            <ac:picMk id="5" creationId="{79E04EF6-B44B-E770-0D59-0AE9905B0613}"/>
          </ac:picMkLst>
        </pc:picChg>
        <pc:picChg chg="del">
          <ac:chgData name="Ihor Aleksandrov" userId="c3051032-6b87-4db2-b257-777a0106fbd9" providerId="ADAL" clId="{CD6A1DE1-ACF9-4B80-94F3-F58CA81605B6}" dt="2024-01-31T16:29:27.557" v="198" actId="478"/>
          <ac:picMkLst>
            <pc:docMk/>
            <pc:sldMk cId="3021423085" sldId="322"/>
            <ac:picMk id="6" creationId="{B6424C26-77F8-976F-095A-C034C68F13F1}"/>
          </ac:picMkLst>
        </pc:picChg>
      </pc:sldChg>
      <pc:sldChg chg="addSp delSp modSp add mod">
        <pc:chgData name="Ihor Aleksandrov" userId="c3051032-6b87-4db2-b257-777a0106fbd9" providerId="ADAL" clId="{CD6A1DE1-ACF9-4B80-94F3-F58CA81605B6}" dt="2024-01-31T16:32:26.979" v="210" actId="11529"/>
        <pc:sldMkLst>
          <pc:docMk/>
          <pc:sldMk cId="816537371" sldId="323"/>
        </pc:sldMkLst>
        <pc:spChg chg="mod">
          <ac:chgData name="Ihor Aleksandrov" userId="c3051032-6b87-4db2-b257-777a0106fbd9" providerId="ADAL" clId="{CD6A1DE1-ACF9-4B80-94F3-F58CA81605B6}" dt="2024-01-31T16:32:20.906" v="208"/>
          <ac:spMkLst>
            <pc:docMk/>
            <pc:sldMk cId="816537371" sldId="323"/>
            <ac:spMk id="2" creationId="{53C5D828-9666-E312-B574-9FE965A7D6BE}"/>
          </ac:spMkLst>
        </pc:spChg>
        <pc:spChg chg="add">
          <ac:chgData name="Ihor Aleksandrov" userId="c3051032-6b87-4db2-b257-777a0106fbd9" providerId="ADAL" clId="{CD6A1DE1-ACF9-4B80-94F3-F58CA81605B6}" dt="2024-01-31T16:32:26.979" v="210" actId="11529"/>
          <ac:spMkLst>
            <pc:docMk/>
            <pc:sldMk cId="816537371" sldId="323"/>
            <ac:spMk id="4" creationId="{03542100-9D21-41B2-EBC8-F5312B69ACDA}"/>
          </ac:spMkLst>
        </pc:spChg>
        <pc:picChg chg="del">
          <ac:chgData name="Ihor Aleksandrov" userId="c3051032-6b87-4db2-b257-777a0106fbd9" providerId="ADAL" clId="{CD6A1DE1-ACF9-4B80-94F3-F58CA81605B6}" dt="2024-01-31T16:32:22.331" v="209" actId="478"/>
          <ac:picMkLst>
            <pc:docMk/>
            <pc:sldMk cId="816537371" sldId="323"/>
            <ac:picMk id="5" creationId="{79E04EF6-B44B-E770-0D59-0AE9905B0613}"/>
          </ac:picMkLst>
        </pc:pic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226268188" sldId="32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008917412" sldId="324"/>
        </pc:sldMkLst>
      </pc:sldChg>
      <pc:sldChg chg="modSp add mod">
        <pc:chgData name="Ihor Aleksandrov" userId="c3051032-6b87-4db2-b257-777a0106fbd9" providerId="ADAL" clId="{CD6A1DE1-ACF9-4B80-94F3-F58CA81605B6}" dt="2024-01-31T16:33:14.683" v="218" actId="20577"/>
        <pc:sldMkLst>
          <pc:docMk/>
          <pc:sldMk cId="3114329589" sldId="324"/>
        </pc:sldMkLst>
        <pc:spChg chg="mod">
          <ac:chgData name="Ihor Aleksandrov" userId="c3051032-6b87-4db2-b257-777a0106fbd9" providerId="ADAL" clId="{CD6A1DE1-ACF9-4B80-94F3-F58CA81605B6}" dt="2024-01-31T16:33:14.683" v="218" actId="20577"/>
          <ac:spMkLst>
            <pc:docMk/>
            <pc:sldMk cId="3114329589" sldId="324"/>
            <ac:spMk id="2" creationId="{53C5D828-9666-E312-B574-9FE965A7D6BE}"/>
          </ac:spMkLst>
        </pc:spChg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706419546" sldId="32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970945218" sldId="32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529826239" sldId="32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063279392" sldId="32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02396658" sldId="32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87166604" sldId="33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18740463" sldId="331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46431689" sldId="332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336478611" sldId="333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4103443897" sldId="334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743280714" sldId="335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674171182" sldId="336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96882423" sldId="337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2578212810" sldId="338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1227530818" sldId="339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3182037683" sldId="340"/>
        </pc:sldMkLst>
      </pc:sldChg>
      <pc:sldChg chg="del">
        <pc:chgData name="Ihor Aleksandrov" userId="c3051032-6b87-4db2-b257-777a0106fbd9" providerId="ADAL" clId="{CD6A1DE1-ACF9-4B80-94F3-F58CA81605B6}" dt="2024-01-31T09:09:41.621" v="12" actId="2696"/>
        <pc:sldMkLst>
          <pc:docMk/>
          <pc:sldMk cId="960138513" sldId="34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00E66-A0CB-470F-8514-C91590285C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9ACE6-9AFD-4BBA-80CB-01DA1300E087}">
      <dgm:prSet/>
      <dgm:spPr/>
      <dgm:t>
        <a:bodyPr/>
        <a:lstStyle/>
        <a:p>
          <a:r>
            <a:rPr lang="en-US"/>
            <a:t>Kubernetes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D0FAFBC-EEAF-4FBF-916F-D182FE250A26}" type="parTrans" cxnId="{C7C38DA0-CE59-4FEF-BFD1-6FDA69259313}">
      <dgm:prSet/>
      <dgm:spPr/>
      <dgm:t>
        <a:bodyPr/>
        <a:lstStyle/>
        <a:p>
          <a:endParaRPr lang="en-US"/>
        </a:p>
      </dgm:t>
    </dgm:pt>
    <dgm:pt modelId="{7B2C8051-D046-465E-BB80-77D9BB7B38CD}" type="sibTrans" cxnId="{C7C38DA0-CE59-4FEF-BFD1-6FDA69259313}">
      <dgm:prSet/>
      <dgm:spPr/>
      <dgm:t>
        <a:bodyPr/>
        <a:lstStyle/>
        <a:p>
          <a:endParaRPr lang="en-US"/>
        </a:p>
      </dgm:t>
    </dgm:pt>
    <dgm:pt modelId="{76D6B6BC-F8F0-4466-930A-673E438AD175}" type="pres">
      <dgm:prSet presAssocID="{1C600E66-A0CB-470F-8514-C91590285CB3}" presName="Name0" presStyleCnt="0">
        <dgm:presLayoutVars>
          <dgm:dir/>
          <dgm:animLvl val="lvl"/>
          <dgm:resizeHandles val="exact"/>
        </dgm:presLayoutVars>
      </dgm:prSet>
      <dgm:spPr/>
    </dgm:pt>
    <dgm:pt modelId="{28572EFC-4B6F-43FA-9BAF-1372789AF0BC}" type="pres">
      <dgm:prSet presAssocID="{64E9ACE6-9AFD-4BBA-80CB-01DA1300E087}" presName="linNode" presStyleCnt="0"/>
      <dgm:spPr/>
    </dgm:pt>
    <dgm:pt modelId="{FF5931E5-6577-45BF-AE5E-698950A6CB7C}" type="pres">
      <dgm:prSet presAssocID="{64E9ACE6-9AFD-4BBA-80CB-01DA1300E087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164DF79-C7E6-4470-A977-53A07031A3C0}" type="presOf" srcId="{1C600E66-A0CB-470F-8514-C91590285CB3}" destId="{76D6B6BC-F8F0-4466-930A-673E438AD175}" srcOrd="0" destOrd="0" presId="urn:microsoft.com/office/officeart/2005/8/layout/vList5"/>
    <dgm:cxn modelId="{C7C38DA0-CE59-4FEF-BFD1-6FDA69259313}" srcId="{1C600E66-A0CB-470F-8514-C91590285CB3}" destId="{64E9ACE6-9AFD-4BBA-80CB-01DA1300E087}" srcOrd="0" destOrd="0" parTransId="{FD0FAFBC-EEAF-4FBF-916F-D182FE250A26}" sibTransId="{7B2C8051-D046-465E-BB80-77D9BB7B38CD}"/>
    <dgm:cxn modelId="{F2AC53BB-E0F7-4A6D-8F21-5A745B7FF3EF}" type="presOf" srcId="{64E9ACE6-9AFD-4BBA-80CB-01DA1300E087}" destId="{FF5931E5-6577-45BF-AE5E-698950A6CB7C}" srcOrd="0" destOrd="0" presId="urn:microsoft.com/office/officeart/2005/8/layout/vList5"/>
    <dgm:cxn modelId="{17EF8E67-277A-49D4-AC45-E6BAE828A53D}" type="presParOf" srcId="{76D6B6BC-F8F0-4466-930A-673E438AD175}" destId="{28572EFC-4B6F-43FA-9BAF-1372789AF0BC}" srcOrd="0" destOrd="0" presId="urn:microsoft.com/office/officeart/2005/8/layout/vList5"/>
    <dgm:cxn modelId="{BEE7790A-1A86-4AC5-926A-8684AC7E160D}" type="presParOf" srcId="{28572EFC-4B6F-43FA-9BAF-1372789AF0BC}" destId="{FF5931E5-6577-45BF-AE5E-698950A6CB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31E5-6577-45BF-AE5E-698950A6CB7C}">
      <dsp:nvSpPr>
        <dsp:cNvPr id="0" name=""/>
        <dsp:cNvSpPr/>
      </dsp:nvSpPr>
      <dsp:spPr>
        <a:xfrm>
          <a:off x="2044999" y="0"/>
          <a:ext cx="2300624" cy="1629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Kubernetes</a:t>
          </a:r>
          <a:endParaRPr lang="en-US" sz="3200" kern="1200" dirty="0"/>
        </a:p>
      </dsp:txBody>
      <dsp:txXfrm>
        <a:off x="2124535" y="79536"/>
        <a:ext cx="2141552" cy="1470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27.02.2024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8B14-5501-442F-B635-45C56BDFD028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E072-90F8-4E59-A828-356004579374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EA50-20AF-40EF-A757-239BBE39D214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CB-8F14-4E80-14A3-52DC5FE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5796-7025-4B03-E421-B3DA10F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674D-0129-54D7-1871-1576FD32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3DBC-6FFE-42C5-92A4-FA5C717E021A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9655-59CD-E294-E336-259DBAD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1FD0-BE59-315B-2C0E-B4CE5AE8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4491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1B8B-60EE-D2E3-62AD-0CB19169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475F6-9813-5C1B-54EE-3E228F98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020E-AEE6-BE70-D520-D5635B94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0842-3413-4397-915B-D425DDC252BF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75A3-106F-1BB6-F346-05272826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E8E0-EECE-CAB7-0E99-9F00BC2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57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7759-C542-4FB5-8A72-6852687875EF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0B8-85FF-4BB5-B76F-7EF72458A2CB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428E-4B4E-4730-904E-837218E6F575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2036-FB61-4352-9556-55BEF248906B}" type="datetime1">
              <a:rPr lang="ru-UA" smtClean="0"/>
              <a:t>27.02.2024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2CB2-A639-4A7A-9BF3-EA780988A0BC}" type="datetime1">
              <a:rPr lang="ru-UA" smtClean="0"/>
              <a:t>27.02.2024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CA52-B12A-4A30-8364-39B85AC10E59}" type="datetime1">
              <a:rPr lang="ru-UA" smtClean="0"/>
              <a:t>27.02.2024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821-92A6-4935-A0A7-C7BDB74B6D28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944D-3502-420F-9B1C-FA9110600269}" type="datetime1">
              <a:rPr lang="ru-UA" smtClean="0"/>
              <a:t>27.02.2024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38D14-35FD-4AFC-8940-577024AEF173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4D44-78B2-67A7-E824-2591F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1F94-9BB2-4885-9C83-D5C8BB4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CC2B-F91D-0C27-0152-92AEDA752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2DE8-5D3B-4245-BE1D-9BD6478966E5}" type="datetime1">
              <a:rPr lang="ru-UA" smtClean="0"/>
              <a:t>27.02.2024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AAF0-CBE7-3F32-F0FC-6D9258ECE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Step 8. Kubernetes - ver. 202403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6F76-3D6E-7E8D-9ADE-8222660B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0F6-3DAF-46BA-8529-2D3808A4DDB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85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8ECE0-DBF5-C309-B35B-C6A0C6C8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Step 8. Kubernetes</a:t>
            </a:r>
            <a:endParaRPr lang="ru-UA" sz="80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0720-F024-291D-B095-733008D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tx1"/>
                </a:solidFill>
              </a:rPr>
              <a:t>Step 8. Kubernetes - ver. 202403</a:t>
            </a:r>
            <a:endParaRPr lang="ru-U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Namespaces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6F47C-FA51-80A4-4DCA-643647EE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1445434"/>
            <a:ext cx="6788727" cy="34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Pod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7012C-9BA4-7F71-A6AC-594E7887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05" y="1967266"/>
            <a:ext cx="7161789" cy="2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Node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A3D07-D650-AD3F-C176-F031CB28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08" y="1062037"/>
            <a:ext cx="6457950" cy="473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AF087-D91C-1875-4531-58778379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08" y="1214437"/>
            <a:ext cx="64579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0F0F2-77FE-E1DE-7712-D9F01C09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276" y="637309"/>
            <a:ext cx="5729853" cy="51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 IP vs Node-Port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96D42-B86A-CA8E-2B6A-334535F4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564" y="830282"/>
            <a:ext cx="4469823" cy="2410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6627B-C3C2-6AE1-B7A3-1CD99379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87" y="3429000"/>
            <a:ext cx="4114800" cy="28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Deployment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9C49C-F13E-FE1D-CD83-37EFA8F7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71" y="1235259"/>
            <a:ext cx="5304457" cy="39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Replication Controller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92EAB-EC66-7E20-297D-157B9B7B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09" y="1427136"/>
            <a:ext cx="5063333" cy="36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ConfigMap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82F28-E05A-60E3-234E-361C7014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25" y="1347374"/>
            <a:ext cx="6921786" cy="41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5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Volumes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A9F45-AF0E-41EB-CBB4-D7A1284F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8" y="1719262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3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dirty="0">
                <a:solidFill>
                  <a:srgbClr val="FFFFFF"/>
                </a:solidFill>
              </a:rPr>
              <a:t>Secret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C87C8-7726-14B1-9228-199C17B0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545" y="1393044"/>
            <a:ext cx="3810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43DE7-1B02-667A-3F0C-AF294FF7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endParaRPr lang="ru-UA" sz="36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FAA-FBE6-1385-DD40-EFF9167C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8. Kubernetes - ver. 202403</a:t>
            </a:r>
            <a:endParaRPr lang="ru-UA" sz="900">
              <a:solidFill>
                <a:schemeClr val="bg1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38840ED-2B50-ED19-12CF-99B1789AE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42733"/>
              </p:ext>
            </p:extLst>
          </p:nvPr>
        </p:nvGraphicFramePr>
        <p:xfrm>
          <a:off x="4654732" y="2453640"/>
          <a:ext cx="6390623" cy="162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31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dirty="0">
                <a:solidFill>
                  <a:srgbClr val="FFFFFF"/>
                </a:solidFill>
              </a:rPr>
              <a:t>Load Balancing Service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D23CF5-0199-8B30-1BE1-D9E6989A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38" y="1340491"/>
            <a:ext cx="3695335" cy="35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4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dirty="0">
                <a:solidFill>
                  <a:srgbClr val="FFFFFF"/>
                </a:solidFill>
              </a:rPr>
              <a:t>Service DNS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C29E6-2B0E-84B0-7B5B-A426B058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49" y="1828721"/>
            <a:ext cx="7536873" cy="28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2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– </a:t>
            </a:r>
            <a:r>
              <a:rPr lang="en-US" sz="3600" dirty="0">
                <a:solidFill>
                  <a:srgbClr val="FFFFFF"/>
                </a:solidFill>
              </a:rPr>
              <a:t>Demo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71683-0A9A-4135-6285-8210F809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894" y="1967266"/>
            <a:ext cx="3699164" cy="27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202" y="637762"/>
            <a:ext cx="5070725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Kubernetes</a:t>
            </a:r>
            <a:endParaRPr lang="ru-UA" sz="5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349845" y="5226028"/>
            <a:ext cx="1663495" cy="313512"/>
          </a:xfrm>
        </p:spPr>
        <p:txBody>
          <a:bodyPr anchor="ctr">
            <a:normAutofit fontScale="92500"/>
          </a:bodyPr>
          <a:lstStyle/>
          <a:p>
            <a:pPr algn="r">
              <a:spcAft>
                <a:spcPts val="600"/>
              </a:spcAft>
            </a:pPr>
            <a:r>
              <a:rPr lang="pt-BR" sz="900">
                <a:solidFill>
                  <a:schemeClr val="bg1"/>
                </a:solidFill>
              </a:rPr>
              <a:t>Step 8. Kubernetes - ver. 202403</a:t>
            </a:r>
            <a:endParaRPr lang="ru-U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Kubernetes (k8s)?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A1AF6-B6C2-C696-C330-74612C45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96" y="1460512"/>
            <a:ext cx="5566759" cy="41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</a:t>
            </a:r>
            <a:r>
              <a:rPr lang="en-US" sz="3600" dirty="0">
                <a:solidFill>
                  <a:srgbClr val="FFFFFF"/>
                </a:solidFill>
              </a:rPr>
              <a:t>vs Docker Swarm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84952-61BD-3427-F8EA-20FD2E7C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129" y="799733"/>
            <a:ext cx="681132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Ar</a:t>
            </a:r>
            <a:r>
              <a:rPr lang="en-US" sz="3600" dirty="0">
                <a:solidFill>
                  <a:srgbClr val="FFFFFF"/>
                </a:solidFill>
              </a:rPr>
              <a:t>chitecture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87C9A-B7EA-6348-3D3F-98C02CAC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61" y="1540005"/>
            <a:ext cx="7371878" cy="34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8" name="Picture 7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8E53ABF-9346-B648-A89A-7F894E6B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49" y="1293668"/>
            <a:ext cx="7592291" cy="4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Containers in 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62952-4821-1467-0306-470A0494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70" y="1574019"/>
            <a:ext cx="7342612" cy="34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967266"/>
            <a:ext cx="27432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Orchestration in Kubernetes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Step 8. Kubernetes - ver. 202403</a:t>
            </a:r>
            <a:endParaRPr lang="ru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7EDEE-1157-F85C-E1E8-2C8CA66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10" y="1226054"/>
            <a:ext cx="7145779" cy="38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247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Office Theme</vt:lpstr>
      <vt:lpstr>Step 8. Kubernetes</vt:lpstr>
      <vt:lpstr>Agenda</vt:lpstr>
      <vt:lpstr>Kubernetes</vt:lpstr>
      <vt:lpstr>What is Kubernetes (k8s)?</vt:lpstr>
      <vt:lpstr>Kubernetes vs Docker Swarm</vt:lpstr>
      <vt:lpstr>Kubernetes Architecture</vt:lpstr>
      <vt:lpstr>Kubernetes Components</vt:lpstr>
      <vt:lpstr>Containers in Kubernetes</vt:lpstr>
      <vt:lpstr>Container Orchestration in Kubernetes</vt:lpstr>
      <vt:lpstr>Kubernetes – Namespaces</vt:lpstr>
      <vt:lpstr>Kubernetes – Pod</vt:lpstr>
      <vt:lpstr>Kubernetes – Node</vt:lpstr>
      <vt:lpstr>Kubernetes – Services</vt:lpstr>
      <vt:lpstr>Cluster IP vs Node-Port</vt:lpstr>
      <vt:lpstr>Kubernetes Deployment</vt:lpstr>
      <vt:lpstr>Kubernetes – Replication Controller</vt:lpstr>
      <vt:lpstr>Kubernetes – ConfigMap</vt:lpstr>
      <vt:lpstr>Kubernetes – Volumes</vt:lpstr>
      <vt:lpstr>Kubernetes – Secrets</vt:lpstr>
      <vt:lpstr>Kubernetes – Load Balancing Service</vt:lpstr>
      <vt:lpstr>Kubernetes – Service DNS</vt:lpstr>
      <vt:lpstr>Kubernetes –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8</cp:revision>
  <dcterms:created xsi:type="dcterms:W3CDTF">2024-01-24T15:50:09Z</dcterms:created>
  <dcterms:modified xsi:type="dcterms:W3CDTF">2024-02-27T11:53:51Z</dcterms:modified>
</cp:coreProperties>
</file>