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sldIdLst>
    <p:sldId id="302" r:id="rId3"/>
    <p:sldId id="303" r:id="rId4"/>
    <p:sldId id="256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LinuxOS" id="{09CA0578-9490-4F4F-A6FA-697E70E6C9E0}">
          <p14:sldIdLst>
            <p14:sldId id="256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WindowsOS" id="{51F06D80-CAF8-4E80-83A9-C1582E749423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Remote Access" id="{A29C6EB6-1533-4F79-BD59-BF3E78F35D7A}">
          <p14:sldIdLst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A7973-D2F9-4DE4-AB58-89941B5B0881}" v="43" dt="2024-02-27T11:56:39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F8A7973-D2F9-4DE4-AB58-89941B5B0881}"/>
    <pc:docChg chg="undo custSel addSld delSld modSld sldOrd addSection modSection">
      <pc:chgData name="Ihor Aleksandrov" userId="c3051032-6b87-4db2-b257-777a0106fbd9" providerId="ADAL" clId="{DF8A7973-D2F9-4DE4-AB58-89941B5B0881}" dt="2024-02-27T11:56:39.983" v="297" actId="27636"/>
      <pc:docMkLst>
        <pc:docMk/>
      </pc:docMkLst>
      <pc:sldChg chg="modSp mod">
        <pc:chgData name="Ihor Aleksandrov" userId="c3051032-6b87-4db2-b257-777a0106fbd9" providerId="ADAL" clId="{DF8A7973-D2F9-4DE4-AB58-89941B5B0881}" dt="2024-02-27T11:56:39.971" v="296" actId="27636"/>
        <pc:sldMkLst>
          <pc:docMk/>
          <pc:sldMk cId="552267186" sldId="256"/>
        </pc:sldMkLst>
        <pc:spChg chg="mod">
          <ac:chgData name="Ihor Aleksandrov" userId="c3051032-6b87-4db2-b257-777a0106fbd9" providerId="ADAL" clId="{DF8A7973-D2F9-4DE4-AB58-89941B5B0881}" dt="2024-02-14T11:48:37.946" v="23" actId="20577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F8A7973-D2F9-4DE4-AB58-89941B5B0881}" dt="2024-02-27T11:56:39.971" v="296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DF8A7973-D2F9-4DE4-AB58-89941B5B0881}" dt="2024-02-27T11:56:39.949" v="294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DF8A7973-D2F9-4DE4-AB58-89941B5B0881}" dt="2024-02-14T11:47:28.549" v="14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DF8A7973-D2F9-4DE4-AB58-89941B5B0881}" dt="2024-02-27T11:56:39.949" v="294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DF8A7973-D2F9-4DE4-AB58-89941B5B0881}" dt="2024-02-27T11:56:39.960" v="295" actId="27636"/>
        <pc:sldMkLst>
          <pc:docMk/>
          <pc:sldMk cId="2972731808" sldId="303"/>
        </pc:sldMkLst>
        <pc:spChg chg="mod">
          <ac:chgData name="Ihor Aleksandrov" userId="c3051032-6b87-4db2-b257-777a0106fbd9" providerId="ADAL" clId="{DF8A7973-D2F9-4DE4-AB58-89941B5B0881}" dt="2024-02-27T11:56:39.960" v="295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DF8A7973-D2F9-4DE4-AB58-89941B5B0881}" dt="2024-02-14T15:20:27.670" v="166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del mod">
        <pc:chgData name="Ihor Aleksandrov" userId="c3051032-6b87-4db2-b257-777a0106fbd9" providerId="ADAL" clId="{DF8A7973-D2F9-4DE4-AB58-89941B5B0881}" dt="2024-02-14T11:52:23.166" v="43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DF8A7973-D2F9-4DE4-AB58-89941B5B0881}" dt="2024-02-14T11:51:48.006" v="39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2:23.166" v="43" actId="1076"/>
          <ac:picMkLst>
            <pc:docMk/>
            <pc:sldMk cId="1009650064" sldId="304"/>
            <ac:picMk id="4" creationId="{32ED0E64-3ACB-35B0-E798-39D80639A0DF}"/>
          </ac:picMkLst>
        </pc:picChg>
        <pc:picChg chg="del">
          <ac:chgData name="Ihor Aleksandrov" userId="c3051032-6b87-4db2-b257-777a0106fbd9" providerId="ADAL" clId="{DF8A7973-D2F9-4DE4-AB58-89941B5B0881}" dt="2024-02-14T11:49:39.991" v="38" actId="478"/>
          <ac:picMkLst>
            <pc:docMk/>
            <pc:sldMk cId="1009650064" sldId="304"/>
            <ac:picMk id="9" creationId="{603A1AF6-B6C2-C696-C330-74612C450468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1:55:14.571" v="51" actId="1076"/>
        <pc:sldMkLst>
          <pc:docMk/>
          <pc:sldMk cId="501504550" sldId="305"/>
        </pc:sldMkLst>
        <pc:spChg chg="mod">
          <ac:chgData name="Ihor Aleksandrov" userId="c3051032-6b87-4db2-b257-777a0106fbd9" providerId="ADAL" clId="{DF8A7973-D2F9-4DE4-AB58-89941B5B0881}" dt="2024-02-14T11:54:52.306" v="45"/>
          <ac:spMkLst>
            <pc:docMk/>
            <pc:sldMk cId="501504550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1:54:55.156" v="46" actId="478"/>
          <ac:picMkLst>
            <pc:docMk/>
            <pc:sldMk cId="501504550" sldId="305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1:55:14.571" v="51" actId="1076"/>
          <ac:picMkLst>
            <pc:docMk/>
            <pc:sldMk cId="501504550" sldId="305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863503325" sldId="305"/>
        </pc:sldMkLst>
      </pc:sldChg>
      <pc:sldChg chg="addSp delSp modSp add mod">
        <pc:chgData name="Ihor Aleksandrov" userId="c3051032-6b87-4db2-b257-777a0106fbd9" providerId="ADAL" clId="{DF8A7973-D2F9-4DE4-AB58-89941B5B0881}" dt="2024-02-14T11:59:28.392" v="59" actId="1076"/>
        <pc:sldMkLst>
          <pc:docMk/>
          <pc:sldMk cId="1715258557" sldId="306"/>
        </pc:sldMkLst>
        <pc:spChg chg="mod">
          <ac:chgData name="Ihor Aleksandrov" userId="c3051032-6b87-4db2-b257-777a0106fbd9" providerId="ADAL" clId="{DF8A7973-D2F9-4DE4-AB58-89941B5B0881}" dt="2024-02-14T11:59:12.789" v="53"/>
          <ac:spMkLst>
            <pc:docMk/>
            <pc:sldMk cId="171525855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1:59:28.392" v="59" actId="1076"/>
          <ac:picMkLst>
            <pc:docMk/>
            <pc:sldMk cId="1715258557" sldId="306"/>
            <ac:picMk id="4" creationId="{2A6CB88C-BD1B-4227-7CDB-0FD27BDC3E03}"/>
          </ac:picMkLst>
        </pc:picChg>
        <pc:picChg chg="del">
          <ac:chgData name="Ihor Aleksandrov" userId="c3051032-6b87-4db2-b257-777a0106fbd9" providerId="ADAL" clId="{DF8A7973-D2F9-4DE4-AB58-89941B5B0881}" dt="2024-02-14T11:59:15.571" v="54" actId="478"/>
          <ac:picMkLst>
            <pc:docMk/>
            <pc:sldMk cId="1715258557" sldId="306"/>
            <ac:picMk id="5" creationId="{A4BAF5CA-0209-DB06-5D5D-B311881DE81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12380663" sldId="306"/>
        </pc:sldMkLst>
      </pc:sldChg>
      <pc:sldChg chg="addSp delSp modSp add mod">
        <pc:chgData name="Ihor Aleksandrov" userId="c3051032-6b87-4db2-b257-777a0106fbd9" providerId="ADAL" clId="{DF8A7973-D2F9-4DE4-AB58-89941B5B0881}" dt="2024-02-14T12:03:51.119" v="65" actId="1076"/>
        <pc:sldMkLst>
          <pc:docMk/>
          <pc:sldMk cId="1191709969" sldId="307"/>
        </pc:sldMkLst>
        <pc:spChg chg="mod">
          <ac:chgData name="Ihor Aleksandrov" userId="c3051032-6b87-4db2-b257-777a0106fbd9" providerId="ADAL" clId="{DF8A7973-D2F9-4DE4-AB58-89941B5B0881}" dt="2024-02-14T12:03:34.340" v="61"/>
          <ac:spMkLst>
            <pc:docMk/>
            <pc:sldMk cId="1191709969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3:38.036" v="62" actId="478"/>
          <ac:picMkLst>
            <pc:docMk/>
            <pc:sldMk cId="1191709969" sldId="307"/>
            <ac:picMk id="4" creationId="{2A6CB88C-BD1B-4227-7CDB-0FD27BDC3E03}"/>
          </ac:picMkLst>
        </pc:picChg>
        <pc:picChg chg="add mod">
          <ac:chgData name="Ihor Aleksandrov" userId="c3051032-6b87-4db2-b257-777a0106fbd9" providerId="ADAL" clId="{DF8A7973-D2F9-4DE4-AB58-89941B5B0881}" dt="2024-02-14T12:03:51.119" v="65" actId="1076"/>
          <ac:picMkLst>
            <pc:docMk/>
            <pc:sldMk cId="1191709969" sldId="307"/>
            <ac:picMk id="5" creationId="{0FAED572-EA77-9F92-AAE0-98DD8CFA7D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086980310" sldId="307"/>
        </pc:sldMkLst>
      </pc:sldChg>
      <pc:sldChg chg="addSp delSp modSp add mod">
        <pc:chgData name="Ihor Aleksandrov" userId="c3051032-6b87-4db2-b257-777a0106fbd9" providerId="ADAL" clId="{DF8A7973-D2F9-4DE4-AB58-89941B5B0881}" dt="2024-02-14T12:07:41.350" v="84" actId="1076"/>
        <pc:sldMkLst>
          <pc:docMk/>
          <pc:sldMk cId="3138402247" sldId="308"/>
        </pc:sldMkLst>
        <pc:spChg chg="mod">
          <ac:chgData name="Ihor Aleksandrov" userId="c3051032-6b87-4db2-b257-777a0106fbd9" providerId="ADAL" clId="{DF8A7973-D2F9-4DE4-AB58-89941B5B0881}" dt="2024-02-14T12:07:21.734" v="80" actId="6549"/>
          <ac:spMkLst>
            <pc:docMk/>
            <pc:sldMk cId="3138402247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07:24.256" v="81" actId="478"/>
          <ac:picMkLst>
            <pc:docMk/>
            <pc:sldMk cId="3138402247" sldId="308"/>
            <ac:picMk id="5" creationId="{0FAED572-EA77-9F92-AAE0-98DD8CFA7D98}"/>
          </ac:picMkLst>
        </pc:picChg>
        <pc:picChg chg="add mod">
          <ac:chgData name="Ihor Aleksandrov" userId="c3051032-6b87-4db2-b257-777a0106fbd9" providerId="ADAL" clId="{DF8A7973-D2F9-4DE4-AB58-89941B5B0881}" dt="2024-02-14T12:07:41.350" v="84" actId="1076"/>
          <ac:picMkLst>
            <pc:docMk/>
            <pc:sldMk cId="3138402247" sldId="308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247666091" sldId="308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692294431" sldId="309"/>
        </pc:sldMkLst>
      </pc:sldChg>
      <pc:sldChg chg="addSp delSp modSp add mod">
        <pc:chgData name="Ihor Aleksandrov" userId="c3051032-6b87-4db2-b257-777a0106fbd9" providerId="ADAL" clId="{DF8A7973-D2F9-4DE4-AB58-89941B5B0881}" dt="2024-02-14T12:15:58.535" v="98"/>
        <pc:sldMkLst>
          <pc:docMk/>
          <pc:sldMk cId="2749259083" sldId="309"/>
        </pc:sldMkLst>
        <pc:spChg chg="mod">
          <ac:chgData name="Ihor Aleksandrov" userId="c3051032-6b87-4db2-b257-777a0106fbd9" providerId="ADAL" clId="{DF8A7973-D2F9-4DE4-AB58-89941B5B0881}" dt="2024-02-14T12:15:43.924" v="97" actId="20577"/>
          <ac:spMkLst>
            <pc:docMk/>
            <pc:sldMk cId="2749259083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15:58.535" v="98"/>
          <ac:picMkLst>
            <pc:docMk/>
            <pc:sldMk cId="2749259083" sldId="309"/>
            <ac:picMk id="5" creationId="{49649CEC-2693-E830-B46E-A31C0B523A06}"/>
          </ac:picMkLst>
        </pc:picChg>
        <pc:picChg chg="del">
          <ac:chgData name="Ihor Aleksandrov" userId="c3051032-6b87-4db2-b257-777a0106fbd9" providerId="ADAL" clId="{DF8A7973-D2F9-4DE4-AB58-89941B5B0881}" dt="2024-02-14T12:15:31.340" v="89" actId="478"/>
          <ac:picMkLst>
            <pc:docMk/>
            <pc:sldMk cId="2749259083" sldId="309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82591055" sldId="310"/>
        </pc:sldMkLst>
      </pc:sldChg>
      <pc:sldChg chg="addSp delSp modSp add mod">
        <pc:chgData name="Ihor Aleksandrov" userId="c3051032-6b87-4db2-b257-777a0106fbd9" providerId="ADAL" clId="{DF8A7973-D2F9-4DE4-AB58-89941B5B0881}" dt="2024-02-14T15:57:35.530" v="253" actId="20577"/>
        <pc:sldMkLst>
          <pc:docMk/>
          <pc:sldMk cId="2568485995" sldId="310"/>
        </pc:sldMkLst>
        <pc:spChg chg="mod">
          <ac:chgData name="Ihor Aleksandrov" userId="c3051032-6b87-4db2-b257-777a0106fbd9" providerId="ADAL" clId="{DF8A7973-D2F9-4DE4-AB58-89941B5B0881}" dt="2024-02-14T15:57:35.530" v="253" actId="20577"/>
          <ac:spMkLst>
            <pc:docMk/>
            <pc:sldMk cId="2568485995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8A7973-D2F9-4DE4-AB58-89941B5B0881}" dt="2024-02-14T12:30:34.106" v="100" actId="478"/>
          <ac:picMkLst>
            <pc:docMk/>
            <pc:sldMk cId="2568485995" sldId="310"/>
            <ac:picMk id="5" creationId="{49649CEC-2693-E830-B46E-A31C0B523A06}"/>
          </ac:picMkLst>
        </pc:picChg>
        <pc:picChg chg="add del mod">
          <ac:chgData name="Ihor Aleksandrov" userId="c3051032-6b87-4db2-b257-777a0106fbd9" providerId="ADAL" clId="{DF8A7973-D2F9-4DE4-AB58-89941B5B0881}" dt="2024-02-14T12:30:47.134" v="105" actId="478"/>
          <ac:picMkLst>
            <pc:docMk/>
            <pc:sldMk cId="2568485995" sldId="310"/>
            <ac:picMk id="6" creationId="{459188BF-960E-5B45-6D4D-3EBC86718F23}"/>
          </ac:picMkLst>
        </pc:picChg>
        <pc:picChg chg="add mod">
          <ac:chgData name="Ihor Aleksandrov" userId="c3051032-6b87-4db2-b257-777a0106fbd9" providerId="ADAL" clId="{DF8A7973-D2F9-4DE4-AB58-89941B5B0881}" dt="2024-02-14T12:31:51.686" v="107" actId="1076"/>
          <ac:picMkLst>
            <pc:docMk/>
            <pc:sldMk cId="2568485995" sldId="310"/>
            <ac:picMk id="8" creationId="{18EEA66F-51A8-AAB7-26A2-677C2D38B45B}"/>
          </ac:picMkLst>
        </pc:picChg>
      </pc:sldChg>
      <pc:sldChg chg="addSp delSp modSp add mod">
        <pc:chgData name="Ihor Aleksandrov" userId="c3051032-6b87-4db2-b257-777a0106fbd9" providerId="ADAL" clId="{DF8A7973-D2F9-4DE4-AB58-89941B5B0881}" dt="2024-02-14T12:36:27.061" v="128" actId="1076"/>
        <pc:sldMkLst>
          <pc:docMk/>
          <pc:sldMk cId="441422193" sldId="311"/>
        </pc:sldMkLst>
        <pc:spChg chg="mod">
          <ac:chgData name="Ihor Aleksandrov" userId="c3051032-6b87-4db2-b257-777a0106fbd9" providerId="ADAL" clId="{DF8A7973-D2F9-4DE4-AB58-89941B5B0881}" dt="2024-02-14T12:36:18.260" v="123" actId="20577"/>
          <ac:spMkLst>
            <pc:docMk/>
            <pc:sldMk cId="441422193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2:36:27.061" v="128" actId="1076"/>
          <ac:picMkLst>
            <pc:docMk/>
            <pc:sldMk cId="441422193" sldId="311"/>
            <ac:picMk id="5" creationId="{709B2278-9B6C-AD5A-6295-285C48B14754}"/>
          </ac:picMkLst>
        </pc:picChg>
        <pc:picChg chg="del mod">
          <ac:chgData name="Ihor Aleksandrov" userId="c3051032-6b87-4db2-b257-777a0106fbd9" providerId="ADAL" clId="{DF8A7973-D2F9-4DE4-AB58-89941B5B0881}" dt="2024-02-14T12:36:20.584" v="125" actId="478"/>
          <ac:picMkLst>
            <pc:docMk/>
            <pc:sldMk cId="441422193" sldId="311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441142325" sldId="311"/>
        </pc:sldMkLst>
      </pc:sldChg>
      <pc:sldChg chg="modSp add mod ord">
        <pc:chgData name="Ihor Aleksandrov" userId="c3051032-6b87-4db2-b257-777a0106fbd9" providerId="ADAL" clId="{DF8A7973-D2F9-4DE4-AB58-89941B5B0881}" dt="2024-02-27T11:56:39.983" v="297" actId="27636"/>
        <pc:sldMkLst>
          <pc:docMk/>
          <pc:sldMk cId="1687161783" sldId="312"/>
        </pc:sldMkLst>
        <pc:spChg chg="mod">
          <ac:chgData name="Ihor Aleksandrov" userId="c3051032-6b87-4db2-b257-777a0106fbd9" providerId="ADAL" clId="{DF8A7973-D2F9-4DE4-AB58-89941B5B0881}" dt="2024-02-14T15:19:03.581" v="138" actId="20577"/>
          <ac:spMkLst>
            <pc:docMk/>
            <pc:sldMk cId="1687161783" sldId="312"/>
            <ac:spMk id="2" creationId="{18C18207-A109-5552-1541-0ABBAA316282}"/>
          </ac:spMkLst>
        </pc:spChg>
        <pc:spChg chg="mod">
          <ac:chgData name="Ihor Aleksandrov" userId="c3051032-6b87-4db2-b257-777a0106fbd9" providerId="ADAL" clId="{DF8A7973-D2F9-4DE4-AB58-89941B5B0881}" dt="2024-02-27T11:56:39.983" v="297" actId="27636"/>
          <ac:spMkLst>
            <pc:docMk/>
            <pc:sldMk cId="1687161783" sldId="312"/>
            <ac:spMk id="4" creationId="{C99D0D71-05C2-1881-DCFB-D99C1C10CBB8}"/>
          </ac:spMkLst>
        </pc:sp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194918172" sldId="312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238873330" sldId="313"/>
        </pc:sldMkLst>
      </pc:sldChg>
      <pc:sldChg chg="addSp delSp modSp add mod ord setBg delDesignElem">
        <pc:chgData name="Ihor Aleksandrov" userId="c3051032-6b87-4db2-b257-777a0106fbd9" providerId="ADAL" clId="{DF8A7973-D2F9-4DE4-AB58-89941B5B0881}" dt="2024-02-14T15:25:49.717" v="182" actId="1076"/>
        <pc:sldMkLst>
          <pc:docMk/>
          <pc:sldMk cId="2728358054" sldId="313"/>
        </pc:sldMkLst>
        <pc:spChg chg="mod">
          <ac:chgData name="Ihor Aleksandrov" userId="c3051032-6b87-4db2-b257-777a0106fbd9" providerId="ADAL" clId="{DF8A7973-D2F9-4DE4-AB58-89941B5B0881}" dt="2024-02-14T15:21:20.637" v="179" actId="20577"/>
          <ac:spMkLst>
            <pc:docMk/>
            <pc:sldMk cId="2728358054" sldId="313"/>
            <ac:spMk id="2" creationId="{53C5D828-9666-E312-B574-9FE965A7D6BE}"/>
          </ac:spMkLst>
        </pc:spChg>
        <pc:spChg chg="mod or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3" creationId="{5AA19FA0-A765-8169-03F1-928E3EF7B595}"/>
          </ac:spMkLst>
        </pc:spChg>
        <pc:spChg chg="add">
          <ac:chgData name="Ihor Aleksandrov" userId="c3051032-6b87-4db2-b257-777a0106fbd9" providerId="ADAL" clId="{DF8A7973-D2F9-4DE4-AB58-89941B5B0881}" dt="2024-02-14T15:21:11.409" v="171" actId="26606"/>
          <ac:spMkLst>
            <pc:docMk/>
            <pc:sldMk cId="2728358054" sldId="313"/>
            <ac:spMk id="9" creationId="{D4771268-CB57-404A-9271-370EB28F6090}"/>
          </ac:spMkLst>
        </pc:spChg>
        <pc:spChg chg="del">
          <ac:chgData name="Ihor Aleksandrov" userId="c3051032-6b87-4db2-b257-777a0106fbd9" providerId="ADAL" clId="{DF8A7973-D2F9-4DE4-AB58-89941B5B0881}" dt="2024-02-14T15:21:03.193" v="168"/>
          <ac:spMkLst>
            <pc:docMk/>
            <pc:sldMk cId="2728358054" sldId="313"/>
            <ac:spMk id="24" creationId="{D4771268-CB57-404A-9271-370EB28F6090}"/>
          </ac:spMkLst>
        </pc:spChg>
        <pc:picChg chg="del mod">
          <ac:chgData name="Ihor Aleksandrov" userId="c3051032-6b87-4db2-b257-777a0106fbd9" providerId="ADAL" clId="{DF8A7973-D2F9-4DE4-AB58-89941B5B0881}" dt="2024-02-14T15:21:14.035" v="172" actId="478"/>
          <ac:picMkLst>
            <pc:docMk/>
            <pc:sldMk cId="2728358054" sldId="313"/>
            <ac:picMk id="4" creationId="{32ED0E64-3ACB-35B0-E798-39D80639A0DF}"/>
          </ac:picMkLst>
        </pc:picChg>
        <pc:picChg chg="add mod">
          <ac:chgData name="Ihor Aleksandrov" userId="c3051032-6b87-4db2-b257-777a0106fbd9" providerId="ADAL" clId="{DF8A7973-D2F9-4DE4-AB58-89941B5B0881}" dt="2024-02-14T15:25:49.717" v="182" actId="1076"/>
          <ac:picMkLst>
            <pc:docMk/>
            <pc:sldMk cId="2728358054" sldId="313"/>
            <ac:picMk id="5" creationId="{1B28AA1A-E60F-3632-5A69-475FEC313F4F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5:38:42.284" v="205" actId="1076"/>
        <pc:sldMkLst>
          <pc:docMk/>
          <pc:sldMk cId="1133112284" sldId="314"/>
        </pc:sldMkLst>
        <pc:spChg chg="mod">
          <ac:chgData name="Ihor Aleksandrov" userId="c3051032-6b87-4db2-b257-777a0106fbd9" providerId="ADAL" clId="{DF8A7973-D2F9-4DE4-AB58-89941B5B0881}" dt="2024-02-14T15:36:53.118" v="192" actId="20577"/>
          <ac:spMkLst>
            <pc:docMk/>
            <pc:sldMk cId="1133112284" sldId="314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DF8A7973-D2F9-4DE4-AB58-89941B5B0881}" dt="2024-02-14T15:37:11.850" v="197"/>
          <ac:picMkLst>
            <pc:docMk/>
            <pc:sldMk cId="1133112284" sldId="314"/>
            <ac:picMk id="4" creationId="{3A7C2B1C-FD99-F2C9-B18A-CE0EECD6CB48}"/>
          </ac:picMkLst>
        </pc:picChg>
        <pc:picChg chg="del">
          <ac:chgData name="Ihor Aleksandrov" userId="c3051032-6b87-4db2-b257-777a0106fbd9" providerId="ADAL" clId="{DF8A7973-D2F9-4DE4-AB58-89941B5B0881}" dt="2024-02-14T15:36:56.170" v="193" actId="478"/>
          <ac:picMkLst>
            <pc:docMk/>
            <pc:sldMk cId="1133112284" sldId="314"/>
            <ac:picMk id="5" creationId="{0FAED572-EA77-9F92-AAE0-98DD8CFA7D98}"/>
          </ac:picMkLst>
        </pc:picChg>
        <pc:picChg chg="add del mod">
          <ac:chgData name="Ihor Aleksandrov" userId="c3051032-6b87-4db2-b257-777a0106fbd9" providerId="ADAL" clId="{DF8A7973-D2F9-4DE4-AB58-89941B5B0881}" dt="2024-02-14T15:38:36.752" v="202" actId="478"/>
          <ac:picMkLst>
            <pc:docMk/>
            <pc:sldMk cId="1133112284" sldId="314"/>
            <ac:picMk id="7" creationId="{D6A3E092-477E-3EB2-F962-CBFE4BD60457}"/>
          </ac:picMkLst>
        </pc:picChg>
        <pc:picChg chg="add mod">
          <ac:chgData name="Ihor Aleksandrov" userId="c3051032-6b87-4db2-b257-777a0106fbd9" providerId="ADAL" clId="{DF8A7973-D2F9-4DE4-AB58-89941B5B0881}" dt="2024-02-14T15:38:42.284" v="205" actId="1076"/>
          <ac:picMkLst>
            <pc:docMk/>
            <pc:sldMk cId="1133112284" sldId="314"/>
            <ac:picMk id="9" creationId="{0CB9CF3F-9D7A-7D3B-EFF6-BF6952DEEE7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337899289" sldId="314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86669968" sldId="315"/>
        </pc:sldMkLst>
      </pc:sldChg>
      <pc:sldChg chg="addSp delSp modSp add mod ord">
        <pc:chgData name="Ihor Aleksandrov" userId="c3051032-6b87-4db2-b257-777a0106fbd9" providerId="ADAL" clId="{DF8A7973-D2F9-4DE4-AB58-89941B5B0881}" dt="2024-02-14T15:49:05.151" v="219"/>
        <pc:sldMkLst>
          <pc:docMk/>
          <pc:sldMk cId="862344913" sldId="315"/>
        </pc:sldMkLst>
        <pc:spChg chg="mod">
          <ac:chgData name="Ihor Aleksandrov" userId="c3051032-6b87-4db2-b257-777a0106fbd9" providerId="ADAL" clId="{DF8A7973-D2F9-4DE4-AB58-89941B5B0881}" dt="2024-02-14T15:48:39.360" v="215" actId="20577"/>
          <ac:spMkLst>
            <pc:docMk/>
            <pc:sldMk cId="862344913" sldId="31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4T15:48:32.840" v="211" actId="1076"/>
          <ac:picMkLst>
            <pc:docMk/>
            <pc:sldMk cId="862344913" sldId="315"/>
            <ac:picMk id="5" creationId="{0F423EE0-1771-105D-CB7E-D0D7194C8FB6}"/>
          </ac:picMkLst>
        </pc:picChg>
        <pc:picChg chg="del">
          <ac:chgData name="Ihor Aleksandrov" userId="c3051032-6b87-4db2-b257-777a0106fbd9" providerId="ADAL" clId="{DF8A7973-D2F9-4DE4-AB58-89941B5B0881}" dt="2024-02-14T15:48:26.763" v="209" actId="478"/>
          <ac:picMkLst>
            <pc:docMk/>
            <pc:sldMk cId="862344913" sldId="315"/>
            <ac:picMk id="6" creationId="{08F6759B-F297-4DF0-F8FB-E5E3481B0F79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93702858" sldId="316"/>
        </pc:sldMkLst>
      </pc:sldChg>
      <pc:sldChg chg="addSp delSp modSp add mod ord">
        <pc:chgData name="Ihor Aleksandrov" userId="c3051032-6b87-4db2-b257-777a0106fbd9" providerId="ADAL" clId="{DF8A7973-D2F9-4DE4-AB58-89941B5B0881}" dt="2024-02-14T15:52:52.435" v="245" actId="1076"/>
        <pc:sldMkLst>
          <pc:docMk/>
          <pc:sldMk cId="1527920387" sldId="316"/>
        </pc:sldMkLst>
        <pc:spChg chg="mod">
          <ac:chgData name="Ihor Aleksandrov" userId="c3051032-6b87-4db2-b257-777a0106fbd9" providerId="ADAL" clId="{DF8A7973-D2F9-4DE4-AB58-89941B5B0881}" dt="2024-02-14T15:51:35.960" v="229" actId="20577"/>
          <ac:spMkLst>
            <pc:docMk/>
            <pc:sldMk cId="1527920387" sldId="316"/>
            <ac:spMk id="2" creationId="{53C5D828-9666-E312-B574-9FE965A7D6BE}"/>
          </ac:spMkLst>
        </pc:spChg>
        <pc:picChg chg="del mod">
          <ac:chgData name="Ihor Aleksandrov" userId="c3051032-6b87-4db2-b257-777a0106fbd9" providerId="ADAL" clId="{DF8A7973-D2F9-4DE4-AB58-89941B5B0881}" dt="2024-02-14T15:51:43.461" v="233" actId="478"/>
          <ac:picMkLst>
            <pc:docMk/>
            <pc:sldMk cId="1527920387" sldId="316"/>
            <ac:picMk id="5" creationId="{49649CEC-2693-E830-B46E-A31C0B523A06}"/>
          </ac:picMkLst>
        </pc:picChg>
        <pc:picChg chg="add mod ord">
          <ac:chgData name="Ihor Aleksandrov" userId="c3051032-6b87-4db2-b257-777a0106fbd9" providerId="ADAL" clId="{DF8A7973-D2F9-4DE4-AB58-89941B5B0881}" dt="2024-02-14T15:52:47.585" v="244" actId="1076"/>
          <ac:picMkLst>
            <pc:docMk/>
            <pc:sldMk cId="1527920387" sldId="316"/>
            <ac:picMk id="6" creationId="{A4623169-C9BD-F6FF-E931-9389ADE083F5}"/>
          </ac:picMkLst>
        </pc:picChg>
        <pc:picChg chg="add mod ord">
          <ac:chgData name="Ihor Aleksandrov" userId="c3051032-6b87-4db2-b257-777a0106fbd9" providerId="ADAL" clId="{DF8A7973-D2F9-4DE4-AB58-89941B5B0881}" dt="2024-02-14T15:52:52.435" v="245" actId="1076"/>
          <ac:picMkLst>
            <pc:docMk/>
            <pc:sldMk cId="1527920387" sldId="316"/>
            <ac:picMk id="7" creationId="{C5AFF61D-FA86-2E17-1507-858507EEE762}"/>
          </ac:picMkLst>
        </pc:picChg>
      </pc:sldChg>
      <pc:sldChg chg="addSp delSp modSp add mod ord">
        <pc:chgData name="Ihor Aleksandrov" userId="c3051032-6b87-4db2-b257-777a0106fbd9" providerId="ADAL" clId="{DF8A7973-D2F9-4DE4-AB58-89941B5B0881}" dt="2024-02-14T16:05:33.226" v="270" actId="732"/>
        <pc:sldMkLst>
          <pc:docMk/>
          <pc:sldMk cId="2349704742" sldId="317"/>
        </pc:sldMkLst>
        <pc:spChg chg="mod">
          <ac:chgData name="Ihor Aleksandrov" userId="c3051032-6b87-4db2-b257-777a0106fbd9" providerId="ADAL" clId="{DF8A7973-D2F9-4DE4-AB58-89941B5B0881}" dt="2024-02-14T16:05:14.599" v="264" actId="20577"/>
          <ac:spMkLst>
            <pc:docMk/>
            <pc:sldMk cId="2349704742" sldId="317"/>
            <ac:spMk id="2" creationId="{53C5D828-9666-E312-B574-9FE965A7D6BE}"/>
          </ac:spMkLst>
        </pc:spChg>
        <pc:picChg chg="add mod modCrop">
          <ac:chgData name="Ihor Aleksandrov" userId="c3051032-6b87-4db2-b257-777a0106fbd9" providerId="ADAL" clId="{DF8A7973-D2F9-4DE4-AB58-89941B5B0881}" dt="2024-02-14T16:05:33.226" v="270" actId="732"/>
          <ac:picMkLst>
            <pc:docMk/>
            <pc:sldMk cId="2349704742" sldId="317"/>
            <ac:picMk id="5" creationId="{8EDC4718-98B8-6034-BF50-9E0E916A7B98}"/>
          </ac:picMkLst>
        </pc:picChg>
        <pc:picChg chg="del">
          <ac:chgData name="Ihor Aleksandrov" userId="c3051032-6b87-4db2-b257-777a0106fbd9" providerId="ADAL" clId="{DF8A7973-D2F9-4DE4-AB58-89941B5B0881}" dt="2024-02-14T16:05:17.053" v="265" actId="478"/>
          <ac:picMkLst>
            <pc:docMk/>
            <pc:sldMk cId="2349704742" sldId="317"/>
            <ac:picMk id="8" creationId="{18EEA66F-51A8-AAB7-26A2-677C2D38B45B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132855739" sldId="317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1965334728" sldId="318"/>
        </pc:sldMkLst>
      </pc:sldChg>
      <pc:sldChg chg="addSp delSp modSp add mod ord">
        <pc:chgData name="Ihor Aleksandrov" userId="c3051032-6b87-4db2-b257-777a0106fbd9" providerId="ADAL" clId="{DF8A7973-D2F9-4DE4-AB58-89941B5B0881}" dt="2024-02-15T14:53:00.783" v="281" actId="1367"/>
        <pc:sldMkLst>
          <pc:docMk/>
          <pc:sldMk cId="3282631594" sldId="318"/>
        </pc:sldMkLst>
        <pc:spChg chg="mod">
          <ac:chgData name="Ihor Aleksandrov" userId="c3051032-6b87-4db2-b257-777a0106fbd9" providerId="ADAL" clId="{DF8A7973-D2F9-4DE4-AB58-89941B5B0881}" dt="2024-02-15T14:52:30.553" v="277" actId="20577"/>
          <ac:spMkLst>
            <pc:docMk/>
            <pc:sldMk cId="3282631594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8A7973-D2F9-4DE4-AB58-89941B5B0881}" dt="2024-02-15T14:53:00.783" v="281" actId="1367"/>
          <ac:picMkLst>
            <pc:docMk/>
            <pc:sldMk cId="3282631594" sldId="318"/>
            <ac:picMk id="4" creationId="{6D3E54C0-315C-3EE9-A515-ED6335AD7461}"/>
          </ac:picMkLst>
        </pc:picChg>
        <pc:picChg chg="del">
          <ac:chgData name="Ihor Aleksandrov" userId="c3051032-6b87-4db2-b257-777a0106fbd9" providerId="ADAL" clId="{DF8A7973-D2F9-4DE4-AB58-89941B5B0881}" dt="2024-02-15T14:52:32.962" v="278" actId="478"/>
          <ac:picMkLst>
            <pc:docMk/>
            <pc:sldMk cId="3282631594" sldId="318"/>
            <ac:picMk id="5" creationId="{8EDC4718-98B8-6034-BF50-9E0E916A7B98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438032746" sldId="319"/>
        </pc:sldMkLst>
      </pc:sldChg>
      <pc:sldChg chg="addSp delSp modSp add mod">
        <pc:chgData name="Ihor Aleksandrov" userId="c3051032-6b87-4db2-b257-777a0106fbd9" providerId="ADAL" clId="{DF8A7973-D2F9-4DE4-AB58-89941B5B0881}" dt="2024-02-15T15:02:19.957" v="293" actId="1076"/>
        <pc:sldMkLst>
          <pc:docMk/>
          <pc:sldMk cId="2948478876" sldId="319"/>
        </pc:sldMkLst>
        <pc:spChg chg="mod">
          <ac:chgData name="Ihor Aleksandrov" userId="c3051032-6b87-4db2-b257-777a0106fbd9" providerId="ADAL" clId="{DF8A7973-D2F9-4DE4-AB58-89941B5B0881}" dt="2024-02-15T15:01:49.309" v="287"/>
          <ac:spMkLst>
            <pc:docMk/>
            <pc:sldMk cId="2948478876" sldId="319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DF8A7973-D2F9-4DE4-AB58-89941B5B0881}" dt="2024-02-15T15:01:38.935" v="284"/>
          <ac:spMkLst>
            <pc:docMk/>
            <pc:sldMk cId="2948478876" sldId="319"/>
            <ac:spMk id="5" creationId="{4476AFD4-3786-E6E8-2527-05128B68FBF3}"/>
          </ac:spMkLst>
        </pc:spChg>
        <pc:spChg chg="add del">
          <ac:chgData name="Ihor Aleksandrov" userId="c3051032-6b87-4db2-b257-777a0106fbd9" providerId="ADAL" clId="{DF8A7973-D2F9-4DE4-AB58-89941B5B0881}" dt="2024-02-15T15:02:05.070" v="290" actId="22"/>
          <ac:spMkLst>
            <pc:docMk/>
            <pc:sldMk cId="2948478876" sldId="319"/>
            <ac:spMk id="7" creationId="{86816CAC-E10D-BEAD-484B-7D573B57954F}"/>
          </ac:spMkLst>
        </pc:spChg>
        <pc:picChg chg="del">
          <ac:chgData name="Ihor Aleksandrov" userId="c3051032-6b87-4db2-b257-777a0106fbd9" providerId="ADAL" clId="{DF8A7973-D2F9-4DE4-AB58-89941B5B0881}" dt="2024-02-15T15:02:02.764" v="288" actId="478"/>
          <ac:picMkLst>
            <pc:docMk/>
            <pc:sldMk cId="2948478876" sldId="319"/>
            <ac:picMk id="4" creationId="{6D3E54C0-315C-3EE9-A515-ED6335AD7461}"/>
          </ac:picMkLst>
        </pc:picChg>
        <pc:picChg chg="add mod">
          <ac:chgData name="Ihor Aleksandrov" userId="c3051032-6b87-4db2-b257-777a0106fbd9" providerId="ADAL" clId="{DF8A7973-D2F9-4DE4-AB58-89941B5B0881}" dt="2024-02-15T15:02:19.957" v="293" actId="1076"/>
          <ac:picMkLst>
            <pc:docMk/>
            <pc:sldMk cId="2948478876" sldId="319"/>
            <ac:picMk id="8" creationId="{E8AAFE90-D904-AE58-412F-0F9D07A72AD0}"/>
          </ac:picMkLst>
        </pc:picChg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2779841426" sldId="320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4159126741" sldId="321"/>
        </pc:sldMkLst>
      </pc:sldChg>
      <pc:sldChg chg="add del">
        <pc:chgData name="Ihor Aleksandrov" userId="c3051032-6b87-4db2-b257-777a0106fbd9" providerId="ADAL" clId="{DF8A7973-D2F9-4DE4-AB58-89941B5B0881}" dt="2024-02-14T11:49:37.378" v="37" actId="47"/>
        <pc:sldMkLst>
          <pc:docMk/>
          <pc:sldMk cId="3987160844" sldId="322"/>
        </pc:sldMkLst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Linux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85E0C06B-C4B7-4AA0-AAB7-3DBC0A05D0E1}">
      <dgm:prSet/>
      <dgm:spPr/>
      <dgm:t>
        <a:bodyPr/>
        <a:lstStyle/>
        <a:p>
          <a:r>
            <a:rPr lang="en-US" dirty="0"/>
            <a:t>Windows OS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7E8EEBF-805B-4DAA-8833-4170ADB9A384}" type="parTrans" cxnId="{2A21C056-B2E2-40C7-AA3B-8BBC8FC27904}">
      <dgm:prSet/>
      <dgm:spPr/>
      <dgm:t>
        <a:bodyPr/>
        <a:lstStyle/>
        <a:p>
          <a:endParaRPr lang="ru-UA"/>
        </a:p>
      </dgm:t>
    </dgm:pt>
    <dgm:pt modelId="{8DF21F15-BB87-4130-9987-19BE7D2715F3}" type="sibTrans" cxnId="{2A21C056-B2E2-40C7-AA3B-8BBC8FC27904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 custScaleX="100443">
        <dgm:presLayoutVars>
          <dgm:chMax val="1"/>
          <dgm:bulletEnabled val="1"/>
        </dgm:presLayoutVars>
      </dgm:prSet>
      <dgm:spPr/>
    </dgm:pt>
    <dgm:pt modelId="{26799C8D-9C1F-41E3-BDD9-ED3BB9E00EF8}" type="pres">
      <dgm:prSet presAssocID="{7B2C8051-D046-465E-BB80-77D9BB7B38CD}" presName="sp" presStyleCnt="0"/>
      <dgm:spPr/>
    </dgm:pt>
    <dgm:pt modelId="{647F36E0-BBAB-4213-A919-1AF21F043511}" type="pres">
      <dgm:prSet presAssocID="{85E0C06B-C4B7-4AA0-AAB7-3DBC0A05D0E1}" presName="linNode" presStyleCnt="0"/>
      <dgm:spPr/>
    </dgm:pt>
    <dgm:pt modelId="{DB705C5B-C3E3-4B67-A42D-EB634D471A72}" type="pres">
      <dgm:prSet presAssocID="{85E0C06B-C4B7-4AA0-AAB7-3DBC0A05D0E1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2A21C056-B2E2-40C7-AA3B-8BBC8FC27904}" srcId="{1C600E66-A0CB-470F-8514-C91590285CB3}" destId="{85E0C06B-C4B7-4AA0-AAB7-3DBC0A05D0E1}" srcOrd="1" destOrd="0" parTransId="{47E8EEBF-805B-4DAA-8833-4170ADB9A384}" sibTransId="{8DF21F15-BB87-4130-9987-19BE7D2715F3}"/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DB4D3C82-2625-4008-ADC3-2835EC3BA76B}" type="presOf" srcId="{85E0C06B-C4B7-4AA0-AAB7-3DBC0A05D0E1}" destId="{DB705C5B-C3E3-4B67-A42D-EB634D471A72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5422445D-67E0-4903-BE01-CEC7FA073C16}" type="presParOf" srcId="{76D6B6BC-F8F0-4466-930A-673E438AD175}" destId="{26799C8D-9C1F-41E3-BDD9-ED3BB9E00EF8}" srcOrd="1" destOrd="0" presId="urn:microsoft.com/office/officeart/2005/8/layout/vList5"/>
    <dgm:cxn modelId="{50E3111A-35B4-4C8D-9A49-1367EB8FBA71}" type="presParOf" srcId="{76D6B6BC-F8F0-4466-930A-673E438AD175}" destId="{647F36E0-BBAB-4213-A919-1AF21F043511}" srcOrd="2" destOrd="0" presId="urn:microsoft.com/office/officeart/2005/8/layout/vList5"/>
    <dgm:cxn modelId="{149D35AC-E406-42FA-8666-D23882694FCB}" type="presParOf" srcId="{647F36E0-BBAB-4213-A919-1AF21F043511}" destId="{DB705C5B-C3E3-4B67-A42D-EB634D471A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202484" y="36"/>
          <a:ext cx="2494989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Linux OS</a:t>
          </a:r>
        </a:p>
      </dsp:txBody>
      <dsp:txXfrm>
        <a:off x="2274601" y="72153"/>
        <a:ext cx="2350755" cy="1333097"/>
      </dsp:txXfrm>
    </dsp:sp>
    <dsp:sp modelId="{DB705C5B-C3E3-4B67-A42D-EB634D471A72}">
      <dsp:nvSpPr>
        <dsp:cNvPr id="0" name=""/>
        <dsp:cNvSpPr/>
      </dsp:nvSpPr>
      <dsp:spPr>
        <a:xfrm>
          <a:off x="2202484" y="1551235"/>
          <a:ext cx="2483985" cy="14773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Windows OS</a:t>
          </a:r>
        </a:p>
      </dsp:txBody>
      <dsp:txXfrm>
        <a:off x="2274601" y="1623352"/>
        <a:ext cx="2339751" cy="1333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0F8F-A5EE-4296-8CB8-B0CD499BB843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2739-1167-44C9-841D-49BE7CF0A615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334A-D9A0-4620-9902-C891AEC961BD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3E16-C117-4645-B3F1-F321A21D280C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BF9-98B8-48FE-91C3-20E764FA0EF6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DF73-42E9-4A7F-9A37-224BEB2298AC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BD6-229E-4917-AF7F-1CBE3FFB2426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6891-274B-4E8E-8CF8-BFDCEDCDE029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5E49-AB69-4E97-8C7E-765AD291838D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C451-43E6-42AF-A4AD-4A7ACEA5B5D4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95E63-166A-4C05-BC7D-6CB0A3B13041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6DBB-6221-4BDB-8ACB-ECB9E2833AC8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5799-01BA-4749-927B-1B242881E5AD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D9C8-CDFD-4523-B958-8F49553E87C7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B9F0-B962-4C87-BDAD-F2950C178DA1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9. OS Administer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9. OS Administer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tx1"/>
                </a:solidFill>
              </a:rPr>
              <a:t>Step 9. OS Administer - ver. 202403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 Scripts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EA66F-51A8-AAB7-26A2-677C2D38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84" y="1130812"/>
            <a:ext cx="684943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8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Linux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B2278-9B6C-AD5A-6295-285C48B1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204" y="1913105"/>
            <a:ext cx="6816392" cy="26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Windows OS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of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Step 9. OS Administer - ver. 202403</a:t>
            </a:r>
            <a:endParaRPr lang="en-US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8AA1A-E60F-3632-5A69-475FEC31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0" y="885322"/>
            <a:ext cx="6945457" cy="508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Windows Boot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B9CF3F-9D7A-7D3B-EFF6-BF6952DE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78" y="415636"/>
            <a:ext cx="5069244" cy="54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NTFS Permissions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23EE0-1771-105D-CB7E-D0D7194C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91" y="1026167"/>
            <a:ext cx="6836587" cy="44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6" name="Picture 5" descr="A blue square with a white arrow&#10;&#10;Description automatically generated">
            <a:extLst>
              <a:ext uri="{FF2B5EF4-FFF2-40B4-BE49-F238E27FC236}">
                <a16:creationId xmlns:a16="http://schemas.microsoft.com/office/drawing/2014/main" id="{A4623169-C9BD-F6FF-E931-9389ADE08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91" y="1085952"/>
            <a:ext cx="4393651" cy="34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FF61D-FA86-2E17-1507-858507E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55" y="2985248"/>
            <a:ext cx="1922521" cy="19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Windows Shells Scripts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4718-98B8-6034-BF50-9E0E916A7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57"/>
          <a:stretch/>
        </p:blipFill>
        <p:spPr>
          <a:xfrm>
            <a:off x="4399649" y="1375282"/>
            <a:ext cx="7182751" cy="37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0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SSH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E54C0-315C-3EE9-A515-ED6335AD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23" y="1574019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Enter-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PSSession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AFE90-D904-AE58-412F-0F9D07A7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55" y="2101459"/>
            <a:ext cx="6728089" cy="22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87280"/>
              </p:ext>
            </p:extLst>
          </p:nvPr>
        </p:nvGraphicFramePr>
        <p:xfrm>
          <a:off x="4654732" y="2453640"/>
          <a:ext cx="6899959" cy="302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Linux OS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9. OS Administer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of Linux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D0E64-3ACB-35B0-E798-39D80639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30" y="699018"/>
            <a:ext cx="5119892" cy="51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File Hierarchy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AF5CA-0209-DB06-5D5D-B311881D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156" y="660340"/>
            <a:ext cx="4987137" cy="51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Kernel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CB88C-BD1B-4227-7CDB-0FD27BDC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97" y="1237623"/>
            <a:ext cx="5154757" cy="40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Linux Boot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ED572-EA77-9F92-AAE0-98DD8CFA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35" y="1404799"/>
            <a:ext cx="6078682" cy="40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Permissions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6759B-F297-4DF0-F8FB-E5E3481B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65" y="2025828"/>
            <a:ext cx="5023475" cy="2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Shells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9. OS Administer - ver. 202403</a:t>
            </a:r>
            <a:endParaRPr lang="ru-UA"/>
          </a:p>
        </p:txBody>
      </p:sp>
      <p:pic>
        <p:nvPicPr>
          <p:cNvPr id="5" name="Picture 4" descr="A black and white cube with a white face&#10;&#10;Description automatically generated">
            <a:extLst>
              <a:ext uri="{FF2B5EF4-FFF2-40B4-BE49-F238E27FC236}">
                <a16:creationId xmlns:a16="http://schemas.microsoft.com/office/drawing/2014/main" id="{49649CEC-2693-E830-B46E-A31C0B52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63" y="1269382"/>
            <a:ext cx="3943023" cy="39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227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Office Theme</vt:lpstr>
      <vt:lpstr>Step 9. OS Administer</vt:lpstr>
      <vt:lpstr>Agenda</vt:lpstr>
      <vt:lpstr>Linux OS</vt:lpstr>
      <vt:lpstr>Architecture of Linux</vt:lpstr>
      <vt:lpstr>Linux File Hierarchy Structure</vt:lpstr>
      <vt:lpstr>Linux Kernel</vt:lpstr>
      <vt:lpstr>Stages of Linux Boot Process</vt:lpstr>
      <vt:lpstr>Linux Permissions</vt:lpstr>
      <vt:lpstr>Linux Shells</vt:lpstr>
      <vt:lpstr>Linux Shells Scripts</vt:lpstr>
      <vt:lpstr>Basic Linux Command</vt:lpstr>
      <vt:lpstr>Windows OS</vt:lpstr>
      <vt:lpstr>Architecture of Windows</vt:lpstr>
      <vt:lpstr>Stages of Windows Boot Process</vt:lpstr>
      <vt:lpstr>NTFS Permissions</vt:lpstr>
      <vt:lpstr>Windows Shells</vt:lpstr>
      <vt:lpstr>Windows Shells Scripts</vt:lpstr>
      <vt:lpstr>SSH</vt:lpstr>
      <vt:lpstr>Enter-PSSession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2024-02-27T11:56:50Z</dcterms:modified>
</cp:coreProperties>
</file>