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07" r:id="rId2"/>
    <p:sldId id="308" r:id="rId3"/>
    <p:sldId id="256" r:id="rId4"/>
    <p:sldId id="328" r:id="rId5"/>
    <p:sldId id="305" r:id="rId6"/>
    <p:sldId id="329" r:id="rId7"/>
    <p:sldId id="330" r:id="rId8"/>
    <p:sldId id="331" r:id="rId9"/>
    <p:sldId id="309" r:id="rId10"/>
    <p:sldId id="310" r:id="rId11"/>
    <p:sldId id="311" r:id="rId12"/>
    <p:sldId id="312" r:id="rId13"/>
    <p:sldId id="313" r:id="rId14"/>
    <p:sldId id="314" r:id="rId15"/>
    <p:sldId id="332" r:id="rId16"/>
    <p:sldId id="316" r:id="rId17"/>
    <p:sldId id="317" r:id="rId18"/>
    <p:sldId id="318" r:id="rId19"/>
    <p:sldId id="333" r:id="rId20"/>
    <p:sldId id="320" r:id="rId21"/>
    <p:sldId id="321" r:id="rId22"/>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Containerization" id="{F1065E52-9E53-4AA5-A0CE-7D4C380BC201}">
          <p14:sldIdLst>
            <p14:sldId id="256"/>
            <p14:sldId id="328"/>
            <p14:sldId id="305"/>
            <p14:sldId id="329"/>
          </p14:sldIdLst>
        </p14:section>
        <p14:section name="Docker" id="{CDFFDDBF-2FBB-4507-B329-2B3505032E15}">
          <p14:sldIdLst>
            <p14:sldId id="330"/>
            <p14:sldId id="331"/>
            <p14:sldId id="309"/>
            <p14:sldId id="310"/>
            <p14:sldId id="311"/>
            <p14:sldId id="312"/>
            <p14:sldId id="313"/>
            <p14:sldId id="314"/>
            <p14:sldId id="332"/>
            <p14:sldId id="316"/>
            <p14:sldId id="317"/>
            <p14:sldId id="318"/>
            <p14:sldId id="333"/>
            <p14:sldId id="320"/>
            <p14:sldId id="3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96A8AA-9C80-4489-A215-BF6DA47424A3}" v="1" dt="2024-02-27T11:49:46.4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69" d="100"/>
          <a:sy n="69"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0C8A6E1B-185E-41A2-9AF9-E290758567BE}"/>
    <pc:docChg chg="undo custSel addSld delSld modSld sldOrd addSection delSection modSection">
      <pc:chgData name="Ihor Aleksandrov" userId="c3051032-6b87-4db2-b257-777a0106fbd9" providerId="ADAL" clId="{0C8A6E1B-185E-41A2-9AF9-E290758567BE}" dt="2024-01-31T16:35:34.689" v="460" actId="14100"/>
      <pc:docMkLst>
        <pc:docMk/>
      </pc:docMkLst>
      <pc:sldChg chg="addSp delSp modSp mod">
        <pc:chgData name="Ihor Aleksandrov" userId="c3051032-6b87-4db2-b257-777a0106fbd9" providerId="ADAL" clId="{0C8A6E1B-185E-41A2-9AF9-E290758567BE}" dt="2024-01-31T14:09:16.592" v="60" actId="14100"/>
        <pc:sldMkLst>
          <pc:docMk/>
          <pc:sldMk cId="588564705" sldId="256"/>
        </pc:sldMkLst>
        <pc:spChg chg="mod">
          <ac:chgData name="Ihor Aleksandrov" userId="c3051032-6b87-4db2-b257-777a0106fbd9" providerId="ADAL" clId="{0C8A6E1B-185E-41A2-9AF9-E290758567BE}" dt="2024-01-31T09:08:48.029" v="35" actId="20577"/>
          <ac:spMkLst>
            <pc:docMk/>
            <pc:sldMk cId="588564705" sldId="256"/>
            <ac:spMk id="2" creationId="{2C4A1DFF-3C45-F11D-E6A6-19C0306E5E2B}"/>
          </ac:spMkLst>
        </pc:spChg>
        <pc:spChg chg="add mod">
          <ac:chgData name="Ihor Aleksandrov" userId="c3051032-6b87-4db2-b257-777a0106fbd9" providerId="ADAL" clId="{0C8A6E1B-185E-41A2-9AF9-E290758567BE}" dt="2024-01-31T14:07:18.216" v="42" actId="14100"/>
          <ac:spMkLst>
            <pc:docMk/>
            <pc:sldMk cId="588564705" sldId="256"/>
            <ac:spMk id="5" creationId="{F194A616-7254-08E0-5BB4-00D122C8B492}"/>
          </ac:spMkLst>
        </pc:spChg>
        <pc:spChg chg="add mod">
          <ac:chgData name="Ihor Aleksandrov" userId="c3051032-6b87-4db2-b257-777a0106fbd9" providerId="ADAL" clId="{0C8A6E1B-185E-41A2-9AF9-E290758567BE}" dt="2024-01-31T14:09:16.592" v="60" actId="14100"/>
          <ac:spMkLst>
            <pc:docMk/>
            <pc:sldMk cId="588564705" sldId="256"/>
            <ac:spMk id="10" creationId="{689554E7-E53A-01D8-3C91-46AEA2F8F4E6}"/>
          </ac:spMkLst>
        </pc:spChg>
        <pc:picChg chg="add del mod">
          <ac:chgData name="Ihor Aleksandrov" userId="c3051032-6b87-4db2-b257-777a0106fbd9" providerId="ADAL" clId="{0C8A6E1B-185E-41A2-9AF9-E290758567BE}" dt="2024-01-31T14:08:19.750" v="47"/>
          <ac:picMkLst>
            <pc:docMk/>
            <pc:sldMk cId="588564705" sldId="256"/>
            <ac:picMk id="7" creationId="{D11432DF-D864-EE4B-8830-B7DD3A70D654}"/>
          </ac:picMkLst>
        </pc:picChg>
      </pc:sldChg>
      <pc:sldChg chg="addSp delSp modSp add del mod setBg delDesignElem">
        <pc:chgData name="Ihor Aleksandrov" userId="c3051032-6b87-4db2-b257-777a0106fbd9" providerId="ADAL" clId="{0C8A6E1B-185E-41A2-9AF9-E290758567BE}" dt="2024-01-31T14:10:56.801" v="72" actId="1076"/>
        <pc:sldMkLst>
          <pc:docMk/>
          <pc:sldMk cId="4197480136" sldId="268"/>
        </pc:sldMkLst>
        <pc:spChg chg="mod">
          <ac:chgData name="Ihor Aleksandrov" userId="c3051032-6b87-4db2-b257-777a0106fbd9" providerId="ADAL" clId="{0C8A6E1B-185E-41A2-9AF9-E290758567BE}" dt="2024-01-31T14:10:29.103" v="65" actId="26606"/>
          <ac:spMkLst>
            <pc:docMk/>
            <pc:sldMk cId="4197480136" sldId="268"/>
            <ac:spMk id="2" creationId="{53C5D828-9666-E312-B574-9FE965A7D6BE}"/>
          </ac:spMkLst>
        </pc:spChg>
        <pc:spChg chg="mod ord">
          <ac:chgData name="Ihor Aleksandrov" userId="c3051032-6b87-4db2-b257-777a0106fbd9" providerId="ADAL" clId="{0C8A6E1B-185E-41A2-9AF9-E290758567BE}" dt="2024-01-31T14:10:29.103" v="65" actId="26606"/>
          <ac:spMkLst>
            <pc:docMk/>
            <pc:sldMk cId="4197480136" sldId="268"/>
            <ac:spMk id="3" creationId="{5AA19FA0-A765-8169-03F1-928E3EF7B595}"/>
          </ac:spMkLst>
        </pc:spChg>
        <pc:spChg chg="add mod">
          <ac:chgData name="Ihor Aleksandrov" userId="c3051032-6b87-4db2-b257-777a0106fbd9" providerId="ADAL" clId="{0C8A6E1B-185E-41A2-9AF9-E290758567BE}" dt="2024-01-31T14:10:56.801" v="72" actId="1076"/>
          <ac:spMkLst>
            <pc:docMk/>
            <pc:sldMk cId="4197480136" sldId="268"/>
            <ac:spMk id="5" creationId="{F3895BFF-6B2A-948E-52D5-BDE9D3D07163}"/>
          </ac:spMkLst>
        </pc:spChg>
        <pc:spChg chg="add">
          <ac:chgData name="Ihor Aleksandrov" userId="c3051032-6b87-4db2-b257-777a0106fbd9" providerId="ADAL" clId="{0C8A6E1B-185E-41A2-9AF9-E290758567BE}" dt="2024-01-31T14:10:29.103" v="65" actId="26606"/>
          <ac:spMkLst>
            <pc:docMk/>
            <pc:sldMk cId="4197480136" sldId="268"/>
            <ac:spMk id="11" creationId="{D4771268-CB57-404A-9271-370EB28F6090}"/>
          </ac:spMkLst>
        </pc:spChg>
        <pc:spChg chg="del">
          <ac:chgData name="Ihor Aleksandrov" userId="c3051032-6b87-4db2-b257-777a0106fbd9" providerId="ADAL" clId="{0C8A6E1B-185E-41A2-9AF9-E290758567BE}" dt="2024-01-31T14:10:25.331" v="64"/>
          <ac:spMkLst>
            <pc:docMk/>
            <pc:sldMk cId="4197480136" sldId="268"/>
            <ac:spMk id="24" creationId="{D4771268-CB57-404A-9271-370EB28F6090}"/>
          </ac:spMkLst>
        </pc:spChg>
        <pc:picChg chg="mod">
          <ac:chgData name="Ihor Aleksandrov" userId="c3051032-6b87-4db2-b257-777a0106fbd9" providerId="ADAL" clId="{0C8A6E1B-185E-41A2-9AF9-E290758567BE}" dt="2024-01-31T14:10:48.349" v="69" actId="1076"/>
          <ac:picMkLst>
            <pc:docMk/>
            <pc:sldMk cId="4197480136" sldId="268"/>
            <ac:picMk id="6" creationId="{4159ACBD-A9C3-7371-B502-430612B37D57}"/>
          </ac:picMkLst>
        </pc:picChg>
      </pc:sldChg>
      <pc:sldChg chg="addSp delSp modSp add mod setBg delDesignElem">
        <pc:chgData name="Ihor Aleksandrov" userId="c3051032-6b87-4db2-b257-777a0106fbd9" providerId="ADAL" clId="{0C8A6E1B-185E-41A2-9AF9-E290758567BE}" dt="2024-01-31T14:17:36.508" v="116" actId="20577"/>
        <pc:sldMkLst>
          <pc:docMk/>
          <pc:sldMk cId="3689973886" sldId="305"/>
        </pc:sldMkLst>
        <pc:spChg chg="mod">
          <ac:chgData name="Ihor Aleksandrov" userId="c3051032-6b87-4db2-b257-777a0106fbd9" providerId="ADAL" clId="{0C8A6E1B-185E-41A2-9AF9-E290758567BE}" dt="2024-01-31T14:17:36.508" v="116" actId="20577"/>
          <ac:spMkLst>
            <pc:docMk/>
            <pc:sldMk cId="3689973886" sldId="305"/>
            <ac:spMk id="2" creationId="{53C5D828-9666-E312-B574-9FE965A7D6BE}"/>
          </ac:spMkLst>
        </pc:spChg>
        <pc:spChg chg="mod ord">
          <ac:chgData name="Ihor Aleksandrov" userId="c3051032-6b87-4db2-b257-777a0106fbd9" providerId="ADAL" clId="{0C8A6E1B-185E-41A2-9AF9-E290758567BE}" dt="2024-01-31T14:16:11.459" v="75" actId="26606"/>
          <ac:spMkLst>
            <pc:docMk/>
            <pc:sldMk cId="3689973886" sldId="305"/>
            <ac:spMk id="3" creationId="{5AA19FA0-A765-8169-03F1-928E3EF7B595}"/>
          </ac:spMkLst>
        </pc:spChg>
        <pc:spChg chg="add mod">
          <ac:chgData name="Ihor Aleksandrov" userId="c3051032-6b87-4db2-b257-777a0106fbd9" providerId="ADAL" clId="{0C8A6E1B-185E-41A2-9AF9-E290758567BE}" dt="2024-01-31T14:16:37.900" v="82" actId="1076"/>
          <ac:spMkLst>
            <pc:docMk/>
            <pc:sldMk cId="3689973886" sldId="305"/>
            <ac:spMk id="6" creationId="{046EAA29-3DD1-0DFB-AA77-C6E8C88C714E}"/>
          </ac:spMkLst>
        </pc:spChg>
        <pc:spChg chg="add mod">
          <ac:chgData name="Ihor Aleksandrov" userId="c3051032-6b87-4db2-b257-777a0106fbd9" providerId="ADAL" clId="{0C8A6E1B-185E-41A2-9AF9-E290758567BE}" dt="2024-01-31T14:16:56.141" v="86" actId="14100"/>
          <ac:spMkLst>
            <pc:docMk/>
            <pc:sldMk cId="3689973886" sldId="305"/>
            <ac:spMk id="8" creationId="{376F3C86-4307-99FE-0BC9-3B59BF902373}"/>
          </ac:spMkLst>
        </pc:spChg>
        <pc:spChg chg="add">
          <ac:chgData name="Ihor Aleksandrov" userId="c3051032-6b87-4db2-b257-777a0106fbd9" providerId="ADAL" clId="{0C8A6E1B-185E-41A2-9AF9-E290758567BE}" dt="2024-01-31T14:16:11.459" v="75" actId="26606"/>
          <ac:spMkLst>
            <pc:docMk/>
            <pc:sldMk cId="3689973886" sldId="305"/>
            <ac:spMk id="10" creationId="{D4771268-CB57-404A-9271-370EB28F6090}"/>
          </ac:spMkLst>
        </pc:spChg>
        <pc:spChg chg="del">
          <ac:chgData name="Ihor Aleksandrov" userId="c3051032-6b87-4db2-b257-777a0106fbd9" providerId="ADAL" clId="{0C8A6E1B-185E-41A2-9AF9-E290758567BE}" dt="2024-01-31T14:16:08.215" v="74"/>
          <ac:spMkLst>
            <pc:docMk/>
            <pc:sldMk cId="3689973886" sldId="305"/>
            <ac:spMk id="24" creationId="{D4771268-CB57-404A-9271-370EB28F6090}"/>
          </ac:spMkLst>
        </pc:spChg>
        <pc:picChg chg="mod">
          <ac:chgData name="Ihor Aleksandrov" userId="c3051032-6b87-4db2-b257-777a0106fbd9" providerId="ADAL" clId="{0C8A6E1B-185E-41A2-9AF9-E290758567BE}" dt="2024-01-31T14:16:22.649" v="79" actId="1076"/>
          <ac:picMkLst>
            <pc:docMk/>
            <pc:sldMk cId="3689973886" sldId="305"/>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2864035387" sldId="306"/>
        </pc:sldMkLst>
      </pc:sldChg>
      <pc:sldChg chg="modSp mod">
        <pc:chgData name="Ihor Aleksandrov" userId="c3051032-6b87-4db2-b257-777a0106fbd9" providerId="ADAL" clId="{0C8A6E1B-185E-41A2-9AF9-E290758567BE}" dt="2024-01-31T09:07:50.369" v="26" actId="20577"/>
        <pc:sldMkLst>
          <pc:docMk/>
          <pc:sldMk cId="2052164358" sldId="307"/>
        </pc:sldMkLst>
        <pc:spChg chg="mod">
          <ac:chgData name="Ihor Aleksandrov" userId="c3051032-6b87-4db2-b257-777a0106fbd9" providerId="ADAL" clId="{0C8A6E1B-185E-41A2-9AF9-E290758567BE}" dt="2024-01-31T09:07:50.369" v="26" actId="20577"/>
          <ac:spMkLst>
            <pc:docMk/>
            <pc:sldMk cId="2052164358" sldId="307"/>
            <ac:spMk id="2" creationId="{5DF8ECE0-DBF5-C309-B35B-C6A0C6C847B2}"/>
          </ac:spMkLst>
        </pc:spChg>
      </pc:sldChg>
      <pc:sldChg chg="modSp mod">
        <pc:chgData name="Ihor Aleksandrov" userId="c3051032-6b87-4db2-b257-777a0106fbd9" providerId="ADAL" clId="{0C8A6E1B-185E-41A2-9AF9-E290758567BE}" dt="2024-01-31T16:35:34.689" v="460" actId="14100"/>
        <pc:sldMkLst>
          <pc:docMk/>
          <pc:sldMk cId="2972731808" sldId="308"/>
        </pc:sldMkLst>
        <pc:graphicFrameChg chg="mod">
          <ac:chgData name="Ihor Aleksandrov" userId="c3051032-6b87-4db2-b257-777a0106fbd9" providerId="ADAL" clId="{0C8A6E1B-185E-41A2-9AF9-E290758567BE}" dt="2024-01-31T16:35:34.689" v="460"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0C8A6E1B-185E-41A2-9AF9-E290758567BE}" dt="2024-01-31T09:09:07.384" v="37" actId="2696"/>
        <pc:sldMkLst>
          <pc:docMk/>
          <pc:sldMk cId="3480429013" sldId="309"/>
        </pc:sldMkLst>
      </pc:sldChg>
      <pc:sldChg chg="addSp delSp modSp add mod setBg delDesignElem">
        <pc:chgData name="Ihor Aleksandrov" userId="c3051032-6b87-4db2-b257-777a0106fbd9" providerId="ADAL" clId="{0C8A6E1B-185E-41A2-9AF9-E290758567BE}" dt="2024-01-31T14:09:29.712" v="62" actId="1076"/>
        <pc:sldMkLst>
          <pc:docMk/>
          <pc:sldMk cId="3943502378" sldId="309"/>
        </pc:sldMkLst>
        <pc:spChg chg="mod">
          <ac:chgData name="Ihor Aleksandrov" userId="c3051032-6b87-4db2-b257-777a0106fbd9" providerId="ADAL" clId="{0C8A6E1B-185E-41A2-9AF9-E290758567BE}" dt="2024-01-31T14:08:32.512" v="50" actId="26606"/>
          <ac:spMkLst>
            <pc:docMk/>
            <pc:sldMk cId="3943502378" sldId="309"/>
            <ac:spMk id="2" creationId="{53C5D828-9666-E312-B574-9FE965A7D6BE}"/>
          </ac:spMkLst>
        </pc:spChg>
        <pc:spChg chg="mod ord">
          <ac:chgData name="Ihor Aleksandrov" userId="c3051032-6b87-4db2-b257-777a0106fbd9" providerId="ADAL" clId="{0C8A6E1B-185E-41A2-9AF9-E290758567BE}" dt="2024-01-31T14:08:32.512" v="50" actId="26606"/>
          <ac:spMkLst>
            <pc:docMk/>
            <pc:sldMk cId="3943502378" sldId="309"/>
            <ac:spMk id="3" creationId="{5AA19FA0-A765-8169-03F1-928E3EF7B595}"/>
          </ac:spMkLst>
        </pc:spChg>
        <pc:spChg chg="add mod">
          <ac:chgData name="Ihor Aleksandrov" userId="c3051032-6b87-4db2-b257-777a0106fbd9" providerId="ADAL" clId="{0C8A6E1B-185E-41A2-9AF9-E290758567BE}" dt="2024-01-31T14:09:29.712" v="62" actId="1076"/>
          <ac:spMkLst>
            <pc:docMk/>
            <pc:sldMk cId="3943502378" sldId="309"/>
            <ac:spMk id="6" creationId="{857C1809-886E-1805-A495-178861D8518E}"/>
          </ac:spMkLst>
        </pc:spChg>
        <pc:spChg chg="add">
          <ac:chgData name="Ihor Aleksandrov" userId="c3051032-6b87-4db2-b257-777a0106fbd9" providerId="ADAL" clId="{0C8A6E1B-185E-41A2-9AF9-E290758567BE}" dt="2024-01-31T14:08:32.512" v="50" actId="26606"/>
          <ac:spMkLst>
            <pc:docMk/>
            <pc:sldMk cId="3943502378" sldId="309"/>
            <ac:spMk id="10" creationId="{D4771268-CB57-404A-9271-370EB28F6090}"/>
          </ac:spMkLst>
        </pc:spChg>
        <pc:spChg chg="del">
          <ac:chgData name="Ihor Aleksandrov" userId="c3051032-6b87-4db2-b257-777a0106fbd9" providerId="ADAL" clId="{0C8A6E1B-185E-41A2-9AF9-E290758567BE}" dt="2024-01-31T14:08:29.647" v="49"/>
          <ac:spMkLst>
            <pc:docMk/>
            <pc:sldMk cId="3943502378" sldId="309"/>
            <ac:spMk id="24" creationId="{D4771268-CB57-404A-9271-370EB28F6090}"/>
          </ac:spMkLst>
        </pc:spChg>
        <pc:picChg chg="mod">
          <ac:chgData name="Ihor Aleksandrov" userId="c3051032-6b87-4db2-b257-777a0106fbd9" providerId="ADAL" clId="{0C8A6E1B-185E-41A2-9AF9-E290758567BE}" dt="2024-01-31T14:08:40.125" v="53" actId="1076"/>
          <ac:picMkLst>
            <pc:docMk/>
            <pc:sldMk cId="3943502378" sldId="309"/>
            <ac:picMk id="5" creationId="{F0022280-0E09-E00E-9A77-DDC8C0BF78AC}"/>
          </ac:picMkLst>
        </pc:picChg>
      </pc:sldChg>
      <pc:sldChg chg="addSp delSp modSp add mod">
        <pc:chgData name="Ihor Aleksandrov" userId="c3051032-6b87-4db2-b257-777a0106fbd9" providerId="ADAL" clId="{0C8A6E1B-185E-41A2-9AF9-E290758567BE}" dt="2024-01-31T14:20:33.859" v="129"/>
        <pc:sldMkLst>
          <pc:docMk/>
          <pc:sldMk cId="321165893" sldId="310"/>
        </pc:sldMkLst>
        <pc:spChg chg="mod">
          <ac:chgData name="Ihor Aleksandrov" userId="c3051032-6b87-4db2-b257-777a0106fbd9" providerId="ADAL" clId="{0C8A6E1B-185E-41A2-9AF9-E290758567BE}" dt="2024-01-31T14:20:33.859" v="129"/>
          <ac:spMkLst>
            <pc:docMk/>
            <pc:sldMk cId="321165893" sldId="310"/>
            <ac:spMk id="2" creationId="{53C5D828-9666-E312-B574-9FE965A7D6BE}"/>
          </ac:spMkLst>
        </pc:spChg>
        <pc:spChg chg="del">
          <ac:chgData name="Ihor Aleksandrov" userId="c3051032-6b87-4db2-b257-777a0106fbd9" providerId="ADAL" clId="{0C8A6E1B-185E-41A2-9AF9-E290758567BE}" dt="2024-01-31T14:19:50.213" v="118" actId="478"/>
          <ac:spMkLst>
            <pc:docMk/>
            <pc:sldMk cId="321165893" sldId="310"/>
            <ac:spMk id="6" creationId="{046EAA29-3DD1-0DFB-AA77-C6E8C88C714E}"/>
          </ac:spMkLst>
        </pc:spChg>
        <pc:spChg chg="add mod">
          <ac:chgData name="Ihor Aleksandrov" userId="c3051032-6b87-4db2-b257-777a0106fbd9" providerId="ADAL" clId="{0C8A6E1B-185E-41A2-9AF9-E290758567BE}" dt="2024-01-31T14:20:03.504" v="124" actId="14100"/>
          <ac:spMkLst>
            <pc:docMk/>
            <pc:sldMk cId="321165893" sldId="310"/>
            <ac:spMk id="7" creationId="{87701F09-E485-56A7-E15A-095A7DE2C363}"/>
          </ac:spMkLst>
        </pc:spChg>
        <pc:spChg chg="del">
          <ac:chgData name="Ihor Aleksandrov" userId="c3051032-6b87-4db2-b257-777a0106fbd9" providerId="ADAL" clId="{0C8A6E1B-185E-41A2-9AF9-E290758567BE}" dt="2024-01-31T14:19:53.060" v="119" actId="478"/>
          <ac:spMkLst>
            <pc:docMk/>
            <pc:sldMk cId="321165893" sldId="310"/>
            <ac:spMk id="8" creationId="{376F3C86-4307-99FE-0BC9-3B59BF902373}"/>
          </ac:spMkLst>
        </pc:spChg>
        <pc:spChg chg="add mod">
          <ac:chgData name="Ihor Aleksandrov" userId="c3051032-6b87-4db2-b257-777a0106fbd9" providerId="ADAL" clId="{0C8A6E1B-185E-41A2-9AF9-E290758567BE}" dt="2024-01-31T14:20:26.816" v="128" actId="1076"/>
          <ac:spMkLst>
            <pc:docMk/>
            <pc:sldMk cId="321165893" sldId="310"/>
            <ac:spMk id="11" creationId="{205EBE83-793B-5658-1BC9-34EA27645444}"/>
          </ac:spMkLst>
        </pc:spChg>
        <pc:picChg chg="del">
          <ac:chgData name="Ihor Aleksandrov" userId="c3051032-6b87-4db2-b257-777a0106fbd9" providerId="ADAL" clId="{0C8A6E1B-185E-41A2-9AF9-E290758567BE}" dt="2024-01-31T14:19:54.910" v="120" actId="478"/>
          <ac:picMkLst>
            <pc:docMk/>
            <pc:sldMk cId="321165893" sldId="310"/>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1168665436" sldId="310"/>
        </pc:sldMkLst>
      </pc:sldChg>
      <pc:sldChg chg="del">
        <pc:chgData name="Ihor Aleksandrov" userId="c3051032-6b87-4db2-b257-777a0106fbd9" providerId="ADAL" clId="{0C8A6E1B-185E-41A2-9AF9-E290758567BE}" dt="2024-01-31T09:09:07.384" v="37" actId="2696"/>
        <pc:sldMkLst>
          <pc:docMk/>
          <pc:sldMk cId="1602066729" sldId="311"/>
        </pc:sldMkLst>
      </pc:sldChg>
      <pc:sldChg chg="addSp delSp modSp add mod">
        <pc:chgData name="Ihor Aleksandrov" userId="c3051032-6b87-4db2-b257-777a0106fbd9" providerId="ADAL" clId="{0C8A6E1B-185E-41A2-9AF9-E290758567BE}" dt="2024-01-31T14:26:11.123" v="169" actId="21"/>
        <pc:sldMkLst>
          <pc:docMk/>
          <pc:sldMk cId="1614419011" sldId="311"/>
        </pc:sldMkLst>
        <pc:spChg chg="mod">
          <ac:chgData name="Ihor Aleksandrov" userId="c3051032-6b87-4db2-b257-777a0106fbd9" providerId="ADAL" clId="{0C8A6E1B-185E-41A2-9AF9-E290758567BE}" dt="2024-01-31T14:23:56.262" v="149" actId="14100"/>
          <ac:spMkLst>
            <pc:docMk/>
            <pc:sldMk cId="1614419011" sldId="311"/>
            <ac:spMk id="2" creationId="{53C5D828-9666-E312-B574-9FE965A7D6BE}"/>
          </ac:spMkLst>
        </pc:spChg>
        <pc:spChg chg="add del mod">
          <ac:chgData name="Ihor Aleksandrov" userId="c3051032-6b87-4db2-b257-777a0106fbd9" providerId="ADAL" clId="{0C8A6E1B-185E-41A2-9AF9-E290758567BE}" dt="2024-01-31T14:26:11.123" v="169" actId="21"/>
          <ac:spMkLst>
            <pc:docMk/>
            <pc:sldMk cId="1614419011" sldId="311"/>
            <ac:spMk id="5" creationId="{6807952D-E94A-0D0B-BEEF-4182B22FFEE8}"/>
          </ac:spMkLst>
        </pc:spChg>
        <pc:spChg chg="del">
          <ac:chgData name="Ihor Aleksandrov" userId="c3051032-6b87-4db2-b257-777a0106fbd9" providerId="ADAL" clId="{0C8A6E1B-185E-41A2-9AF9-E290758567BE}" dt="2024-01-31T14:21:51.238" v="131" actId="478"/>
          <ac:spMkLst>
            <pc:docMk/>
            <pc:sldMk cId="1614419011" sldId="311"/>
            <ac:spMk id="7" creationId="{87701F09-E485-56A7-E15A-095A7DE2C363}"/>
          </ac:spMkLst>
        </pc:spChg>
        <pc:spChg chg="add del mod">
          <ac:chgData name="Ihor Aleksandrov" userId="c3051032-6b87-4db2-b257-777a0106fbd9" providerId="ADAL" clId="{0C8A6E1B-185E-41A2-9AF9-E290758567BE}" dt="2024-01-31T14:26:07.881" v="164" actId="478"/>
          <ac:spMkLst>
            <pc:docMk/>
            <pc:sldMk cId="1614419011" sldId="311"/>
            <ac:spMk id="8" creationId="{16526271-350E-3925-1B5F-9719C5D8802F}"/>
          </ac:spMkLst>
        </pc:spChg>
        <pc:spChg chg="del mod">
          <ac:chgData name="Ihor Aleksandrov" userId="c3051032-6b87-4db2-b257-777a0106fbd9" providerId="ADAL" clId="{0C8A6E1B-185E-41A2-9AF9-E290758567BE}" dt="2024-01-31T14:21:55.710" v="133" actId="478"/>
          <ac:spMkLst>
            <pc:docMk/>
            <pc:sldMk cId="1614419011" sldId="311"/>
            <ac:spMk id="11" creationId="{205EBE83-793B-5658-1BC9-34EA27645444}"/>
          </ac:spMkLst>
        </pc:spChg>
        <pc:spChg chg="add del mod">
          <ac:chgData name="Ihor Aleksandrov" userId="c3051032-6b87-4db2-b257-777a0106fbd9" providerId="ADAL" clId="{0C8A6E1B-185E-41A2-9AF9-E290758567BE}" dt="2024-01-31T14:26:10.670" v="168" actId="22"/>
          <ac:spMkLst>
            <pc:docMk/>
            <pc:sldMk cId="1614419011" sldId="311"/>
            <ac:spMk id="12" creationId="{F2D7394D-0D2E-104C-9F25-2DC1C130F94D}"/>
          </ac:spMkLst>
        </pc:spChg>
        <pc:spChg chg="add del mod">
          <ac:chgData name="Ihor Aleksandrov" userId="c3051032-6b87-4db2-b257-777a0106fbd9" providerId="ADAL" clId="{0C8A6E1B-185E-41A2-9AF9-E290758567BE}" dt="2024-01-31T14:26:07.432" v="163" actId="22"/>
          <ac:spMkLst>
            <pc:docMk/>
            <pc:sldMk cId="1614419011" sldId="311"/>
            <ac:spMk id="14" creationId="{0F65E452-3185-1B33-BE12-478F985DC714}"/>
          </ac:spMkLst>
        </pc:spChg>
      </pc:sldChg>
      <pc:sldChg chg="addSp delSp modSp add mod">
        <pc:chgData name="Ihor Aleksandrov" userId="c3051032-6b87-4db2-b257-777a0106fbd9" providerId="ADAL" clId="{0C8A6E1B-185E-41A2-9AF9-E290758567BE}" dt="2024-01-31T14:27:23.336" v="176" actId="1076"/>
        <pc:sldMkLst>
          <pc:docMk/>
          <pc:sldMk cId="1438848687" sldId="312"/>
        </pc:sldMkLst>
        <pc:spChg chg="mod">
          <ac:chgData name="Ihor Aleksandrov" userId="c3051032-6b87-4db2-b257-777a0106fbd9" providerId="ADAL" clId="{0C8A6E1B-185E-41A2-9AF9-E290758567BE}" dt="2024-01-31T14:23:51.838" v="148"/>
          <ac:spMkLst>
            <pc:docMk/>
            <pc:sldMk cId="1438848687" sldId="312"/>
            <ac:spMk id="2" creationId="{53C5D828-9666-E312-B574-9FE965A7D6BE}"/>
          </ac:spMkLst>
        </pc:spChg>
        <pc:spChg chg="del">
          <ac:chgData name="Ihor Aleksandrov" userId="c3051032-6b87-4db2-b257-777a0106fbd9" providerId="ADAL" clId="{0C8A6E1B-185E-41A2-9AF9-E290758567BE}" dt="2024-01-31T14:23:43.736" v="146" actId="478"/>
          <ac:spMkLst>
            <pc:docMk/>
            <pc:sldMk cId="1438848687" sldId="312"/>
            <ac:spMk id="5" creationId="{6807952D-E94A-0D0B-BEEF-4182B22FFEE8}"/>
          </ac:spMkLst>
        </pc:spChg>
        <pc:spChg chg="add mod">
          <ac:chgData name="Ihor Aleksandrov" userId="c3051032-6b87-4db2-b257-777a0106fbd9" providerId="ADAL" clId="{0C8A6E1B-185E-41A2-9AF9-E290758567BE}" dt="2024-01-31T14:27:08.321" v="172" actId="1076"/>
          <ac:spMkLst>
            <pc:docMk/>
            <pc:sldMk cId="1438848687" sldId="312"/>
            <ac:spMk id="6" creationId="{85ED86A0-E0F3-BD03-7107-CB5C4D295347}"/>
          </ac:spMkLst>
        </pc:spChg>
        <pc:spChg chg="del">
          <ac:chgData name="Ihor Aleksandrov" userId="c3051032-6b87-4db2-b257-777a0106fbd9" providerId="ADAL" clId="{0C8A6E1B-185E-41A2-9AF9-E290758567BE}" dt="2024-01-31T14:23:46.204" v="147" actId="478"/>
          <ac:spMkLst>
            <pc:docMk/>
            <pc:sldMk cId="1438848687" sldId="312"/>
            <ac:spMk id="8" creationId="{16526271-350E-3925-1B5F-9719C5D8802F}"/>
          </ac:spMkLst>
        </pc:spChg>
        <pc:spChg chg="add mod">
          <ac:chgData name="Ihor Aleksandrov" userId="c3051032-6b87-4db2-b257-777a0106fbd9" providerId="ADAL" clId="{0C8A6E1B-185E-41A2-9AF9-E290758567BE}" dt="2024-01-31T14:27:23.336" v="176" actId="1076"/>
          <ac:spMkLst>
            <pc:docMk/>
            <pc:sldMk cId="1438848687" sldId="312"/>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269251051" sldId="312"/>
        </pc:sldMkLst>
      </pc:sldChg>
      <pc:sldChg chg="del">
        <pc:chgData name="Ihor Aleksandrov" userId="c3051032-6b87-4db2-b257-777a0106fbd9" providerId="ADAL" clId="{0C8A6E1B-185E-41A2-9AF9-E290758567BE}" dt="2024-01-31T09:09:07.384" v="37" actId="2696"/>
        <pc:sldMkLst>
          <pc:docMk/>
          <pc:sldMk cId="1192723176" sldId="313"/>
        </pc:sldMkLst>
      </pc:sldChg>
      <pc:sldChg chg="addSp delSp modSp add mod">
        <pc:chgData name="Ihor Aleksandrov" userId="c3051032-6b87-4db2-b257-777a0106fbd9" providerId="ADAL" clId="{0C8A6E1B-185E-41A2-9AF9-E290758567BE}" dt="2024-01-31T14:29:14.003" v="193" actId="1076"/>
        <pc:sldMkLst>
          <pc:docMk/>
          <pc:sldMk cId="2034141463" sldId="313"/>
        </pc:sldMkLst>
        <pc:spChg chg="mod">
          <ac:chgData name="Ihor Aleksandrov" userId="c3051032-6b87-4db2-b257-777a0106fbd9" providerId="ADAL" clId="{0C8A6E1B-185E-41A2-9AF9-E290758567BE}" dt="2024-01-31T14:28:17.341" v="179" actId="14100"/>
          <ac:spMkLst>
            <pc:docMk/>
            <pc:sldMk cId="2034141463" sldId="313"/>
            <ac:spMk id="2" creationId="{53C5D828-9666-E312-B574-9FE965A7D6BE}"/>
          </ac:spMkLst>
        </pc:spChg>
        <pc:spChg chg="add mod">
          <ac:chgData name="Ihor Aleksandrov" userId="c3051032-6b87-4db2-b257-777a0106fbd9" providerId="ADAL" clId="{0C8A6E1B-185E-41A2-9AF9-E290758567BE}" dt="2024-01-31T14:28:54.978" v="189" actId="1076"/>
          <ac:spMkLst>
            <pc:docMk/>
            <pc:sldMk cId="2034141463" sldId="313"/>
            <ac:spMk id="5" creationId="{2E321AE4-883E-DD9D-C986-747B9E25DAEF}"/>
          </ac:spMkLst>
        </pc:spChg>
        <pc:spChg chg="del">
          <ac:chgData name="Ihor Aleksandrov" userId="c3051032-6b87-4db2-b257-777a0106fbd9" providerId="ADAL" clId="{0C8A6E1B-185E-41A2-9AF9-E290758567BE}" dt="2024-01-31T14:28:19.883" v="180" actId="478"/>
          <ac:spMkLst>
            <pc:docMk/>
            <pc:sldMk cId="2034141463" sldId="313"/>
            <ac:spMk id="6" creationId="{85ED86A0-E0F3-BD03-7107-CB5C4D295347}"/>
          </ac:spMkLst>
        </pc:spChg>
        <pc:spChg chg="add mod">
          <ac:chgData name="Ihor Aleksandrov" userId="c3051032-6b87-4db2-b257-777a0106fbd9" providerId="ADAL" clId="{0C8A6E1B-185E-41A2-9AF9-E290758567BE}" dt="2024-01-31T14:29:14.003" v="193" actId="1076"/>
          <ac:spMkLst>
            <pc:docMk/>
            <pc:sldMk cId="2034141463" sldId="313"/>
            <ac:spMk id="8" creationId="{73F916C7-C0E5-D4AB-DC00-B68309383FF9}"/>
          </ac:spMkLst>
        </pc:spChg>
        <pc:spChg chg="del">
          <ac:chgData name="Ihor Aleksandrov" userId="c3051032-6b87-4db2-b257-777a0106fbd9" providerId="ADAL" clId="{0C8A6E1B-185E-41A2-9AF9-E290758567BE}" dt="2024-01-31T14:28:22.450" v="181" actId="478"/>
          <ac:spMkLst>
            <pc:docMk/>
            <pc:sldMk cId="2034141463" sldId="313"/>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720425692" sldId="314"/>
        </pc:sldMkLst>
      </pc:sldChg>
      <pc:sldChg chg="addSp delSp modSp add mod">
        <pc:chgData name="Ihor Aleksandrov" userId="c3051032-6b87-4db2-b257-777a0106fbd9" providerId="ADAL" clId="{0C8A6E1B-185E-41A2-9AF9-E290758567BE}" dt="2024-01-31T14:44:07.307" v="204" actId="1076"/>
        <pc:sldMkLst>
          <pc:docMk/>
          <pc:sldMk cId="4139515278" sldId="314"/>
        </pc:sldMkLst>
        <pc:spChg chg="mod">
          <ac:chgData name="Ihor Aleksandrov" userId="c3051032-6b87-4db2-b257-777a0106fbd9" providerId="ADAL" clId="{0C8A6E1B-185E-41A2-9AF9-E290758567BE}" dt="2024-01-31T14:41:33.334" v="196"/>
          <ac:spMkLst>
            <pc:docMk/>
            <pc:sldMk cId="4139515278" sldId="314"/>
            <ac:spMk id="2" creationId="{53C5D828-9666-E312-B574-9FE965A7D6BE}"/>
          </ac:spMkLst>
        </pc:spChg>
        <pc:spChg chg="del">
          <ac:chgData name="Ihor Aleksandrov" userId="c3051032-6b87-4db2-b257-777a0106fbd9" providerId="ADAL" clId="{0C8A6E1B-185E-41A2-9AF9-E290758567BE}" dt="2024-01-31T14:41:30.609" v="195" actId="478"/>
          <ac:spMkLst>
            <pc:docMk/>
            <pc:sldMk cId="4139515278" sldId="314"/>
            <ac:spMk id="5" creationId="{2E321AE4-883E-DD9D-C986-747B9E25DAEF}"/>
          </ac:spMkLst>
        </pc:spChg>
        <pc:spChg chg="add mod">
          <ac:chgData name="Ihor Aleksandrov" userId="c3051032-6b87-4db2-b257-777a0106fbd9" providerId="ADAL" clId="{0C8A6E1B-185E-41A2-9AF9-E290758567BE}" dt="2024-01-31T14:43:47.415" v="199" actId="1076"/>
          <ac:spMkLst>
            <pc:docMk/>
            <pc:sldMk cId="4139515278" sldId="314"/>
            <ac:spMk id="6" creationId="{BE3C863F-2532-2EAB-1CBE-108549D31F28}"/>
          </ac:spMkLst>
        </pc:spChg>
        <pc:spChg chg="del">
          <ac:chgData name="Ihor Aleksandrov" userId="c3051032-6b87-4db2-b257-777a0106fbd9" providerId="ADAL" clId="{0C8A6E1B-185E-41A2-9AF9-E290758567BE}" dt="2024-01-31T14:43:49.340" v="200" actId="478"/>
          <ac:spMkLst>
            <pc:docMk/>
            <pc:sldMk cId="4139515278" sldId="314"/>
            <ac:spMk id="8" creationId="{73F916C7-C0E5-D4AB-DC00-B68309383FF9}"/>
          </ac:spMkLst>
        </pc:spChg>
        <pc:spChg chg="add mod">
          <ac:chgData name="Ihor Aleksandrov" userId="c3051032-6b87-4db2-b257-777a0106fbd9" providerId="ADAL" clId="{0C8A6E1B-185E-41A2-9AF9-E290758567BE}" dt="2024-01-31T14:44:07.307" v="204" actId="1076"/>
          <ac:spMkLst>
            <pc:docMk/>
            <pc:sldMk cId="4139515278" sldId="314"/>
            <ac:spMk id="9" creationId="{77B6B428-A834-0D0C-30FA-CCF7AD0FD8D3}"/>
          </ac:spMkLst>
        </pc:spChg>
      </pc:sldChg>
      <pc:sldChg chg="del">
        <pc:chgData name="Ihor Aleksandrov" userId="c3051032-6b87-4db2-b257-777a0106fbd9" providerId="ADAL" clId="{0C8A6E1B-185E-41A2-9AF9-E290758567BE}" dt="2024-01-31T09:09:07.384" v="37" actId="2696"/>
        <pc:sldMkLst>
          <pc:docMk/>
          <pc:sldMk cId="499114694" sldId="315"/>
        </pc:sldMkLst>
      </pc:sldChg>
      <pc:sldChg chg="addSp delSp modSp add mod">
        <pc:chgData name="Ihor Aleksandrov" userId="c3051032-6b87-4db2-b257-777a0106fbd9" providerId="ADAL" clId="{0C8A6E1B-185E-41A2-9AF9-E290758567BE}" dt="2024-01-31T14:46:45.683" v="219" actId="1076"/>
        <pc:sldMkLst>
          <pc:docMk/>
          <pc:sldMk cId="1378044044" sldId="315"/>
        </pc:sldMkLst>
        <pc:spChg chg="mod">
          <ac:chgData name="Ihor Aleksandrov" userId="c3051032-6b87-4db2-b257-777a0106fbd9" providerId="ADAL" clId="{0C8A6E1B-185E-41A2-9AF9-E290758567BE}" dt="2024-01-31T14:45:42.538" v="206"/>
          <ac:spMkLst>
            <pc:docMk/>
            <pc:sldMk cId="1378044044" sldId="315"/>
            <ac:spMk id="2" creationId="{53C5D828-9666-E312-B574-9FE965A7D6BE}"/>
          </ac:spMkLst>
        </pc:spChg>
        <pc:spChg chg="add mod">
          <ac:chgData name="Ihor Aleksandrov" userId="c3051032-6b87-4db2-b257-777a0106fbd9" providerId="ADAL" clId="{0C8A6E1B-185E-41A2-9AF9-E290758567BE}" dt="2024-01-31T14:46:31.498" v="216" actId="1076"/>
          <ac:spMkLst>
            <pc:docMk/>
            <pc:sldMk cId="1378044044" sldId="315"/>
            <ac:spMk id="5" creationId="{15BB2B40-5815-B446-6AFA-E1F99E2116A1}"/>
          </ac:spMkLst>
        </pc:spChg>
        <pc:spChg chg="del">
          <ac:chgData name="Ihor Aleksandrov" userId="c3051032-6b87-4db2-b257-777a0106fbd9" providerId="ADAL" clId="{0C8A6E1B-185E-41A2-9AF9-E290758567BE}" dt="2024-01-31T14:45:56.227" v="207" actId="478"/>
          <ac:spMkLst>
            <pc:docMk/>
            <pc:sldMk cId="1378044044" sldId="315"/>
            <ac:spMk id="6" creationId="{BE3C863F-2532-2EAB-1CBE-108549D31F28}"/>
          </ac:spMkLst>
        </pc:spChg>
        <pc:spChg chg="add mod">
          <ac:chgData name="Ihor Aleksandrov" userId="c3051032-6b87-4db2-b257-777a0106fbd9" providerId="ADAL" clId="{0C8A6E1B-185E-41A2-9AF9-E290758567BE}" dt="2024-01-31T14:46:28.799" v="215" actId="1076"/>
          <ac:spMkLst>
            <pc:docMk/>
            <pc:sldMk cId="1378044044" sldId="315"/>
            <ac:spMk id="8" creationId="{B37B946C-B95C-CD06-1C12-DF31A304E43A}"/>
          </ac:spMkLst>
        </pc:spChg>
        <pc:spChg chg="del">
          <ac:chgData name="Ihor Aleksandrov" userId="c3051032-6b87-4db2-b257-777a0106fbd9" providerId="ADAL" clId="{0C8A6E1B-185E-41A2-9AF9-E290758567BE}" dt="2024-01-31T14:46:06.266" v="211" actId="478"/>
          <ac:spMkLst>
            <pc:docMk/>
            <pc:sldMk cId="1378044044" sldId="315"/>
            <ac:spMk id="9" creationId="{77B6B428-A834-0D0C-30FA-CCF7AD0FD8D3}"/>
          </ac:spMkLst>
        </pc:spChg>
        <pc:spChg chg="add mod">
          <ac:chgData name="Ihor Aleksandrov" userId="c3051032-6b87-4db2-b257-777a0106fbd9" providerId="ADAL" clId="{0C8A6E1B-185E-41A2-9AF9-E290758567BE}" dt="2024-01-31T14:46:45.683" v="219" actId="1076"/>
          <ac:spMkLst>
            <pc:docMk/>
            <pc:sldMk cId="1378044044" sldId="315"/>
            <ac:spMk id="12" creationId="{657BEACC-2725-A419-2EE0-36B549B8C275}"/>
          </ac:spMkLst>
        </pc:spChg>
      </pc:sldChg>
      <pc:sldChg chg="addSp delSp modSp add mod">
        <pc:chgData name="Ihor Aleksandrov" userId="c3051032-6b87-4db2-b257-777a0106fbd9" providerId="ADAL" clId="{0C8A6E1B-185E-41A2-9AF9-E290758567BE}" dt="2024-01-31T14:48:52.646" v="236" actId="1076"/>
        <pc:sldMkLst>
          <pc:docMk/>
          <pc:sldMk cId="4005290215" sldId="316"/>
        </pc:sldMkLst>
        <pc:spChg chg="mod">
          <ac:chgData name="Ihor Aleksandrov" userId="c3051032-6b87-4db2-b257-777a0106fbd9" providerId="ADAL" clId="{0C8A6E1B-185E-41A2-9AF9-E290758567BE}" dt="2024-01-31T14:47:30.675" v="221"/>
          <ac:spMkLst>
            <pc:docMk/>
            <pc:sldMk cId="4005290215" sldId="316"/>
            <ac:spMk id="2" creationId="{53C5D828-9666-E312-B574-9FE965A7D6BE}"/>
          </ac:spMkLst>
        </pc:spChg>
        <pc:spChg chg="del">
          <ac:chgData name="Ihor Aleksandrov" userId="c3051032-6b87-4db2-b257-777a0106fbd9" providerId="ADAL" clId="{0C8A6E1B-185E-41A2-9AF9-E290758567BE}" dt="2024-01-31T14:47:42.302" v="223" actId="478"/>
          <ac:spMkLst>
            <pc:docMk/>
            <pc:sldMk cId="4005290215" sldId="316"/>
            <ac:spMk id="5" creationId="{15BB2B40-5815-B446-6AFA-E1F99E2116A1}"/>
          </ac:spMkLst>
        </pc:spChg>
        <pc:spChg chg="add mod">
          <ac:chgData name="Ihor Aleksandrov" userId="c3051032-6b87-4db2-b257-777a0106fbd9" providerId="ADAL" clId="{0C8A6E1B-185E-41A2-9AF9-E290758567BE}" dt="2024-01-31T14:47:57.017" v="229" actId="1076"/>
          <ac:spMkLst>
            <pc:docMk/>
            <pc:sldMk cId="4005290215" sldId="316"/>
            <ac:spMk id="6" creationId="{4FB2175F-A856-5B6F-CC7C-B7C8528430FF}"/>
          </ac:spMkLst>
        </pc:spChg>
        <pc:spChg chg="del">
          <ac:chgData name="Ihor Aleksandrov" userId="c3051032-6b87-4db2-b257-777a0106fbd9" providerId="ADAL" clId="{0C8A6E1B-185E-41A2-9AF9-E290758567BE}" dt="2024-01-31T14:47:39.442" v="222" actId="478"/>
          <ac:spMkLst>
            <pc:docMk/>
            <pc:sldMk cId="4005290215" sldId="316"/>
            <ac:spMk id="8" creationId="{B37B946C-B95C-CD06-1C12-DF31A304E43A}"/>
          </ac:spMkLst>
        </pc:spChg>
        <pc:spChg chg="add mod">
          <ac:chgData name="Ihor Aleksandrov" userId="c3051032-6b87-4db2-b257-777a0106fbd9" providerId="ADAL" clId="{0C8A6E1B-185E-41A2-9AF9-E290758567BE}" dt="2024-01-31T14:48:35.095" v="233" actId="14100"/>
          <ac:spMkLst>
            <pc:docMk/>
            <pc:sldMk cId="4005290215" sldId="316"/>
            <ac:spMk id="9" creationId="{509957BE-896A-183E-AF63-6531FAEE6744}"/>
          </ac:spMkLst>
        </pc:spChg>
        <pc:spChg chg="del mod">
          <ac:chgData name="Ihor Aleksandrov" userId="c3051032-6b87-4db2-b257-777a0106fbd9" providerId="ADAL" clId="{0C8A6E1B-185E-41A2-9AF9-E290758567BE}" dt="2024-01-31T14:47:46.738" v="225" actId="478"/>
          <ac:spMkLst>
            <pc:docMk/>
            <pc:sldMk cId="4005290215" sldId="316"/>
            <ac:spMk id="12" creationId="{657BEACC-2725-A419-2EE0-36B549B8C275}"/>
          </ac:spMkLst>
        </pc:spChg>
        <pc:spChg chg="add mod">
          <ac:chgData name="Ihor Aleksandrov" userId="c3051032-6b87-4db2-b257-777a0106fbd9" providerId="ADAL" clId="{0C8A6E1B-185E-41A2-9AF9-E290758567BE}" dt="2024-01-31T14:48:52.646" v="236" actId="1076"/>
          <ac:spMkLst>
            <pc:docMk/>
            <pc:sldMk cId="4005290215" sldId="316"/>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4133059621" sldId="316"/>
        </pc:sldMkLst>
      </pc:sldChg>
      <pc:sldChg chg="del">
        <pc:chgData name="Ihor Aleksandrov" userId="c3051032-6b87-4db2-b257-777a0106fbd9" providerId="ADAL" clId="{0C8A6E1B-185E-41A2-9AF9-E290758567BE}" dt="2024-01-31T09:09:07.384" v="37" actId="2696"/>
        <pc:sldMkLst>
          <pc:docMk/>
          <pc:sldMk cId="2658340023" sldId="317"/>
        </pc:sldMkLst>
      </pc:sldChg>
      <pc:sldChg chg="addSp delSp modSp add mod">
        <pc:chgData name="Ihor Aleksandrov" userId="c3051032-6b87-4db2-b257-777a0106fbd9" providerId="ADAL" clId="{0C8A6E1B-185E-41A2-9AF9-E290758567BE}" dt="2024-01-31T14:50:18.543" v="254" actId="1076"/>
        <pc:sldMkLst>
          <pc:docMk/>
          <pc:sldMk cId="3216751293" sldId="317"/>
        </pc:sldMkLst>
        <pc:spChg chg="mod">
          <ac:chgData name="Ihor Aleksandrov" userId="c3051032-6b87-4db2-b257-777a0106fbd9" providerId="ADAL" clId="{0C8A6E1B-185E-41A2-9AF9-E290758567BE}" dt="2024-01-31T14:49:36.188" v="243" actId="27636"/>
          <ac:spMkLst>
            <pc:docMk/>
            <pc:sldMk cId="3216751293" sldId="317"/>
            <ac:spMk id="2" creationId="{53C5D828-9666-E312-B574-9FE965A7D6BE}"/>
          </ac:spMkLst>
        </pc:spChg>
        <pc:spChg chg="add mod">
          <ac:chgData name="Ihor Aleksandrov" userId="c3051032-6b87-4db2-b257-777a0106fbd9" providerId="ADAL" clId="{0C8A6E1B-185E-41A2-9AF9-E290758567BE}" dt="2024-01-31T14:50:01.267" v="250" actId="14100"/>
          <ac:spMkLst>
            <pc:docMk/>
            <pc:sldMk cId="3216751293" sldId="317"/>
            <ac:spMk id="5" creationId="{A65E4AAB-B653-1A59-C639-6DDD32DE999D}"/>
          </ac:spMkLst>
        </pc:spChg>
        <pc:spChg chg="del">
          <ac:chgData name="Ihor Aleksandrov" userId="c3051032-6b87-4db2-b257-777a0106fbd9" providerId="ADAL" clId="{0C8A6E1B-185E-41A2-9AF9-E290758567BE}" dt="2024-01-31T14:49:42.853" v="245" actId="478"/>
          <ac:spMkLst>
            <pc:docMk/>
            <pc:sldMk cId="3216751293" sldId="317"/>
            <ac:spMk id="6" creationId="{4FB2175F-A856-5B6F-CC7C-B7C8528430FF}"/>
          </ac:spMkLst>
        </pc:spChg>
        <pc:spChg chg="add mod">
          <ac:chgData name="Ihor Aleksandrov" userId="c3051032-6b87-4db2-b257-777a0106fbd9" providerId="ADAL" clId="{0C8A6E1B-185E-41A2-9AF9-E290758567BE}" dt="2024-01-31T14:50:18.543" v="254" actId="1076"/>
          <ac:spMkLst>
            <pc:docMk/>
            <pc:sldMk cId="3216751293" sldId="317"/>
            <ac:spMk id="8" creationId="{49D15315-FB50-E7EE-1A22-13A20C72B019}"/>
          </ac:spMkLst>
        </pc:spChg>
        <pc:spChg chg="del">
          <ac:chgData name="Ihor Aleksandrov" userId="c3051032-6b87-4db2-b257-777a0106fbd9" providerId="ADAL" clId="{0C8A6E1B-185E-41A2-9AF9-E290758567BE}" dt="2024-01-31T14:49:40.318" v="244" actId="478"/>
          <ac:spMkLst>
            <pc:docMk/>
            <pc:sldMk cId="3216751293" sldId="317"/>
            <ac:spMk id="9" creationId="{509957BE-896A-183E-AF63-6531FAEE6744}"/>
          </ac:spMkLst>
        </pc:spChg>
        <pc:spChg chg="del mod">
          <ac:chgData name="Ihor Aleksandrov" userId="c3051032-6b87-4db2-b257-777a0106fbd9" providerId="ADAL" clId="{0C8A6E1B-185E-41A2-9AF9-E290758567BE}" dt="2024-01-31T14:49:46.925" v="247" actId="478"/>
          <ac:spMkLst>
            <pc:docMk/>
            <pc:sldMk cId="3216751293" sldId="317"/>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141045630" sldId="318"/>
        </pc:sldMkLst>
      </pc:sldChg>
      <pc:sldChg chg="addSp delSp modSp add mod">
        <pc:chgData name="Ihor Aleksandrov" userId="c3051032-6b87-4db2-b257-777a0106fbd9" providerId="ADAL" clId="{0C8A6E1B-185E-41A2-9AF9-E290758567BE}" dt="2024-01-31T14:58:25.608" v="270" actId="1076"/>
        <pc:sldMkLst>
          <pc:docMk/>
          <pc:sldMk cId="2111960273" sldId="318"/>
        </pc:sldMkLst>
        <pc:spChg chg="mod">
          <ac:chgData name="Ihor Aleksandrov" userId="c3051032-6b87-4db2-b257-777a0106fbd9" providerId="ADAL" clId="{0C8A6E1B-185E-41A2-9AF9-E290758567BE}" dt="2024-01-31T14:57:36.598" v="260"/>
          <ac:spMkLst>
            <pc:docMk/>
            <pc:sldMk cId="2111960273" sldId="318"/>
            <ac:spMk id="2" creationId="{53C5D828-9666-E312-B574-9FE965A7D6BE}"/>
          </ac:spMkLst>
        </pc:spChg>
        <pc:spChg chg="del">
          <ac:chgData name="Ihor Aleksandrov" userId="c3051032-6b87-4db2-b257-777a0106fbd9" providerId="ADAL" clId="{0C8A6E1B-185E-41A2-9AF9-E290758567BE}" dt="2024-01-31T14:57:29.298" v="256" actId="478"/>
          <ac:spMkLst>
            <pc:docMk/>
            <pc:sldMk cId="2111960273" sldId="318"/>
            <ac:spMk id="5" creationId="{A65E4AAB-B653-1A59-C639-6DDD32DE999D}"/>
          </ac:spMkLst>
        </pc:spChg>
        <pc:spChg chg="add mod">
          <ac:chgData name="Ihor Aleksandrov" userId="c3051032-6b87-4db2-b257-777a0106fbd9" providerId="ADAL" clId="{0C8A6E1B-185E-41A2-9AF9-E290758567BE}" dt="2024-01-31T14:58:06.708" v="266" actId="255"/>
          <ac:spMkLst>
            <pc:docMk/>
            <pc:sldMk cId="2111960273" sldId="318"/>
            <ac:spMk id="6" creationId="{97DE2CC5-F510-2A7B-5152-CBBC854C4639}"/>
          </ac:spMkLst>
        </pc:spChg>
        <pc:spChg chg="del">
          <ac:chgData name="Ihor Aleksandrov" userId="c3051032-6b87-4db2-b257-777a0106fbd9" providerId="ADAL" clId="{0C8A6E1B-185E-41A2-9AF9-E290758567BE}" dt="2024-01-31T14:57:30.625" v="257" actId="478"/>
          <ac:spMkLst>
            <pc:docMk/>
            <pc:sldMk cId="2111960273" sldId="318"/>
            <ac:spMk id="8" creationId="{49D15315-FB50-E7EE-1A22-13A20C72B019}"/>
          </ac:spMkLst>
        </pc:spChg>
        <pc:spChg chg="add mod">
          <ac:chgData name="Ihor Aleksandrov" userId="c3051032-6b87-4db2-b257-777a0106fbd9" providerId="ADAL" clId="{0C8A6E1B-185E-41A2-9AF9-E290758567BE}" dt="2024-01-31T14:58:25.608" v="270" actId="1076"/>
          <ac:spMkLst>
            <pc:docMk/>
            <pc:sldMk cId="2111960273" sldId="318"/>
            <ac:spMk id="9" creationId="{F75BFA19-3EEB-B7A2-0465-9ED089CE8377}"/>
          </ac:spMkLst>
        </pc:spChg>
      </pc:sldChg>
      <pc:sldChg chg="del">
        <pc:chgData name="Ihor Aleksandrov" userId="c3051032-6b87-4db2-b257-777a0106fbd9" providerId="ADAL" clId="{0C8A6E1B-185E-41A2-9AF9-E290758567BE}" dt="2024-01-31T09:09:07.384" v="37" actId="2696"/>
        <pc:sldMkLst>
          <pc:docMk/>
          <pc:sldMk cId="1532481946" sldId="319"/>
        </pc:sldMkLst>
      </pc:sldChg>
      <pc:sldChg chg="addSp delSp modSp add mod">
        <pc:chgData name="Ihor Aleksandrov" userId="c3051032-6b87-4db2-b257-777a0106fbd9" providerId="ADAL" clId="{0C8A6E1B-185E-41A2-9AF9-E290758567BE}" dt="2024-01-31T15:02:30.712" v="282" actId="1076"/>
        <pc:sldMkLst>
          <pc:docMk/>
          <pc:sldMk cId="3751308428" sldId="319"/>
        </pc:sldMkLst>
        <pc:spChg chg="mod">
          <ac:chgData name="Ihor Aleksandrov" userId="c3051032-6b87-4db2-b257-777a0106fbd9" providerId="ADAL" clId="{0C8A6E1B-185E-41A2-9AF9-E290758567BE}" dt="2024-01-31T15:01:55.359" v="272"/>
          <ac:spMkLst>
            <pc:docMk/>
            <pc:sldMk cId="3751308428" sldId="319"/>
            <ac:spMk id="2" creationId="{53C5D828-9666-E312-B574-9FE965A7D6BE}"/>
          </ac:spMkLst>
        </pc:spChg>
        <pc:spChg chg="mod">
          <ac:chgData name="Ihor Aleksandrov" userId="c3051032-6b87-4db2-b257-777a0106fbd9" providerId="ADAL" clId="{0C8A6E1B-185E-41A2-9AF9-E290758567BE}" dt="2024-01-31T15:02:18.218" v="279" actId="1076"/>
          <ac:spMkLst>
            <pc:docMk/>
            <pc:sldMk cId="3751308428" sldId="319"/>
            <ac:spMk id="3" creationId="{5AA19FA0-A765-8169-03F1-928E3EF7B595}"/>
          </ac:spMkLst>
        </pc:spChg>
        <pc:spChg chg="add mod">
          <ac:chgData name="Ihor Aleksandrov" userId="c3051032-6b87-4db2-b257-777a0106fbd9" providerId="ADAL" clId="{0C8A6E1B-185E-41A2-9AF9-E290758567BE}" dt="2024-01-31T15:02:17.508" v="278" actId="1076"/>
          <ac:spMkLst>
            <pc:docMk/>
            <pc:sldMk cId="3751308428" sldId="319"/>
            <ac:spMk id="5" creationId="{EF0634EE-5044-A791-C530-11D731521301}"/>
          </ac:spMkLst>
        </pc:spChg>
        <pc:spChg chg="del">
          <ac:chgData name="Ihor Aleksandrov" userId="c3051032-6b87-4db2-b257-777a0106fbd9" providerId="ADAL" clId="{0C8A6E1B-185E-41A2-9AF9-E290758567BE}" dt="2024-01-31T15:01:58.840" v="273" actId="478"/>
          <ac:spMkLst>
            <pc:docMk/>
            <pc:sldMk cId="3751308428" sldId="319"/>
            <ac:spMk id="6" creationId="{97DE2CC5-F510-2A7B-5152-CBBC854C4639}"/>
          </ac:spMkLst>
        </pc:spChg>
        <pc:spChg chg="add mod">
          <ac:chgData name="Ihor Aleksandrov" userId="c3051032-6b87-4db2-b257-777a0106fbd9" providerId="ADAL" clId="{0C8A6E1B-185E-41A2-9AF9-E290758567BE}" dt="2024-01-31T15:02:30.712" v="282" actId="1076"/>
          <ac:spMkLst>
            <pc:docMk/>
            <pc:sldMk cId="3751308428" sldId="319"/>
            <ac:spMk id="8" creationId="{A9036777-549F-2BEB-FF6D-31A27F4ABFE2}"/>
          </ac:spMkLst>
        </pc:spChg>
        <pc:spChg chg="del">
          <ac:chgData name="Ihor Aleksandrov" userId="c3051032-6b87-4db2-b257-777a0106fbd9" providerId="ADAL" clId="{0C8A6E1B-185E-41A2-9AF9-E290758567BE}" dt="2024-01-31T15:02:03.055" v="274" actId="478"/>
          <ac:spMkLst>
            <pc:docMk/>
            <pc:sldMk cId="3751308428" sldId="319"/>
            <ac:spMk id="9" creationId="{F75BFA19-3EEB-B7A2-0465-9ED089CE8377}"/>
          </ac:spMkLst>
        </pc:spChg>
      </pc:sldChg>
      <pc:sldChg chg="addSp delSp modSp add mod">
        <pc:chgData name="Ihor Aleksandrov" userId="c3051032-6b87-4db2-b257-777a0106fbd9" providerId="ADAL" clId="{0C8A6E1B-185E-41A2-9AF9-E290758567BE}" dt="2024-01-31T15:05:56.183" v="316" actId="1076"/>
        <pc:sldMkLst>
          <pc:docMk/>
          <pc:sldMk cId="1361347956" sldId="320"/>
        </pc:sldMkLst>
        <pc:spChg chg="mod">
          <ac:chgData name="Ihor Aleksandrov" userId="c3051032-6b87-4db2-b257-777a0106fbd9" providerId="ADAL" clId="{0C8A6E1B-185E-41A2-9AF9-E290758567BE}" dt="2024-01-31T15:03:21.541" v="288" actId="14100"/>
          <ac:spMkLst>
            <pc:docMk/>
            <pc:sldMk cId="1361347956" sldId="320"/>
            <ac:spMk id="2" creationId="{53C5D828-9666-E312-B574-9FE965A7D6BE}"/>
          </ac:spMkLst>
        </pc:spChg>
        <pc:spChg chg="del">
          <ac:chgData name="Ihor Aleksandrov" userId="c3051032-6b87-4db2-b257-777a0106fbd9" providerId="ADAL" clId="{0C8A6E1B-185E-41A2-9AF9-E290758567BE}" dt="2024-01-31T15:03:24.684" v="289" actId="478"/>
          <ac:spMkLst>
            <pc:docMk/>
            <pc:sldMk cId="1361347956" sldId="320"/>
            <ac:spMk id="5" creationId="{EF0634EE-5044-A791-C530-11D731521301}"/>
          </ac:spMkLst>
        </pc:spChg>
        <pc:spChg chg="add mod">
          <ac:chgData name="Ihor Aleksandrov" userId="c3051032-6b87-4db2-b257-777a0106fbd9" providerId="ADAL" clId="{0C8A6E1B-185E-41A2-9AF9-E290758567BE}" dt="2024-01-31T15:04:16.995" v="300" actId="1076"/>
          <ac:spMkLst>
            <pc:docMk/>
            <pc:sldMk cId="1361347956" sldId="320"/>
            <ac:spMk id="6" creationId="{4F22763F-AF99-6146-6BB0-E709D3318EDC}"/>
          </ac:spMkLst>
        </pc:spChg>
        <pc:spChg chg="del">
          <ac:chgData name="Ihor Aleksandrov" userId="c3051032-6b87-4db2-b257-777a0106fbd9" providerId="ADAL" clId="{0C8A6E1B-185E-41A2-9AF9-E290758567BE}" dt="2024-01-31T15:03:29.239" v="290" actId="478"/>
          <ac:spMkLst>
            <pc:docMk/>
            <pc:sldMk cId="1361347956" sldId="320"/>
            <ac:spMk id="8" creationId="{A9036777-549F-2BEB-FF6D-31A27F4ABFE2}"/>
          </ac:spMkLst>
        </pc:spChg>
        <pc:spChg chg="add mod">
          <ac:chgData name="Ihor Aleksandrov" userId="c3051032-6b87-4db2-b257-777a0106fbd9" providerId="ADAL" clId="{0C8A6E1B-185E-41A2-9AF9-E290758567BE}" dt="2024-01-31T15:04:34.706" v="304" actId="1076"/>
          <ac:spMkLst>
            <pc:docMk/>
            <pc:sldMk cId="1361347956" sldId="320"/>
            <ac:spMk id="9" creationId="{E6483C9F-8259-4FC4-B539-2D370A110289}"/>
          </ac:spMkLst>
        </pc:spChg>
        <pc:spChg chg="add mod">
          <ac:chgData name="Ihor Aleksandrov" userId="c3051032-6b87-4db2-b257-777a0106fbd9" providerId="ADAL" clId="{0C8A6E1B-185E-41A2-9AF9-E290758567BE}" dt="2024-01-31T15:05:24.130" v="308" actId="14100"/>
          <ac:spMkLst>
            <pc:docMk/>
            <pc:sldMk cId="1361347956" sldId="320"/>
            <ac:spMk id="12" creationId="{D2B49E4C-9126-693D-966A-035331A3FCC8}"/>
          </ac:spMkLst>
        </pc:spChg>
        <pc:spChg chg="add mod">
          <ac:chgData name="Ihor Aleksandrov" userId="c3051032-6b87-4db2-b257-777a0106fbd9" providerId="ADAL" clId="{0C8A6E1B-185E-41A2-9AF9-E290758567BE}" dt="2024-01-31T15:05:41.532" v="312" actId="1076"/>
          <ac:spMkLst>
            <pc:docMk/>
            <pc:sldMk cId="1361347956" sldId="320"/>
            <ac:spMk id="14" creationId="{D18D3D50-4C9F-A4C5-6C98-AB68816277F0}"/>
          </ac:spMkLst>
        </pc:spChg>
        <pc:spChg chg="add mod">
          <ac:chgData name="Ihor Aleksandrov" userId="c3051032-6b87-4db2-b257-777a0106fbd9" providerId="ADAL" clId="{0C8A6E1B-185E-41A2-9AF9-E290758567BE}" dt="2024-01-31T15:05:56.183" v="316" actId="1076"/>
          <ac:spMkLst>
            <pc:docMk/>
            <pc:sldMk cId="1361347956" sldId="320"/>
            <ac:spMk id="16" creationId="{7624623E-E36C-B536-743B-A23ED1C0627F}"/>
          </ac:spMkLst>
        </pc:spChg>
      </pc:sldChg>
      <pc:sldChg chg="del">
        <pc:chgData name="Ihor Aleksandrov" userId="c3051032-6b87-4db2-b257-777a0106fbd9" providerId="ADAL" clId="{0C8A6E1B-185E-41A2-9AF9-E290758567BE}" dt="2024-01-31T09:09:07.384" v="37" actId="2696"/>
        <pc:sldMkLst>
          <pc:docMk/>
          <pc:sldMk cId="2524846561" sldId="320"/>
        </pc:sldMkLst>
      </pc:sldChg>
      <pc:sldChg chg="del">
        <pc:chgData name="Ihor Aleksandrov" userId="c3051032-6b87-4db2-b257-777a0106fbd9" providerId="ADAL" clId="{0C8A6E1B-185E-41A2-9AF9-E290758567BE}" dt="2024-01-31T09:09:07.384" v="37" actId="2696"/>
        <pc:sldMkLst>
          <pc:docMk/>
          <pc:sldMk cId="340892873" sldId="321"/>
        </pc:sldMkLst>
      </pc:sldChg>
      <pc:sldChg chg="addSp delSp modSp add mod">
        <pc:chgData name="Ihor Aleksandrov" userId="c3051032-6b87-4db2-b257-777a0106fbd9" providerId="ADAL" clId="{0C8A6E1B-185E-41A2-9AF9-E290758567BE}" dt="2024-01-31T15:06:40.557" v="332" actId="1076"/>
        <pc:sldMkLst>
          <pc:docMk/>
          <pc:sldMk cId="1540168670" sldId="321"/>
        </pc:sldMkLst>
        <pc:spChg chg="mod">
          <ac:chgData name="Ihor Aleksandrov" userId="c3051032-6b87-4db2-b257-777a0106fbd9" providerId="ADAL" clId="{0C8A6E1B-185E-41A2-9AF9-E290758567BE}" dt="2024-01-31T15:06:14.032" v="321" actId="20577"/>
          <ac:spMkLst>
            <pc:docMk/>
            <pc:sldMk cId="1540168670" sldId="321"/>
            <ac:spMk id="2" creationId="{53C5D828-9666-E312-B574-9FE965A7D6BE}"/>
          </ac:spMkLst>
        </pc:spChg>
        <pc:spChg chg="add mod">
          <ac:chgData name="Ihor Aleksandrov" userId="c3051032-6b87-4db2-b257-777a0106fbd9" providerId="ADAL" clId="{0C8A6E1B-185E-41A2-9AF9-E290758567BE}" dt="2024-01-31T15:06:40.557" v="332" actId="1076"/>
          <ac:spMkLst>
            <pc:docMk/>
            <pc:sldMk cId="1540168670" sldId="321"/>
            <ac:spMk id="4" creationId="{C44F42E5-3B47-3761-B730-9D773674B2F6}"/>
          </ac:spMkLst>
        </pc:spChg>
        <pc:spChg chg="del">
          <ac:chgData name="Ihor Aleksandrov" userId="c3051032-6b87-4db2-b257-777a0106fbd9" providerId="ADAL" clId="{0C8A6E1B-185E-41A2-9AF9-E290758567BE}" dt="2024-01-31T15:06:18.741" v="322" actId="478"/>
          <ac:spMkLst>
            <pc:docMk/>
            <pc:sldMk cId="1540168670" sldId="321"/>
            <ac:spMk id="6" creationId="{4F22763F-AF99-6146-6BB0-E709D3318EDC}"/>
          </ac:spMkLst>
        </pc:spChg>
        <pc:spChg chg="del">
          <ac:chgData name="Ihor Aleksandrov" userId="c3051032-6b87-4db2-b257-777a0106fbd9" providerId="ADAL" clId="{0C8A6E1B-185E-41A2-9AF9-E290758567BE}" dt="2024-01-31T15:06:21.131" v="323" actId="478"/>
          <ac:spMkLst>
            <pc:docMk/>
            <pc:sldMk cId="1540168670" sldId="321"/>
            <ac:spMk id="9" creationId="{E6483C9F-8259-4FC4-B539-2D370A110289}"/>
          </ac:spMkLst>
        </pc:spChg>
        <pc:spChg chg="del">
          <ac:chgData name="Ihor Aleksandrov" userId="c3051032-6b87-4db2-b257-777a0106fbd9" providerId="ADAL" clId="{0C8A6E1B-185E-41A2-9AF9-E290758567BE}" dt="2024-01-31T15:06:24.121" v="324" actId="478"/>
          <ac:spMkLst>
            <pc:docMk/>
            <pc:sldMk cId="1540168670" sldId="321"/>
            <ac:spMk id="12" creationId="{D2B49E4C-9126-693D-966A-035331A3FCC8}"/>
          </ac:spMkLst>
        </pc:spChg>
        <pc:spChg chg="del">
          <ac:chgData name="Ihor Aleksandrov" userId="c3051032-6b87-4db2-b257-777a0106fbd9" providerId="ADAL" clId="{0C8A6E1B-185E-41A2-9AF9-E290758567BE}" dt="2024-01-31T15:06:26.256" v="325" actId="478"/>
          <ac:spMkLst>
            <pc:docMk/>
            <pc:sldMk cId="1540168670" sldId="321"/>
            <ac:spMk id="14" creationId="{D18D3D50-4C9F-A4C5-6C98-AB68816277F0}"/>
          </ac:spMkLst>
        </pc:spChg>
        <pc:spChg chg="del">
          <ac:chgData name="Ihor Aleksandrov" userId="c3051032-6b87-4db2-b257-777a0106fbd9" providerId="ADAL" clId="{0C8A6E1B-185E-41A2-9AF9-E290758567BE}" dt="2024-01-31T15:06:27.691" v="326" actId="478"/>
          <ac:spMkLst>
            <pc:docMk/>
            <pc:sldMk cId="1540168670" sldId="321"/>
            <ac:spMk id="16" creationId="{7624623E-E36C-B536-743B-A23ED1C0627F}"/>
          </ac:spMkLst>
        </pc:spChg>
      </pc:sldChg>
      <pc:sldChg chg="addSp delSp modSp add mod ord">
        <pc:chgData name="Ihor Aleksandrov" userId="c3051032-6b87-4db2-b257-777a0106fbd9" providerId="ADAL" clId="{0C8A6E1B-185E-41A2-9AF9-E290758567BE}" dt="2024-01-31T16:19:42.693" v="351" actId="1076"/>
        <pc:sldMkLst>
          <pc:docMk/>
          <pc:sldMk cId="1092589088" sldId="322"/>
        </pc:sldMkLst>
        <pc:spChg chg="mod">
          <ac:chgData name="Ihor Aleksandrov" userId="c3051032-6b87-4db2-b257-777a0106fbd9" providerId="ADAL" clId="{0C8A6E1B-185E-41A2-9AF9-E290758567BE}" dt="2024-01-31T16:19:10.303" v="344" actId="20577"/>
          <ac:spMkLst>
            <pc:docMk/>
            <pc:sldMk cId="1092589088" sldId="322"/>
            <ac:spMk id="2" creationId="{2C4A1DFF-3C45-F11D-E6A6-19C0306E5E2B}"/>
          </ac:spMkLst>
        </pc:spChg>
        <pc:spChg chg="del mod">
          <ac:chgData name="Ihor Aleksandrov" userId="c3051032-6b87-4db2-b257-777a0106fbd9" providerId="ADAL" clId="{0C8A6E1B-185E-41A2-9AF9-E290758567BE}" dt="2024-01-31T16:19:34.088" v="347" actId="478"/>
          <ac:spMkLst>
            <pc:docMk/>
            <pc:sldMk cId="1092589088" sldId="322"/>
            <ac:spMk id="5" creationId="{F194A616-7254-08E0-5BB4-00D122C8B492}"/>
          </ac:spMkLst>
        </pc:spChg>
        <pc:spChg chg="add mod">
          <ac:chgData name="Ihor Aleksandrov" userId="c3051032-6b87-4db2-b257-777a0106fbd9" providerId="ADAL" clId="{0C8A6E1B-185E-41A2-9AF9-E290758567BE}" dt="2024-01-31T16:19:42.693" v="351" actId="1076"/>
          <ac:spMkLst>
            <pc:docMk/>
            <pc:sldMk cId="1092589088" sldId="322"/>
            <ac:spMk id="6" creationId="{F19A30DC-656B-BC02-5817-2DDFC04DE58D}"/>
          </ac:spMkLst>
        </pc:spChg>
        <pc:spChg chg="del mod">
          <ac:chgData name="Ihor Aleksandrov" userId="c3051032-6b87-4db2-b257-777a0106fbd9" providerId="ADAL" clId="{0C8A6E1B-185E-41A2-9AF9-E290758567BE}" dt="2024-01-31T16:19:36.968" v="349" actId="478"/>
          <ac:spMkLst>
            <pc:docMk/>
            <pc:sldMk cId="1092589088" sldId="322"/>
            <ac:spMk id="10" creationId="{689554E7-E53A-01D8-3C91-46AEA2F8F4E6}"/>
          </ac:spMkLst>
        </pc:spChg>
      </pc:sldChg>
      <pc:sldChg chg="del">
        <pc:chgData name="Ihor Aleksandrov" userId="c3051032-6b87-4db2-b257-777a0106fbd9" providerId="ADAL" clId="{0C8A6E1B-185E-41A2-9AF9-E290758567BE}" dt="2024-01-31T09:09:07.384" v="37" actId="2696"/>
        <pc:sldMkLst>
          <pc:docMk/>
          <pc:sldMk cId="4244882003" sldId="322"/>
        </pc:sldMkLst>
      </pc:sldChg>
      <pc:sldChg chg="del">
        <pc:chgData name="Ihor Aleksandrov" userId="c3051032-6b87-4db2-b257-777a0106fbd9" providerId="ADAL" clId="{0C8A6E1B-185E-41A2-9AF9-E290758567BE}" dt="2024-01-31T09:09:07.384" v="37" actId="2696"/>
        <pc:sldMkLst>
          <pc:docMk/>
          <pc:sldMk cId="1792278959" sldId="323"/>
        </pc:sldMkLst>
      </pc:sldChg>
      <pc:sldChg chg="addSp delSp modSp add mod setBg delDesignElem">
        <pc:chgData name="Ihor Aleksandrov" userId="c3051032-6b87-4db2-b257-777a0106fbd9" providerId="ADAL" clId="{0C8A6E1B-185E-41A2-9AF9-E290758567BE}" dt="2024-01-31T16:21:43.277" v="361" actId="1076"/>
        <pc:sldMkLst>
          <pc:docMk/>
          <pc:sldMk cId="3618741339" sldId="323"/>
        </pc:sldMkLst>
        <pc:spChg chg="mod">
          <ac:chgData name="Ihor Aleksandrov" userId="c3051032-6b87-4db2-b257-777a0106fbd9" providerId="ADAL" clId="{0C8A6E1B-185E-41A2-9AF9-E290758567BE}" dt="2024-01-31T16:21:09.280" v="354" actId="26606"/>
          <ac:spMkLst>
            <pc:docMk/>
            <pc:sldMk cId="3618741339" sldId="323"/>
            <ac:spMk id="2" creationId="{53C5D828-9666-E312-B574-9FE965A7D6BE}"/>
          </ac:spMkLst>
        </pc:spChg>
        <pc:spChg chg="mod ord">
          <ac:chgData name="Ihor Aleksandrov" userId="c3051032-6b87-4db2-b257-777a0106fbd9" providerId="ADAL" clId="{0C8A6E1B-185E-41A2-9AF9-E290758567BE}" dt="2024-01-31T16:21:09.280" v="354" actId="26606"/>
          <ac:spMkLst>
            <pc:docMk/>
            <pc:sldMk cId="3618741339" sldId="323"/>
            <ac:spMk id="3" creationId="{5AA19FA0-A765-8169-03F1-928E3EF7B595}"/>
          </ac:spMkLst>
        </pc:spChg>
        <pc:spChg chg="add mod">
          <ac:chgData name="Ihor Aleksandrov" userId="c3051032-6b87-4db2-b257-777a0106fbd9" providerId="ADAL" clId="{0C8A6E1B-185E-41A2-9AF9-E290758567BE}" dt="2024-01-31T16:21:43.277" v="361" actId="1076"/>
          <ac:spMkLst>
            <pc:docMk/>
            <pc:sldMk cId="3618741339" sldId="323"/>
            <ac:spMk id="6" creationId="{B700BAFA-9FA8-430E-DD14-82DDC976B93D}"/>
          </ac:spMkLst>
        </pc:spChg>
        <pc:spChg chg="add">
          <ac:chgData name="Ihor Aleksandrov" userId="c3051032-6b87-4db2-b257-777a0106fbd9" providerId="ADAL" clId="{0C8A6E1B-185E-41A2-9AF9-E290758567BE}" dt="2024-01-31T16:21:09.280" v="354" actId="26606"/>
          <ac:spMkLst>
            <pc:docMk/>
            <pc:sldMk cId="3618741339" sldId="323"/>
            <ac:spMk id="10" creationId="{D4771268-CB57-404A-9271-370EB28F6090}"/>
          </ac:spMkLst>
        </pc:spChg>
        <pc:spChg chg="del">
          <ac:chgData name="Ihor Aleksandrov" userId="c3051032-6b87-4db2-b257-777a0106fbd9" providerId="ADAL" clId="{0C8A6E1B-185E-41A2-9AF9-E290758567BE}" dt="2024-01-31T16:21:05.212" v="353"/>
          <ac:spMkLst>
            <pc:docMk/>
            <pc:sldMk cId="3618741339" sldId="323"/>
            <ac:spMk id="24" creationId="{D4771268-CB57-404A-9271-370EB28F6090}"/>
          </ac:spMkLst>
        </pc:spChg>
        <pc:picChg chg="mod">
          <ac:chgData name="Ihor Aleksandrov" userId="c3051032-6b87-4db2-b257-777a0106fbd9" providerId="ADAL" clId="{0C8A6E1B-185E-41A2-9AF9-E290758567BE}" dt="2024-01-31T16:21:26.679" v="359" actId="1076"/>
          <ac:picMkLst>
            <pc:docMk/>
            <pc:sldMk cId="3618741339" sldId="323"/>
            <ac:picMk id="5" creationId="{F532E8B4-0BE7-0CB3-9EF5-566DC21B1A9C}"/>
          </ac:picMkLst>
        </pc:picChg>
      </pc:sldChg>
      <pc:sldChg chg="addSp delSp modSp add mod setBg delDesignElem">
        <pc:chgData name="Ihor Aleksandrov" userId="c3051032-6b87-4db2-b257-777a0106fbd9" providerId="ADAL" clId="{0C8A6E1B-185E-41A2-9AF9-E290758567BE}" dt="2024-01-31T16:25:05.236" v="376" actId="1076"/>
        <pc:sldMkLst>
          <pc:docMk/>
          <pc:sldMk cId="955539517" sldId="324"/>
        </pc:sldMkLst>
        <pc:spChg chg="mod">
          <ac:chgData name="Ihor Aleksandrov" userId="c3051032-6b87-4db2-b257-777a0106fbd9" providerId="ADAL" clId="{0C8A6E1B-185E-41A2-9AF9-E290758567BE}" dt="2024-01-31T16:24:20.051" v="367" actId="26606"/>
          <ac:spMkLst>
            <pc:docMk/>
            <pc:sldMk cId="955539517" sldId="324"/>
            <ac:spMk id="2" creationId="{53C5D828-9666-E312-B574-9FE965A7D6BE}"/>
          </ac:spMkLst>
        </pc:spChg>
        <pc:spChg chg="mod ord">
          <ac:chgData name="Ihor Aleksandrov" userId="c3051032-6b87-4db2-b257-777a0106fbd9" providerId="ADAL" clId="{0C8A6E1B-185E-41A2-9AF9-E290758567BE}" dt="2024-01-31T16:24:20.051" v="367" actId="26606"/>
          <ac:spMkLst>
            <pc:docMk/>
            <pc:sldMk cId="955539517" sldId="324"/>
            <ac:spMk id="3" creationId="{5AA19FA0-A765-8169-03F1-928E3EF7B595}"/>
          </ac:spMkLst>
        </pc:spChg>
        <pc:spChg chg="add mod">
          <ac:chgData name="Ihor Aleksandrov" userId="c3051032-6b87-4db2-b257-777a0106fbd9" providerId="ADAL" clId="{0C8A6E1B-185E-41A2-9AF9-E290758567BE}" dt="2024-01-31T16:24:42.201" v="373" actId="1076"/>
          <ac:spMkLst>
            <pc:docMk/>
            <pc:sldMk cId="955539517" sldId="324"/>
            <ac:spMk id="6" creationId="{D1FD7F83-D2DD-8542-651C-274C980E0291}"/>
          </ac:spMkLst>
        </pc:spChg>
        <pc:spChg chg="add mod">
          <ac:chgData name="Ihor Aleksandrov" userId="c3051032-6b87-4db2-b257-777a0106fbd9" providerId="ADAL" clId="{0C8A6E1B-185E-41A2-9AF9-E290758567BE}" dt="2024-01-31T16:25:05.236" v="376" actId="1076"/>
          <ac:spMkLst>
            <pc:docMk/>
            <pc:sldMk cId="955539517" sldId="324"/>
            <ac:spMk id="8" creationId="{96901502-3988-6DFA-1FFA-55C95A533429}"/>
          </ac:spMkLst>
        </pc:spChg>
        <pc:spChg chg="add">
          <ac:chgData name="Ihor Aleksandrov" userId="c3051032-6b87-4db2-b257-777a0106fbd9" providerId="ADAL" clId="{0C8A6E1B-185E-41A2-9AF9-E290758567BE}" dt="2024-01-31T16:24:20.051" v="367" actId="26606"/>
          <ac:spMkLst>
            <pc:docMk/>
            <pc:sldMk cId="955539517" sldId="324"/>
            <ac:spMk id="9" creationId="{D4771268-CB57-404A-9271-370EB28F6090}"/>
          </ac:spMkLst>
        </pc:spChg>
        <pc:spChg chg="del">
          <ac:chgData name="Ihor Aleksandrov" userId="c3051032-6b87-4db2-b257-777a0106fbd9" providerId="ADAL" clId="{0C8A6E1B-185E-41A2-9AF9-E290758567BE}" dt="2024-01-31T16:24:17.215" v="366"/>
          <ac:spMkLst>
            <pc:docMk/>
            <pc:sldMk cId="955539517" sldId="324"/>
            <ac:spMk id="24" creationId="{D4771268-CB57-404A-9271-370EB28F6090}"/>
          </ac:spMkLst>
        </pc:spChg>
        <pc:picChg chg="mod">
          <ac:chgData name="Ihor Aleksandrov" userId="c3051032-6b87-4db2-b257-777a0106fbd9" providerId="ADAL" clId="{0C8A6E1B-185E-41A2-9AF9-E290758567BE}" dt="2024-01-31T16:24:25.383" v="369" actId="1076"/>
          <ac:picMkLst>
            <pc:docMk/>
            <pc:sldMk cId="955539517" sldId="324"/>
            <ac:picMk id="4" creationId="{28A2D3FD-7D05-8035-871B-BC18824DA49F}"/>
          </ac:picMkLst>
        </pc:picChg>
      </pc:sldChg>
      <pc:sldChg chg="addSp delSp add del setBg delDesignElem">
        <pc:chgData name="Ihor Aleksandrov" userId="c3051032-6b87-4db2-b257-777a0106fbd9" providerId="ADAL" clId="{0C8A6E1B-185E-41A2-9AF9-E290758567BE}" dt="2024-01-31T16:24:10.018" v="364"/>
        <pc:sldMkLst>
          <pc:docMk/>
          <pc:sldMk cId="2303719717" sldId="324"/>
        </pc:sldMkLst>
        <pc:spChg chg="add del">
          <ac:chgData name="Ihor Aleksandrov" userId="c3051032-6b87-4db2-b257-777a0106fbd9" providerId="ADAL" clId="{0C8A6E1B-185E-41A2-9AF9-E290758567BE}" dt="2024-01-31T16:24:10.018" v="364"/>
          <ac:spMkLst>
            <pc:docMk/>
            <pc:sldMk cId="2303719717" sldId="324"/>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2940295210" sldId="324"/>
        </pc:sldMkLst>
      </pc:sldChg>
      <pc:sldChg chg="del">
        <pc:chgData name="Ihor Aleksandrov" userId="c3051032-6b87-4db2-b257-777a0106fbd9" providerId="ADAL" clId="{0C8A6E1B-185E-41A2-9AF9-E290758567BE}" dt="2024-01-31T09:09:07.384" v="37" actId="2696"/>
        <pc:sldMkLst>
          <pc:docMk/>
          <pc:sldMk cId="2741142378" sldId="325"/>
        </pc:sldMkLst>
      </pc:sldChg>
      <pc:sldChg chg="delSp modSp add del mod setBg delDesignElem">
        <pc:chgData name="Ihor Aleksandrov" userId="c3051032-6b87-4db2-b257-777a0106fbd9" providerId="ADAL" clId="{0C8A6E1B-185E-41A2-9AF9-E290758567BE}" dt="2024-01-31T16:29:47.363" v="396" actId="2696"/>
        <pc:sldMkLst>
          <pc:docMk/>
          <pc:sldMk cId="3974958853" sldId="325"/>
        </pc:sldMkLst>
        <pc:spChg chg="del">
          <ac:chgData name="Ihor Aleksandrov" userId="c3051032-6b87-4db2-b257-777a0106fbd9" providerId="ADAL" clId="{0C8A6E1B-185E-41A2-9AF9-E290758567BE}" dt="2024-01-31T16:27:37.067" v="378"/>
          <ac:spMkLst>
            <pc:docMk/>
            <pc:sldMk cId="3974958853" sldId="325"/>
            <ac:spMk id="24" creationId="{D4771268-CB57-404A-9271-370EB28F6090}"/>
          </ac:spMkLst>
        </pc:spChg>
        <pc:picChg chg="del mod">
          <ac:chgData name="Ihor Aleksandrov" userId="c3051032-6b87-4db2-b257-777a0106fbd9" providerId="ADAL" clId="{0C8A6E1B-185E-41A2-9AF9-E290758567BE}" dt="2024-01-31T16:28:19.399" v="383" actId="21"/>
          <ac:picMkLst>
            <pc:docMk/>
            <pc:sldMk cId="3974958853" sldId="325"/>
            <ac:picMk id="6" creationId="{B6424C26-77F8-976F-095A-C034C68F13F1}"/>
          </ac:picMkLst>
        </pc:picChg>
      </pc:sldChg>
      <pc:sldChg chg="del">
        <pc:chgData name="Ihor Aleksandrov" userId="c3051032-6b87-4db2-b257-777a0106fbd9" providerId="ADAL" clId="{0C8A6E1B-185E-41A2-9AF9-E290758567BE}" dt="2024-01-31T09:09:07.384" v="37" actId="2696"/>
        <pc:sldMkLst>
          <pc:docMk/>
          <pc:sldMk cId="1250702623" sldId="326"/>
        </pc:sldMkLst>
      </pc:sldChg>
      <pc:sldChg chg="addSp delSp modSp add mod">
        <pc:chgData name="Ihor Aleksandrov" userId="c3051032-6b87-4db2-b257-777a0106fbd9" providerId="ADAL" clId="{0C8A6E1B-185E-41A2-9AF9-E290758567BE}" dt="2024-01-31T16:28:56.493" v="395" actId="1076"/>
        <pc:sldMkLst>
          <pc:docMk/>
          <pc:sldMk cId="4075213889" sldId="326"/>
        </pc:sldMkLst>
        <pc:spChg chg="mod">
          <ac:chgData name="Ihor Aleksandrov" userId="c3051032-6b87-4db2-b257-777a0106fbd9" providerId="ADAL" clId="{0C8A6E1B-185E-41A2-9AF9-E290758567BE}" dt="2024-01-31T16:28:13.079" v="381"/>
          <ac:spMkLst>
            <pc:docMk/>
            <pc:sldMk cId="4075213889" sldId="326"/>
            <ac:spMk id="2" creationId="{53C5D828-9666-E312-B574-9FE965A7D6BE}"/>
          </ac:spMkLst>
        </pc:spChg>
        <pc:spChg chg="del mod">
          <ac:chgData name="Ihor Aleksandrov" userId="c3051032-6b87-4db2-b257-777a0106fbd9" providerId="ADAL" clId="{0C8A6E1B-185E-41A2-9AF9-E290758567BE}" dt="2024-01-31T16:28:31.252" v="389" actId="478"/>
          <ac:spMkLst>
            <pc:docMk/>
            <pc:sldMk cId="4075213889" sldId="326"/>
            <ac:spMk id="6" creationId="{D1FD7F83-D2DD-8542-651C-274C980E0291}"/>
          </ac:spMkLst>
        </pc:spChg>
        <pc:spChg chg="del">
          <ac:chgData name="Ihor Aleksandrov" userId="c3051032-6b87-4db2-b257-777a0106fbd9" providerId="ADAL" clId="{0C8A6E1B-185E-41A2-9AF9-E290758567BE}" dt="2024-01-31T16:28:29.393" v="388" actId="478"/>
          <ac:spMkLst>
            <pc:docMk/>
            <pc:sldMk cId="4075213889" sldId="326"/>
            <ac:spMk id="8" creationId="{96901502-3988-6DFA-1FFA-55C95A533429}"/>
          </ac:spMkLst>
        </pc:spChg>
        <pc:spChg chg="add mod">
          <ac:chgData name="Ihor Aleksandrov" userId="c3051032-6b87-4db2-b257-777a0106fbd9" providerId="ADAL" clId="{0C8A6E1B-185E-41A2-9AF9-E290758567BE}" dt="2024-01-31T16:28:42.669" v="392" actId="1076"/>
          <ac:spMkLst>
            <pc:docMk/>
            <pc:sldMk cId="4075213889" sldId="326"/>
            <ac:spMk id="10" creationId="{82295023-874F-775A-245F-361DE33C4AD9}"/>
          </ac:spMkLst>
        </pc:spChg>
        <pc:spChg chg="add mod">
          <ac:chgData name="Ihor Aleksandrov" userId="c3051032-6b87-4db2-b257-777a0106fbd9" providerId="ADAL" clId="{0C8A6E1B-185E-41A2-9AF9-E290758567BE}" dt="2024-01-31T16:28:56.493" v="395" actId="1076"/>
          <ac:spMkLst>
            <pc:docMk/>
            <pc:sldMk cId="4075213889" sldId="326"/>
            <ac:spMk id="12" creationId="{0247332F-05A4-9E2E-77A4-2651C868E60C}"/>
          </ac:spMkLst>
        </pc:spChg>
        <pc:picChg chg="del">
          <ac:chgData name="Ihor Aleksandrov" userId="c3051032-6b87-4db2-b257-777a0106fbd9" providerId="ADAL" clId="{0C8A6E1B-185E-41A2-9AF9-E290758567BE}" dt="2024-01-31T16:28:15.457" v="382" actId="478"/>
          <ac:picMkLst>
            <pc:docMk/>
            <pc:sldMk cId="4075213889" sldId="326"/>
            <ac:picMk id="4" creationId="{28A2D3FD-7D05-8035-871B-BC18824DA49F}"/>
          </ac:picMkLst>
        </pc:picChg>
        <pc:picChg chg="add mod">
          <ac:chgData name="Ihor Aleksandrov" userId="c3051032-6b87-4db2-b257-777a0106fbd9" providerId="ADAL" clId="{0C8A6E1B-185E-41A2-9AF9-E290758567BE}" dt="2024-01-31T16:28:27.990" v="387" actId="1076"/>
          <ac:picMkLst>
            <pc:docMk/>
            <pc:sldMk cId="4075213889" sldId="326"/>
            <ac:picMk id="5" creationId="{F13C6C4A-F37A-C4A5-EA65-CC66DD6DCA67}"/>
          </ac:picMkLst>
        </pc:picChg>
      </pc:sldChg>
      <pc:sldChg chg="delSp add del setBg delDesignElem">
        <pc:chgData name="Ihor Aleksandrov" userId="c3051032-6b87-4db2-b257-777a0106fbd9" providerId="ADAL" clId="{0C8A6E1B-185E-41A2-9AF9-E290758567BE}" dt="2024-01-31T16:31:09.337" v="412" actId="2696"/>
        <pc:sldMkLst>
          <pc:docMk/>
          <pc:sldMk cId="3021423085" sldId="327"/>
        </pc:sldMkLst>
        <pc:spChg chg="del">
          <ac:chgData name="Ihor Aleksandrov" userId="c3051032-6b87-4db2-b257-777a0106fbd9" providerId="ADAL" clId="{0C8A6E1B-185E-41A2-9AF9-E290758567BE}" dt="2024-01-31T16:30:31.366" v="403"/>
          <ac:spMkLst>
            <pc:docMk/>
            <pc:sldMk cId="3021423085" sldId="327"/>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4226268188" sldId="327"/>
        </pc:sldMkLst>
      </pc:sldChg>
      <pc:sldChg chg="del">
        <pc:chgData name="Ihor Aleksandrov" userId="c3051032-6b87-4db2-b257-777a0106fbd9" providerId="ADAL" clId="{0C8A6E1B-185E-41A2-9AF9-E290758567BE}" dt="2024-01-31T09:09:07.384" v="37" actId="2696"/>
        <pc:sldMkLst>
          <pc:docMk/>
          <pc:sldMk cId="1044734843" sldId="328"/>
        </pc:sldMkLst>
      </pc:sldChg>
      <pc:sldChg chg="addSp delSp modSp add mod">
        <pc:chgData name="Ihor Aleksandrov" userId="c3051032-6b87-4db2-b257-777a0106fbd9" providerId="ADAL" clId="{0C8A6E1B-185E-41A2-9AF9-E290758567BE}" dt="2024-01-31T16:31:43.802" v="420" actId="1076"/>
        <pc:sldMkLst>
          <pc:docMk/>
          <pc:sldMk cId="1394515765" sldId="328"/>
        </pc:sldMkLst>
        <pc:spChg chg="add mod">
          <ac:chgData name="Ihor Aleksandrov" userId="c3051032-6b87-4db2-b257-777a0106fbd9" providerId="ADAL" clId="{0C8A6E1B-185E-41A2-9AF9-E290758567BE}" dt="2024-01-31T16:31:28.479" v="417" actId="14100"/>
          <ac:spMkLst>
            <pc:docMk/>
            <pc:sldMk cId="1394515765" sldId="328"/>
            <ac:spMk id="7" creationId="{B7D913B4-1DD7-F1BB-EB0A-B6E520620316}"/>
          </ac:spMkLst>
        </pc:spChg>
        <pc:spChg chg="del">
          <ac:chgData name="Ihor Aleksandrov" userId="c3051032-6b87-4db2-b257-777a0106fbd9" providerId="ADAL" clId="{0C8A6E1B-185E-41A2-9AF9-E290758567BE}" dt="2024-01-31T16:30:52.751" v="406" actId="478"/>
          <ac:spMkLst>
            <pc:docMk/>
            <pc:sldMk cId="1394515765" sldId="328"/>
            <ac:spMk id="10" creationId="{82295023-874F-775A-245F-361DE33C4AD9}"/>
          </ac:spMkLst>
        </pc:spChg>
        <pc:spChg chg="add mod">
          <ac:chgData name="Ihor Aleksandrov" userId="c3051032-6b87-4db2-b257-777a0106fbd9" providerId="ADAL" clId="{0C8A6E1B-185E-41A2-9AF9-E290758567BE}" dt="2024-01-31T16:31:43.802" v="420" actId="1076"/>
          <ac:spMkLst>
            <pc:docMk/>
            <pc:sldMk cId="1394515765" sldId="328"/>
            <ac:spMk id="11" creationId="{F788A21C-E612-63FB-861A-CFA09261C56A}"/>
          </ac:spMkLst>
        </pc:spChg>
        <pc:spChg chg="del">
          <ac:chgData name="Ihor Aleksandrov" userId="c3051032-6b87-4db2-b257-777a0106fbd9" providerId="ADAL" clId="{0C8A6E1B-185E-41A2-9AF9-E290758567BE}" dt="2024-01-31T16:30:54.346" v="407" actId="478"/>
          <ac:spMkLst>
            <pc:docMk/>
            <pc:sldMk cId="1394515765" sldId="328"/>
            <ac:spMk id="12" creationId="{0247332F-05A4-9E2E-77A4-2651C868E60C}"/>
          </ac:spMkLst>
        </pc:spChg>
        <pc:picChg chg="add mod">
          <ac:chgData name="Ihor Aleksandrov" userId="c3051032-6b87-4db2-b257-777a0106fbd9" providerId="ADAL" clId="{0C8A6E1B-185E-41A2-9AF9-E290758567BE}" dt="2024-01-31T16:31:06.421" v="411" actId="1076"/>
          <ac:picMkLst>
            <pc:docMk/>
            <pc:sldMk cId="1394515765" sldId="328"/>
            <ac:picMk id="4" creationId="{E5B61C1D-CA2C-C2B6-46ED-F1AA69993E96}"/>
          </ac:picMkLst>
        </pc:picChg>
        <pc:picChg chg="del">
          <ac:chgData name="Ihor Aleksandrov" userId="c3051032-6b87-4db2-b257-777a0106fbd9" providerId="ADAL" clId="{0C8A6E1B-185E-41A2-9AF9-E290758567BE}" dt="2024-01-31T16:30:50.766" v="405" actId="478"/>
          <ac:picMkLst>
            <pc:docMk/>
            <pc:sldMk cId="1394515765" sldId="328"/>
            <ac:picMk id="5" creationId="{F13C6C4A-F37A-C4A5-EA65-CC66DD6DCA67}"/>
          </ac:picMkLst>
        </pc:picChg>
      </pc:sldChg>
      <pc:sldChg chg="add del">
        <pc:chgData name="Ihor Aleksandrov" userId="c3051032-6b87-4db2-b257-777a0106fbd9" providerId="ADAL" clId="{0C8A6E1B-185E-41A2-9AF9-E290758567BE}" dt="2024-01-31T16:30:24.963" v="401" actId="2696"/>
        <pc:sldMkLst>
          <pc:docMk/>
          <pc:sldMk cId="4132299319" sldId="328"/>
        </pc:sldMkLst>
      </pc:sldChg>
      <pc:sldChg chg="addSp delSp modSp add mod">
        <pc:chgData name="Ihor Aleksandrov" userId="c3051032-6b87-4db2-b257-777a0106fbd9" providerId="ADAL" clId="{0C8A6E1B-185E-41A2-9AF9-E290758567BE}" dt="2024-01-31T16:32:55.793" v="428" actId="1076"/>
        <pc:sldMkLst>
          <pc:docMk/>
          <pc:sldMk cId="2894895994" sldId="329"/>
        </pc:sldMkLst>
        <pc:spChg chg="mod">
          <ac:chgData name="Ihor Aleksandrov" userId="c3051032-6b87-4db2-b257-777a0106fbd9" providerId="ADAL" clId="{0C8A6E1B-185E-41A2-9AF9-E290758567BE}" dt="2024-01-31T16:32:42.092" v="426"/>
          <ac:spMkLst>
            <pc:docMk/>
            <pc:sldMk cId="2894895994" sldId="329"/>
            <ac:spMk id="2" creationId="{53C5D828-9666-E312-B574-9FE965A7D6BE}"/>
          </ac:spMkLst>
        </pc:spChg>
        <pc:spChg chg="add mod">
          <ac:chgData name="Ihor Aleksandrov" userId="c3051032-6b87-4db2-b257-777a0106fbd9" providerId="ADAL" clId="{0C8A6E1B-185E-41A2-9AF9-E290758567BE}" dt="2024-01-31T16:32:55.793" v="428" actId="1076"/>
          <ac:spMkLst>
            <pc:docMk/>
            <pc:sldMk cId="2894895994" sldId="329"/>
            <ac:spMk id="6" creationId="{971188D3-ABDB-59D4-7320-5A1CD01AB180}"/>
          </ac:spMkLst>
        </pc:spChg>
        <pc:spChg chg="del mod">
          <ac:chgData name="Ihor Aleksandrov" userId="c3051032-6b87-4db2-b257-777a0106fbd9" providerId="ADAL" clId="{0C8A6E1B-185E-41A2-9AF9-E290758567BE}" dt="2024-01-31T16:32:36.581" v="424" actId="478"/>
          <ac:spMkLst>
            <pc:docMk/>
            <pc:sldMk cId="2894895994" sldId="329"/>
            <ac:spMk id="7" creationId="{B7D913B4-1DD7-F1BB-EB0A-B6E520620316}"/>
          </ac:spMkLst>
        </pc:spChg>
        <pc:spChg chg="del">
          <ac:chgData name="Ihor Aleksandrov" userId="c3051032-6b87-4db2-b257-777a0106fbd9" providerId="ADAL" clId="{0C8A6E1B-185E-41A2-9AF9-E290758567BE}" dt="2024-01-31T16:32:37.743" v="425" actId="478"/>
          <ac:spMkLst>
            <pc:docMk/>
            <pc:sldMk cId="2894895994" sldId="329"/>
            <ac:spMk id="11" creationId="{F788A21C-E612-63FB-861A-CFA09261C56A}"/>
          </ac:spMkLst>
        </pc:spChg>
        <pc:picChg chg="del">
          <ac:chgData name="Ihor Aleksandrov" userId="c3051032-6b87-4db2-b257-777a0106fbd9" providerId="ADAL" clId="{0C8A6E1B-185E-41A2-9AF9-E290758567BE}" dt="2024-01-31T16:32:34.991" v="422" actId="478"/>
          <ac:picMkLst>
            <pc:docMk/>
            <pc:sldMk cId="2894895994" sldId="329"/>
            <ac:picMk id="4" creationId="{E5B61C1D-CA2C-C2B6-46ED-F1AA69993E96}"/>
          </ac:picMkLst>
        </pc:picChg>
      </pc:sldChg>
      <pc:sldChg chg="del">
        <pc:chgData name="Ihor Aleksandrov" userId="c3051032-6b87-4db2-b257-777a0106fbd9" providerId="ADAL" clId="{0C8A6E1B-185E-41A2-9AF9-E290758567BE}" dt="2024-01-31T09:09:07.384" v="37" actId="2696"/>
        <pc:sldMkLst>
          <pc:docMk/>
          <pc:sldMk cId="2973520647" sldId="329"/>
        </pc:sldMkLst>
      </pc:sldChg>
      <pc:sldChg chg="modSp add mod">
        <pc:chgData name="Ihor Aleksandrov" userId="c3051032-6b87-4db2-b257-777a0106fbd9" providerId="ADAL" clId="{0C8A6E1B-185E-41A2-9AF9-E290758567BE}" dt="2024-01-31T16:33:38.182" v="436" actId="1076"/>
        <pc:sldMkLst>
          <pc:docMk/>
          <pc:sldMk cId="1199785366" sldId="330"/>
        </pc:sldMkLst>
        <pc:spChg chg="mod">
          <ac:chgData name="Ihor Aleksandrov" userId="c3051032-6b87-4db2-b257-777a0106fbd9" providerId="ADAL" clId="{0C8A6E1B-185E-41A2-9AF9-E290758567BE}" dt="2024-01-31T16:33:25.486" v="430"/>
          <ac:spMkLst>
            <pc:docMk/>
            <pc:sldMk cId="1199785366" sldId="330"/>
            <ac:spMk id="2" creationId="{53C5D828-9666-E312-B574-9FE965A7D6BE}"/>
          </ac:spMkLst>
        </pc:spChg>
        <pc:spChg chg="mod">
          <ac:chgData name="Ihor Aleksandrov" userId="c3051032-6b87-4db2-b257-777a0106fbd9" providerId="ADAL" clId="{0C8A6E1B-185E-41A2-9AF9-E290758567BE}" dt="2024-01-31T16:33:38.182" v="436" actId="1076"/>
          <ac:spMkLst>
            <pc:docMk/>
            <pc:sldMk cId="1199785366" sldId="330"/>
            <ac:spMk id="6" creationId="{971188D3-ABDB-59D4-7320-5A1CD01AB180}"/>
          </ac:spMkLst>
        </pc:spChg>
      </pc:sldChg>
      <pc:sldChg chg="del">
        <pc:chgData name="Ihor Aleksandrov" userId="c3051032-6b87-4db2-b257-777a0106fbd9" providerId="ADAL" clId="{0C8A6E1B-185E-41A2-9AF9-E290758567BE}" dt="2024-01-31T09:09:07.384" v="37" actId="2696"/>
        <pc:sldMkLst>
          <pc:docMk/>
          <pc:sldMk cId="2159823676" sldId="330"/>
        </pc:sldMkLst>
      </pc:sldChg>
      <pc:sldChg chg="del">
        <pc:chgData name="Ihor Aleksandrov" userId="c3051032-6b87-4db2-b257-777a0106fbd9" providerId="ADAL" clId="{0C8A6E1B-185E-41A2-9AF9-E290758567BE}" dt="2024-01-31T09:09:07.384" v="37" actId="2696"/>
        <pc:sldMkLst>
          <pc:docMk/>
          <pc:sldMk cId="3529826239" sldId="331"/>
        </pc:sldMkLst>
      </pc:sldChg>
      <pc:sldChg chg="del">
        <pc:chgData name="Ihor Aleksandrov" userId="c3051032-6b87-4db2-b257-777a0106fbd9" providerId="ADAL" clId="{0C8A6E1B-185E-41A2-9AF9-E290758567BE}" dt="2024-01-31T09:09:07.384" v="37" actId="2696"/>
        <pc:sldMkLst>
          <pc:docMk/>
          <pc:sldMk cId="3622082885" sldId="332"/>
        </pc:sldMkLst>
      </pc:sldChg>
      <pc:sldChg chg="del">
        <pc:chgData name="Ihor Aleksandrov" userId="c3051032-6b87-4db2-b257-777a0106fbd9" providerId="ADAL" clId="{0C8A6E1B-185E-41A2-9AF9-E290758567BE}" dt="2024-01-31T09:09:07.384" v="37" actId="2696"/>
        <pc:sldMkLst>
          <pc:docMk/>
          <pc:sldMk cId="425832475" sldId="333"/>
        </pc:sldMkLst>
      </pc:sldChg>
      <pc:sldChg chg="del">
        <pc:chgData name="Ihor Aleksandrov" userId="c3051032-6b87-4db2-b257-777a0106fbd9" providerId="ADAL" clId="{0C8A6E1B-185E-41A2-9AF9-E290758567BE}" dt="2024-01-31T09:09:07.384" v="37" actId="2696"/>
        <pc:sldMkLst>
          <pc:docMk/>
          <pc:sldMk cId="672488779" sldId="334"/>
        </pc:sldMkLst>
      </pc:sldChg>
      <pc:sldChg chg="del">
        <pc:chgData name="Ihor Aleksandrov" userId="c3051032-6b87-4db2-b257-777a0106fbd9" providerId="ADAL" clId="{0C8A6E1B-185E-41A2-9AF9-E290758567BE}" dt="2024-01-31T09:09:07.384" v="37" actId="2696"/>
        <pc:sldMkLst>
          <pc:docMk/>
          <pc:sldMk cId="4118740463" sldId="335"/>
        </pc:sldMkLst>
      </pc:sldChg>
      <pc:sldChg chg="del">
        <pc:chgData name="Ihor Aleksandrov" userId="c3051032-6b87-4db2-b257-777a0106fbd9" providerId="ADAL" clId="{0C8A6E1B-185E-41A2-9AF9-E290758567BE}" dt="2024-01-31T09:09:07.384" v="37" actId="2696"/>
        <pc:sldMkLst>
          <pc:docMk/>
          <pc:sldMk cId="4057990109" sldId="336"/>
        </pc:sldMkLst>
      </pc:sldChg>
      <pc:sldChg chg="del">
        <pc:chgData name="Ihor Aleksandrov" userId="c3051032-6b87-4db2-b257-777a0106fbd9" providerId="ADAL" clId="{0C8A6E1B-185E-41A2-9AF9-E290758567BE}" dt="2024-01-31T09:09:07.384" v="37" actId="2696"/>
        <pc:sldMkLst>
          <pc:docMk/>
          <pc:sldMk cId="3040223107" sldId="337"/>
        </pc:sldMkLst>
      </pc:sldChg>
      <pc:sldChg chg="del">
        <pc:chgData name="Ihor Aleksandrov" userId="c3051032-6b87-4db2-b257-777a0106fbd9" providerId="ADAL" clId="{0C8A6E1B-185E-41A2-9AF9-E290758567BE}" dt="2024-01-31T09:09:07.384" v="37" actId="2696"/>
        <pc:sldMkLst>
          <pc:docMk/>
          <pc:sldMk cId="4103443897" sldId="338"/>
        </pc:sldMkLst>
      </pc:sldChg>
      <pc:sldChg chg="del">
        <pc:chgData name="Ihor Aleksandrov" userId="c3051032-6b87-4db2-b257-777a0106fbd9" providerId="ADAL" clId="{0C8A6E1B-185E-41A2-9AF9-E290758567BE}" dt="2024-01-31T09:09:07.384" v="37" actId="2696"/>
        <pc:sldMkLst>
          <pc:docMk/>
          <pc:sldMk cId="3743280714" sldId="339"/>
        </pc:sldMkLst>
      </pc:sldChg>
      <pc:sldChg chg="del">
        <pc:chgData name="Ihor Aleksandrov" userId="c3051032-6b87-4db2-b257-777a0106fbd9" providerId="ADAL" clId="{0C8A6E1B-185E-41A2-9AF9-E290758567BE}" dt="2024-01-31T09:09:07.384" v="37" actId="2696"/>
        <pc:sldMkLst>
          <pc:docMk/>
          <pc:sldMk cId="3674171182" sldId="340"/>
        </pc:sldMkLst>
      </pc:sldChg>
      <pc:sldChg chg="del">
        <pc:chgData name="Ihor Aleksandrov" userId="c3051032-6b87-4db2-b257-777a0106fbd9" providerId="ADAL" clId="{0C8A6E1B-185E-41A2-9AF9-E290758567BE}" dt="2024-01-31T09:09:07.384" v="37" actId="2696"/>
        <pc:sldMkLst>
          <pc:docMk/>
          <pc:sldMk cId="1296882423" sldId="341"/>
        </pc:sldMkLst>
      </pc:sldChg>
      <pc:sldChg chg="del">
        <pc:chgData name="Ihor Aleksandrov" userId="c3051032-6b87-4db2-b257-777a0106fbd9" providerId="ADAL" clId="{0C8A6E1B-185E-41A2-9AF9-E290758567BE}" dt="2024-01-31T09:09:07.384" v="37" actId="2696"/>
        <pc:sldMkLst>
          <pc:docMk/>
          <pc:sldMk cId="2578212810" sldId="342"/>
        </pc:sldMkLst>
      </pc:sldChg>
      <pc:sldChg chg="del">
        <pc:chgData name="Ihor Aleksandrov" userId="c3051032-6b87-4db2-b257-777a0106fbd9" providerId="ADAL" clId="{0C8A6E1B-185E-41A2-9AF9-E290758567BE}" dt="2024-01-31T09:09:07.384" v="37" actId="2696"/>
        <pc:sldMkLst>
          <pc:docMk/>
          <pc:sldMk cId="1227530818" sldId="343"/>
        </pc:sldMkLst>
      </pc:sldChg>
      <pc:sldChg chg="del">
        <pc:chgData name="Ihor Aleksandrov" userId="c3051032-6b87-4db2-b257-777a0106fbd9" providerId="ADAL" clId="{0C8A6E1B-185E-41A2-9AF9-E290758567BE}" dt="2024-01-31T09:09:07.384" v="37" actId="2696"/>
        <pc:sldMkLst>
          <pc:docMk/>
          <pc:sldMk cId="3182037683" sldId="344"/>
        </pc:sldMkLst>
      </pc:sldChg>
      <pc:sldChg chg="del">
        <pc:chgData name="Ihor Aleksandrov" userId="c3051032-6b87-4db2-b257-777a0106fbd9" providerId="ADAL" clId="{0C8A6E1B-185E-41A2-9AF9-E290758567BE}" dt="2024-01-31T09:09:07.384" v="37" actId="2696"/>
        <pc:sldMkLst>
          <pc:docMk/>
          <pc:sldMk cId="960138513" sldId="345"/>
        </pc:sldMkLst>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A3EFBF31-7B9C-4D5A-89F5-DC51A0BFC201}"/>
    <pc:docChg chg="undo redo custSel addSld delSld modSld sldOrd addSection delSection modSection">
      <pc:chgData name="Ihor Aleksandrov" userId="c3051032-6b87-4db2-b257-777a0106fbd9" providerId="ADAL" clId="{A3EFBF31-7B9C-4D5A-89F5-DC51A0BFC201}" dt="2024-01-31T08:20:21.677" v="568" actId="14100"/>
      <pc:docMkLst>
        <pc:docMk/>
      </pc:docMkLst>
      <pc:sldChg chg="modSp mod">
        <pc:chgData name="Ihor Aleksandrov" userId="c3051032-6b87-4db2-b257-777a0106fbd9" providerId="ADAL" clId="{A3EFBF31-7B9C-4D5A-89F5-DC51A0BFC201}" dt="2024-01-30T10:32:14.558" v="32" actId="20577"/>
        <pc:sldMkLst>
          <pc:docMk/>
          <pc:sldMk cId="588564705" sldId="256"/>
        </pc:sldMkLst>
        <pc:spChg chg="mod">
          <ac:chgData name="Ihor Aleksandrov" userId="c3051032-6b87-4db2-b257-777a0106fbd9" providerId="ADAL" clId="{A3EFBF31-7B9C-4D5A-89F5-DC51A0BFC201}" dt="2024-01-30T10:32:14.558" v="32" actId="20577"/>
          <ac:spMkLst>
            <pc:docMk/>
            <pc:sldMk cId="588564705" sldId="256"/>
            <ac:spMk id="2" creationId="{2C4A1DFF-3C45-F11D-E6A6-19C0306E5E2B}"/>
          </ac:spMkLst>
        </pc:spChg>
      </pc:sldChg>
      <pc:sldChg chg="addSp delSp modSp mod">
        <pc:chgData name="Ihor Aleksandrov" userId="c3051032-6b87-4db2-b257-777a0106fbd9" providerId="ADAL" clId="{A3EFBF31-7B9C-4D5A-89F5-DC51A0BFC201}" dt="2024-01-30T10:33:41.052" v="40" actId="1076"/>
        <pc:sldMkLst>
          <pc:docMk/>
          <pc:sldMk cId="4197480136" sldId="268"/>
        </pc:sldMkLst>
        <pc:spChg chg="mod">
          <ac:chgData name="Ihor Aleksandrov" userId="c3051032-6b87-4db2-b257-777a0106fbd9" providerId="ADAL" clId="{A3EFBF31-7B9C-4D5A-89F5-DC51A0BFC201}" dt="2024-01-30T10:33:21.836" v="36"/>
          <ac:spMkLst>
            <pc:docMk/>
            <pc:sldMk cId="4197480136" sldId="268"/>
            <ac:spMk id="2" creationId="{53C5D828-9666-E312-B574-9FE965A7D6BE}"/>
          </ac:spMkLst>
        </pc:spChg>
        <pc:spChg chg="del">
          <ac:chgData name="Ihor Aleksandrov" userId="c3051032-6b87-4db2-b257-777a0106fbd9" providerId="ADAL" clId="{A3EFBF31-7B9C-4D5A-89F5-DC51A0BFC201}" dt="2024-01-30T10:33:34.489" v="38" actId="478"/>
          <ac:spMkLst>
            <pc:docMk/>
            <pc:sldMk cId="4197480136" sldId="268"/>
            <ac:spMk id="6" creationId="{38F38C99-3FFF-CC1B-A865-D41BAF094870}"/>
          </ac:spMkLst>
        </pc:spChg>
        <pc:spChg chg="add mod">
          <ac:chgData name="Ihor Aleksandrov" userId="c3051032-6b87-4db2-b257-777a0106fbd9" providerId="ADAL" clId="{A3EFBF31-7B9C-4D5A-89F5-DC51A0BFC201}" dt="2024-01-30T10:33:41.052" v="40" actId="1076"/>
          <ac:spMkLst>
            <pc:docMk/>
            <pc:sldMk cId="4197480136" sldId="268"/>
            <ac:spMk id="7" creationId="{38F47687-F9D0-84E7-D4D6-486991B7E8E0}"/>
          </ac:spMkLst>
        </pc:spChg>
        <pc:picChg chg="del">
          <ac:chgData name="Ihor Aleksandrov" userId="c3051032-6b87-4db2-b257-777a0106fbd9" providerId="ADAL" clId="{A3EFBF31-7B9C-4D5A-89F5-DC51A0BFC201}" dt="2024-01-30T10:33:23.304" v="37" actId="478"/>
          <ac:picMkLst>
            <pc:docMk/>
            <pc:sldMk cId="4197480136" sldId="268"/>
            <ac:picMk id="5" creationId="{48B8D675-CA93-B1DA-C8B0-E9A8D9721494}"/>
          </ac:picMkLst>
        </pc:picChg>
      </pc:sldChg>
      <pc:sldChg chg="del">
        <pc:chgData name="Ihor Aleksandrov" userId="c3051032-6b87-4db2-b257-777a0106fbd9" providerId="ADAL" clId="{A3EFBF31-7B9C-4D5A-89F5-DC51A0BFC201}" dt="2024-01-30T10:32:23.239" v="33" actId="47"/>
        <pc:sldMkLst>
          <pc:docMk/>
          <pc:sldMk cId="2663829398" sldId="304"/>
        </pc:sldMkLst>
      </pc:sldChg>
      <pc:sldChg chg="delSp modSp add del mod setBg delDesignElem">
        <pc:chgData name="Ihor Aleksandrov" userId="c3051032-6b87-4db2-b257-777a0106fbd9" providerId="ADAL" clId="{A3EFBF31-7B9C-4D5A-89F5-DC51A0BFC201}" dt="2024-01-30T10:34:57.399" v="45" actId="47"/>
        <pc:sldMkLst>
          <pc:docMk/>
          <pc:sldMk cId="3549163878" sldId="304"/>
        </pc:sldMkLst>
        <pc:spChg chg="mod">
          <ac:chgData name="Ihor Aleksandrov" userId="c3051032-6b87-4db2-b257-777a0106fbd9" providerId="ADAL" clId="{A3EFBF31-7B9C-4D5A-89F5-DC51A0BFC201}" dt="2024-01-30T10:34:47.275" v="44" actId="1076"/>
          <ac:spMkLst>
            <pc:docMk/>
            <pc:sldMk cId="3549163878" sldId="304"/>
            <ac:spMk id="4" creationId="{13451CDA-1490-D1A7-A07B-AFF3680A7469}"/>
          </ac:spMkLst>
        </pc:spChg>
        <pc:spChg chg="del">
          <ac:chgData name="Ihor Aleksandrov" userId="c3051032-6b87-4db2-b257-777a0106fbd9" providerId="ADAL" clId="{A3EFBF31-7B9C-4D5A-89F5-DC51A0BFC201}" dt="2024-01-30T10:34:38.379" v="43"/>
          <ac:spMkLst>
            <pc:docMk/>
            <pc:sldMk cId="3549163878" sldId="304"/>
            <ac:spMk id="24" creationId="{D4771268-CB57-404A-9271-370EB28F6090}"/>
          </ac:spMkLst>
        </pc:spChg>
      </pc:sldChg>
      <pc:sldChg chg="addSp delSp modSp add mod setBg delDesignElem">
        <pc:chgData name="Ihor Aleksandrov" userId="c3051032-6b87-4db2-b257-777a0106fbd9" providerId="ADAL" clId="{A3EFBF31-7B9C-4D5A-89F5-DC51A0BFC201}" dt="2024-01-30T10:41:58.786" v="82" actId="1076"/>
        <pc:sldMkLst>
          <pc:docMk/>
          <pc:sldMk cId="2864035387" sldId="306"/>
        </pc:sldMkLst>
        <pc:spChg chg="mod">
          <ac:chgData name="Ihor Aleksandrov" userId="c3051032-6b87-4db2-b257-777a0106fbd9" providerId="ADAL" clId="{A3EFBF31-7B9C-4D5A-89F5-DC51A0BFC201}" dt="2024-01-30T10:41:04.623" v="70" actId="26606"/>
          <ac:spMkLst>
            <pc:docMk/>
            <pc:sldMk cId="2864035387" sldId="306"/>
            <ac:spMk id="2" creationId="{53C5D828-9666-E312-B574-9FE965A7D6BE}"/>
          </ac:spMkLst>
        </pc:spChg>
        <pc:spChg chg="mod ord">
          <ac:chgData name="Ihor Aleksandrov" userId="c3051032-6b87-4db2-b257-777a0106fbd9" providerId="ADAL" clId="{A3EFBF31-7B9C-4D5A-89F5-DC51A0BFC201}" dt="2024-01-30T10:41:04.623" v="70" actId="26606"/>
          <ac:spMkLst>
            <pc:docMk/>
            <pc:sldMk cId="2864035387" sldId="306"/>
            <ac:spMk id="3" creationId="{5AA19FA0-A765-8169-03F1-928E3EF7B595}"/>
          </ac:spMkLst>
        </pc:spChg>
        <pc:spChg chg="add mod">
          <ac:chgData name="Ihor Aleksandrov" userId="c3051032-6b87-4db2-b257-777a0106fbd9" providerId="ADAL" clId="{A3EFBF31-7B9C-4D5A-89F5-DC51A0BFC201}" dt="2024-01-30T10:41:58.786" v="82" actId="1076"/>
          <ac:spMkLst>
            <pc:docMk/>
            <pc:sldMk cId="2864035387" sldId="306"/>
            <ac:spMk id="5" creationId="{CB982FA2-94EC-F746-45F7-B613976140B3}"/>
          </ac:spMkLst>
        </pc:spChg>
        <pc:spChg chg="add">
          <ac:chgData name="Ihor Aleksandrov" userId="c3051032-6b87-4db2-b257-777a0106fbd9" providerId="ADAL" clId="{A3EFBF31-7B9C-4D5A-89F5-DC51A0BFC201}" dt="2024-01-30T10:41:04.623" v="70" actId="26606"/>
          <ac:spMkLst>
            <pc:docMk/>
            <pc:sldMk cId="2864035387" sldId="306"/>
            <ac:spMk id="11" creationId="{D4771268-CB57-404A-9271-370EB28F6090}"/>
          </ac:spMkLst>
        </pc:spChg>
        <pc:spChg chg="del">
          <ac:chgData name="Ihor Aleksandrov" userId="c3051032-6b87-4db2-b257-777a0106fbd9" providerId="ADAL" clId="{A3EFBF31-7B9C-4D5A-89F5-DC51A0BFC201}" dt="2024-01-30T10:41:01.071" v="69"/>
          <ac:spMkLst>
            <pc:docMk/>
            <pc:sldMk cId="2864035387" sldId="306"/>
            <ac:spMk id="24" creationId="{D4771268-CB57-404A-9271-370EB28F6090}"/>
          </ac:spMkLst>
        </pc:spChg>
        <pc:picChg chg="mod">
          <ac:chgData name="Ihor Aleksandrov" userId="c3051032-6b87-4db2-b257-777a0106fbd9" providerId="ADAL" clId="{A3EFBF31-7B9C-4D5A-89F5-DC51A0BFC201}" dt="2024-01-30T10:41:11.370" v="72" actId="1076"/>
          <ac:picMkLst>
            <pc:docMk/>
            <pc:sldMk cId="2864035387" sldId="306"/>
            <ac:picMk id="6" creationId="{463EDD51-A65A-62EA-0307-F511DDFCFCBF}"/>
          </ac:picMkLst>
        </pc:picChg>
      </pc:sldChg>
      <pc:sldChg chg="modSp mod">
        <pc:chgData name="Ihor Aleksandrov" userId="c3051032-6b87-4db2-b257-777a0106fbd9" providerId="ADAL" clId="{A3EFBF31-7B9C-4D5A-89F5-DC51A0BFC201}" dt="2024-01-30T10:27:03.693" v="14" actId="20577"/>
        <pc:sldMkLst>
          <pc:docMk/>
          <pc:sldMk cId="2052164358" sldId="307"/>
        </pc:sldMkLst>
        <pc:spChg chg="mod">
          <ac:chgData name="Ihor Aleksandrov" userId="c3051032-6b87-4db2-b257-777a0106fbd9" providerId="ADAL" clId="{A3EFBF31-7B9C-4D5A-89F5-DC51A0BFC201}" dt="2024-01-30T10:27:03.693" v="14" actId="20577"/>
          <ac:spMkLst>
            <pc:docMk/>
            <pc:sldMk cId="2052164358" sldId="307"/>
            <ac:spMk id="2" creationId="{5DF8ECE0-DBF5-C309-B35B-C6A0C6C847B2}"/>
          </ac:spMkLst>
        </pc:spChg>
      </pc:sldChg>
      <pc:sldChg chg="modSp mod">
        <pc:chgData name="Ihor Aleksandrov" userId="c3051032-6b87-4db2-b257-777a0106fbd9" providerId="ADAL" clId="{A3EFBF31-7B9C-4D5A-89F5-DC51A0BFC201}" dt="2024-01-31T08:20:21.677" v="568" actId="14100"/>
        <pc:sldMkLst>
          <pc:docMk/>
          <pc:sldMk cId="2972731808" sldId="308"/>
        </pc:sldMkLst>
        <pc:graphicFrameChg chg="mod">
          <ac:chgData name="Ihor Aleksandrov" userId="c3051032-6b87-4db2-b257-777a0106fbd9" providerId="ADAL" clId="{A3EFBF31-7B9C-4D5A-89F5-DC51A0BFC201}" dt="2024-01-31T08:20:21.677" v="568"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A3EFBF31-7B9C-4D5A-89F5-DC51A0BFC201}" dt="2024-01-30T10:32:23.239" v="33" actId="47"/>
        <pc:sldMkLst>
          <pc:docMk/>
          <pc:sldMk cId="629780150" sldId="309"/>
        </pc:sldMkLst>
      </pc:sldChg>
      <pc:sldChg chg="addSp delSp modSp add mod">
        <pc:chgData name="Ihor Aleksandrov" userId="c3051032-6b87-4db2-b257-777a0106fbd9" providerId="ADAL" clId="{A3EFBF31-7B9C-4D5A-89F5-DC51A0BFC201}" dt="2024-01-30T10:38:06.908" v="58" actId="1076"/>
        <pc:sldMkLst>
          <pc:docMk/>
          <pc:sldMk cId="3480429013" sldId="309"/>
        </pc:sldMkLst>
        <pc:spChg chg="mod">
          <ac:chgData name="Ihor Aleksandrov" userId="c3051032-6b87-4db2-b257-777a0106fbd9" providerId="ADAL" clId="{A3EFBF31-7B9C-4D5A-89F5-DC51A0BFC201}" dt="2024-01-30T10:35:16.316" v="47"/>
          <ac:spMkLst>
            <pc:docMk/>
            <pc:sldMk cId="3480429013" sldId="309"/>
            <ac:spMk id="2" creationId="{53C5D828-9666-E312-B574-9FE965A7D6BE}"/>
          </ac:spMkLst>
        </pc:spChg>
        <pc:spChg chg="add mod">
          <ac:chgData name="Ihor Aleksandrov" userId="c3051032-6b87-4db2-b257-777a0106fbd9" providerId="ADAL" clId="{A3EFBF31-7B9C-4D5A-89F5-DC51A0BFC201}" dt="2024-01-30T10:38:06.908" v="58" actId="1076"/>
          <ac:spMkLst>
            <pc:docMk/>
            <pc:sldMk cId="3480429013" sldId="309"/>
            <ac:spMk id="5" creationId="{562D6EBE-B73B-0057-1E36-A503E8178585}"/>
          </ac:spMkLst>
        </pc:spChg>
        <pc:spChg chg="del mod">
          <ac:chgData name="Ihor Aleksandrov" userId="c3051032-6b87-4db2-b257-777a0106fbd9" providerId="ADAL" clId="{A3EFBF31-7B9C-4D5A-89F5-DC51A0BFC201}" dt="2024-01-30T10:35:22.881" v="49" actId="478"/>
          <ac:spMkLst>
            <pc:docMk/>
            <pc:sldMk cId="3480429013" sldId="309"/>
            <ac:spMk id="7" creationId="{38F47687-F9D0-84E7-D4D6-486991B7E8E0}"/>
          </ac:spMkLst>
        </pc:spChg>
      </pc:sldChg>
      <pc:sldChg chg="addSp delSp modSp add mod">
        <pc:chgData name="Ihor Aleksandrov" userId="c3051032-6b87-4db2-b257-777a0106fbd9" providerId="ADAL" clId="{A3EFBF31-7B9C-4D5A-89F5-DC51A0BFC201}" dt="2024-01-30T10:40:23.457" v="67" actId="1076"/>
        <pc:sldMkLst>
          <pc:docMk/>
          <pc:sldMk cId="1168665436" sldId="310"/>
        </pc:sldMkLst>
        <pc:spChg chg="mod">
          <ac:chgData name="Ihor Aleksandrov" userId="c3051032-6b87-4db2-b257-777a0106fbd9" providerId="ADAL" clId="{A3EFBF31-7B9C-4D5A-89F5-DC51A0BFC201}" dt="2024-01-30T10:40:09.603" v="65"/>
          <ac:spMkLst>
            <pc:docMk/>
            <pc:sldMk cId="1168665436" sldId="310"/>
            <ac:spMk id="2" creationId="{53C5D828-9666-E312-B574-9FE965A7D6BE}"/>
          </ac:spMkLst>
        </pc:spChg>
        <pc:spChg chg="del">
          <ac:chgData name="Ihor Aleksandrov" userId="c3051032-6b87-4db2-b257-777a0106fbd9" providerId="ADAL" clId="{A3EFBF31-7B9C-4D5A-89F5-DC51A0BFC201}" dt="2024-01-30T10:40:02.692" v="60" actId="478"/>
          <ac:spMkLst>
            <pc:docMk/>
            <pc:sldMk cId="1168665436" sldId="310"/>
            <ac:spMk id="5" creationId="{562D6EBE-B73B-0057-1E36-A503E8178585}"/>
          </ac:spMkLst>
        </pc:spChg>
        <pc:spChg chg="add mod">
          <ac:chgData name="Ihor Aleksandrov" userId="c3051032-6b87-4db2-b257-777a0106fbd9" providerId="ADAL" clId="{A3EFBF31-7B9C-4D5A-89F5-DC51A0BFC201}" dt="2024-01-30T10:40:23.457" v="67" actId="1076"/>
          <ac:spMkLst>
            <pc:docMk/>
            <pc:sldMk cId="1168665436" sldId="310"/>
            <ac:spMk id="6" creationId="{C1A26D7C-58D1-543A-B910-E8C16E837655}"/>
          </ac:spMkLst>
        </pc:spChg>
      </pc:sldChg>
      <pc:sldChg chg="del">
        <pc:chgData name="Ihor Aleksandrov" userId="c3051032-6b87-4db2-b257-777a0106fbd9" providerId="ADAL" clId="{A3EFBF31-7B9C-4D5A-89F5-DC51A0BFC201}" dt="2024-01-30T10:32:23.239" v="33" actId="47"/>
        <pc:sldMkLst>
          <pc:docMk/>
          <pc:sldMk cId="3034518977" sldId="310"/>
        </pc:sldMkLst>
      </pc:sldChg>
      <pc:sldChg chg="addSp delSp modSp add mod setBg delDesignElem">
        <pc:chgData name="Ihor Aleksandrov" userId="c3051032-6b87-4db2-b257-777a0106fbd9" providerId="ADAL" clId="{A3EFBF31-7B9C-4D5A-89F5-DC51A0BFC201}" dt="2024-01-30T10:45:15.146" v="96" actId="1076"/>
        <pc:sldMkLst>
          <pc:docMk/>
          <pc:sldMk cId="1602066729" sldId="311"/>
        </pc:sldMkLst>
        <pc:spChg chg="mod">
          <ac:chgData name="Ihor Aleksandrov" userId="c3051032-6b87-4db2-b257-777a0106fbd9" providerId="ADAL" clId="{A3EFBF31-7B9C-4D5A-89F5-DC51A0BFC201}" dt="2024-01-30T10:44:23.358" v="85" actId="26606"/>
          <ac:spMkLst>
            <pc:docMk/>
            <pc:sldMk cId="1602066729" sldId="311"/>
            <ac:spMk id="2" creationId="{53C5D828-9666-E312-B574-9FE965A7D6BE}"/>
          </ac:spMkLst>
        </pc:spChg>
        <pc:spChg chg="mod ord">
          <ac:chgData name="Ihor Aleksandrov" userId="c3051032-6b87-4db2-b257-777a0106fbd9" providerId="ADAL" clId="{A3EFBF31-7B9C-4D5A-89F5-DC51A0BFC201}" dt="2024-01-30T10:44:23.358" v="85" actId="26606"/>
          <ac:spMkLst>
            <pc:docMk/>
            <pc:sldMk cId="1602066729" sldId="311"/>
            <ac:spMk id="3" creationId="{5AA19FA0-A765-8169-03F1-928E3EF7B595}"/>
          </ac:spMkLst>
        </pc:spChg>
        <pc:spChg chg="add mod">
          <ac:chgData name="Ihor Aleksandrov" userId="c3051032-6b87-4db2-b257-777a0106fbd9" providerId="ADAL" clId="{A3EFBF31-7B9C-4D5A-89F5-DC51A0BFC201}" dt="2024-01-30T10:45:03.267" v="93" actId="1076"/>
          <ac:spMkLst>
            <pc:docMk/>
            <pc:sldMk cId="1602066729" sldId="311"/>
            <ac:spMk id="6" creationId="{956D4316-B358-94ED-BE30-59B574C433D7}"/>
          </ac:spMkLst>
        </pc:spChg>
        <pc:spChg chg="add">
          <ac:chgData name="Ihor Aleksandrov" userId="c3051032-6b87-4db2-b257-777a0106fbd9" providerId="ADAL" clId="{A3EFBF31-7B9C-4D5A-89F5-DC51A0BFC201}" dt="2024-01-30T10:44:23.358" v="85" actId="26606"/>
          <ac:spMkLst>
            <pc:docMk/>
            <pc:sldMk cId="1602066729" sldId="311"/>
            <ac:spMk id="9" creationId="{D4771268-CB57-404A-9271-370EB28F6090}"/>
          </ac:spMkLst>
        </pc:spChg>
        <pc:spChg chg="del">
          <ac:chgData name="Ihor Aleksandrov" userId="c3051032-6b87-4db2-b257-777a0106fbd9" providerId="ADAL" clId="{A3EFBF31-7B9C-4D5A-89F5-DC51A0BFC201}" dt="2024-01-30T10:44:14.816" v="84"/>
          <ac:spMkLst>
            <pc:docMk/>
            <pc:sldMk cId="1602066729" sldId="311"/>
            <ac:spMk id="24" creationId="{D4771268-CB57-404A-9271-370EB28F6090}"/>
          </ac:spMkLst>
        </pc:spChg>
        <pc:picChg chg="del mod">
          <ac:chgData name="Ihor Aleksandrov" userId="c3051032-6b87-4db2-b257-777a0106fbd9" providerId="ADAL" clId="{A3EFBF31-7B9C-4D5A-89F5-DC51A0BFC201}" dt="2024-01-30T10:44:24.846" v="86" actId="478"/>
          <ac:picMkLst>
            <pc:docMk/>
            <pc:sldMk cId="1602066729" sldId="311"/>
            <ac:picMk id="4" creationId="{9C6AAAAF-DE4E-C810-7F7D-9B2BB5C6F9E8}"/>
          </ac:picMkLst>
        </pc:picChg>
        <pc:picChg chg="add mod">
          <ac:chgData name="Ihor Aleksandrov" userId="c3051032-6b87-4db2-b257-777a0106fbd9" providerId="ADAL" clId="{A3EFBF31-7B9C-4D5A-89F5-DC51A0BFC201}" dt="2024-01-30T10:45:15.146" v="96" actId="1076"/>
          <ac:picMkLst>
            <pc:docMk/>
            <pc:sldMk cId="1602066729" sldId="311"/>
            <ac:picMk id="7" creationId="{B83F2563-7121-EEE9-DAED-399866EFA068}"/>
          </ac:picMkLst>
        </pc:picChg>
      </pc:sldChg>
      <pc:sldChg chg="del">
        <pc:chgData name="Ihor Aleksandrov" userId="c3051032-6b87-4db2-b257-777a0106fbd9" providerId="ADAL" clId="{A3EFBF31-7B9C-4D5A-89F5-DC51A0BFC201}" dt="2024-01-30T10:32:23.239" v="33" actId="47"/>
        <pc:sldMkLst>
          <pc:docMk/>
          <pc:sldMk cId="3867706840" sldId="311"/>
        </pc:sldMkLst>
      </pc:sldChg>
      <pc:sldChg chg="del">
        <pc:chgData name="Ihor Aleksandrov" userId="c3051032-6b87-4db2-b257-777a0106fbd9" providerId="ADAL" clId="{A3EFBF31-7B9C-4D5A-89F5-DC51A0BFC201}" dt="2024-01-30T10:32:23.239" v="33" actId="47"/>
        <pc:sldMkLst>
          <pc:docMk/>
          <pc:sldMk cId="983266819" sldId="312"/>
        </pc:sldMkLst>
      </pc:sldChg>
      <pc:sldChg chg="addSp delSp modSp add mod setBg delDesignElem">
        <pc:chgData name="Ihor Aleksandrov" userId="c3051032-6b87-4db2-b257-777a0106fbd9" providerId="ADAL" clId="{A3EFBF31-7B9C-4D5A-89F5-DC51A0BFC201}" dt="2024-01-30T10:46:29.990" v="107" actId="1076"/>
        <pc:sldMkLst>
          <pc:docMk/>
          <pc:sldMk cId="3269251051" sldId="312"/>
        </pc:sldMkLst>
        <pc:spChg chg="mod">
          <ac:chgData name="Ihor Aleksandrov" userId="c3051032-6b87-4db2-b257-777a0106fbd9" providerId="ADAL" clId="{A3EFBF31-7B9C-4D5A-89F5-DC51A0BFC201}" dt="2024-01-30T10:45:59.300" v="99" actId="26606"/>
          <ac:spMkLst>
            <pc:docMk/>
            <pc:sldMk cId="3269251051" sldId="312"/>
            <ac:spMk id="2" creationId="{53C5D828-9666-E312-B574-9FE965A7D6BE}"/>
          </ac:spMkLst>
        </pc:spChg>
        <pc:spChg chg="mod ord">
          <ac:chgData name="Ihor Aleksandrov" userId="c3051032-6b87-4db2-b257-777a0106fbd9" providerId="ADAL" clId="{A3EFBF31-7B9C-4D5A-89F5-DC51A0BFC201}" dt="2024-01-30T10:45:59.300" v="99" actId="26606"/>
          <ac:spMkLst>
            <pc:docMk/>
            <pc:sldMk cId="3269251051" sldId="312"/>
            <ac:spMk id="3" creationId="{5AA19FA0-A765-8169-03F1-928E3EF7B595}"/>
          </ac:spMkLst>
        </pc:spChg>
        <pc:spChg chg="add mod">
          <ac:chgData name="Ihor Aleksandrov" userId="c3051032-6b87-4db2-b257-777a0106fbd9" providerId="ADAL" clId="{A3EFBF31-7B9C-4D5A-89F5-DC51A0BFC201}" dt="2024-01-30T10:46:29.990" v="107" actId="1076"/>
          <ac:spMkLst>
            <pc:docMk/>
            <pc:sldMk cId="3269251051" sldId="312"/>
            <ac:spMk id="6" creationId="{82B3FC8B-8F21-AA4E-6CF4-AAC7721AAD24}"/>
          </ac:spMkLst>
        </pc:spChg>
        <pc:spChg chg="add">
          <ac:chgData name="Ihor Aleksandrov" userId="c3051032-6b87-4db2-b257-777a0106fbd9" providerId="ADAL" clId="{A3EFBF31-7B9C-4D5A-89F5-DC51A0BFC201}" dt="2024-01-30T10:45:59.300" v="99" actId="26606"/>
          <ac:spMkLst>
            <pc:docMk/>
            <pc:sldMk cId="3269251051" sldId="312"/>
            <ac:spMk id="10" creationId="{D4771268-CB57-404A-9271-370EB28F6090}"/>
          </ac:spMkLst>
        </pc:spChg>
        <pc:spChg chg="del">
          <ac:chgData name="Ihor Aleksandrov" userId="c3051032-6b87-4db2-b257-777a0106fbd9" providerId="ADAL" clId="{A3EFBF31-7B9C-4D5A-89F5-DC51A0BFC201}" dt="2024-01-30T10:45:56.208" v="98"/>
          <ac:spMkLst>
            <pc:docMk/>
            <pc:sldMk cId="3269251051" sldId="312"/>
            <ac:spMk id="24" creationId="{D4771268-CB57-404A-9271-370EB28F6090}"/>
          </ac:spMkLst>
        </pc:spChg>
        <pc:picChg chg="mod">
          <ac:chgData name="Ihor Aleksandrov" userId="c3051032-6b87-4db2-b257-777a0106fbd9" providerId="ADAL" clId="{A3EFBF31-7B9C-4D5A-89F5-DC51A0BFC201}" dt="2024-01-30T10:46:04.902" v="101" actId="1076"/>
          <ac:picMkLst>
            <pc:docMk/>
            <pc:sldMk cId="3269251051" sldId="312"/>
            <ac:picMk id="5" creationId="{D09D17EA-A0B2-A1FB-4158-1A9CBCEACE25}"/>
          </ac:picMkLst>
        </pc:picChg>
      </pc:sldChg>
      <pc:sldChg chg="addSp delSp modSp add mod setBg delDesignElem">
        <pc:chgData name="Ihor Aleksandrov" userId="c3051032-6b87-4db2-b257-777a0106fbd9" providerId="ADAL" clId="{A3EFBF31-7B9C-4D5A-89F5-DC51A0BFC201}" dt="2024-01-30T10:47:59.421" v="118" actId="1076"/>
        <pc:sldMkLst>
          <pc:docMk/>
          <pc:sldMk cId="1192723176" sldId="313"/>
        </pc:sldMkLst>
        <pc:spChg chg="mod">
          <ac:chgData name="Ihor Aleksandrov" userId="c3051032-6b87-4db2-b257-777a0106fbd9" providerId="ADAL" clId="{A3EFBF31-7B9C-4D5A-89F5-DC51A0BFC201}" dt="2024-01-30T10:47:30.240" v="110" actId="26606"/>
          <ac:spMkLst>
            <pc:docMk/>
            <pc:sldMk cId="1192723176" sldId="313"/>
            <ac:spMk id="2" creationId="{53C5D828-9666-E312-B574-9FE965A7D6BE}"/>
          </ac:spMkLst>
        </pc:spChg>
        <pc:spChg chg="mod ord">
          <ac:chgData name="Ihor Aleksandrov" userId="c3051032-6b87-4db2-b257-777a0106fbd9" providerId="ADAL" clId="{A3EFBF31-7B9C-4D5A-89F5-DC51A0BFC201}" dt="2024-01-30T10:47:30.240" v="110" actId="26606"/>
          <ac:spMkLst>
            <pc:docMk/>
            <pc:sldMk cId="1192723176" sldId="313"/>
            <ac:spMk id="3" creationId="{5AA19FA0-A765-8169-03F1-928E3EF7B595}"/>
          </ac:spMkLst>
        </pc:spChg>
        <pc:spChg chg="add mod">
          <ac:chgData name="Ihor Aleksandrov" userId="c3051032-6b87-4db2-b257-777a0106fbd9" providerId="ADAL" clId="{A3EFBF31-7B9C-4D5A-89F5-DC51A0BFC201}" dt="2024-01-30T10:47:59.421" v="118" actId="1076"/>
          <ac:spMkLst>
            <pc:docMk/>
            <pc:sldMk cId="1192723176" sldId="313"/>
            <ac:spMk id="6" creationId="{0C86118C-DF8D-15FF-6231-3E912B45A3BF}"/>
          </ac:spMkLst>
        </pc:spChg>
        <pc:spChg chg="add">
          <ac:chgData name="Ihor Aleksandrov" userId="c3051032-6b87-4db2-b257-777a0106fbd9" providerId="ADAL" clId="{A3EFBF31-7B9C-4D5A-89F5-DC51A0BFC201}" dt="2024-01-30T10:47:30.240" v="110" actId="26606"/>
          <ac:spMkLst>
            <pc:docMk/>
            <pc:sldMk cId="1192723176" sldId="313"/>
            <ac:spMk id="9" creationId="{D4771268-CB57-404A-9271-370EB28F6090}"/>
          </ac:spMkLst>
        </pc:spChg>
        <pc:spChg chg="del">
          <ac:chgData name="Ihor Aleksandrov" userId="c3051032-6b87-4db2-b257-777a0106fbd9" providerId="ADAL" clId="{A3EFBF31-7B9C-4D5A-89F5-DC51A0BFC201}" dt="2024-01-30T10:47:26.450" v="109"/>
          <ac:spMkLst>
            <pc:docMk/>
            <pc:sldMk cId="1192723176" sldId="313"/>
            <ac:spMk id="24" creationId="{D4771268-CB57-404A-9271-370EB28F6090}"/>
          </ac:spMkLst>
        </pc:spChg>
        <pc:picChg chg="mod">
          <ac:chgData name="Ihor Aleksandrov" userId="c3051032-6b87-4db2-b257-777a0106fbd9" providerId="ADAL" clId="{A3EFBF31-7B9C-4D5A-89F5-DC51A0BFC201}" dt="2024-01-30T10:47:37.562" v="113" actId="1076"/>
          <ac:picMkLst>
            <pc:docMk/>
            <pc:sldMk cId="1192723176" sldId="313"/>
            <ac:picMk id="4" creationId="{655C095D-23A0-6EB5-A692-3463FA17B1E4}"/>
          </ac:picMkLst>
        </pc:picChg>
      </pc:sldChg>
      <pc:sldChg chg="del">
        <pc:chgData name="Ihor Aleksandrov" userId="c3051032-6b87-4db2-b257-777a0106fbd9" providerId="ADAL" clId="{A3EFBF31-7B9C-4D5A-89F5-DC51A0BFC201}" dt="2024-01-30T10:32:23.239" v="33" actId="47"/>
        <pc:sldMkLst>
          <pc:docMk/>
          <pc:sldMk cId="3572219502" sldId="313"/>
        </pc:sldMkLst>
      </pc:sldChg>
      <pc:sldChg chg="del">
        <pc:chgData name="Ihor Aleksandrov" userId="c3051032-6b87-4db2-b257-777a0106fbd9" providerId="ADAL" clId="{A3EFBF31-7B9C-4D5A-89F5-DC51A0BFC201}" dt="2024-01-30T10:32:23.239" v="33" actId="47"/>
        <pc:sldMkLst>
          <pc:docMk/>
          <pc:sldMk cId="2777986827" sldId="314"/>
        </pc:sldMkLst>
      </pc:sldChg>
      <pc:sldChg chg="addSp delSp modSp add mod">
        <pc:chgData name="Ihor Aleksandrov" userId="c3051032-6b87-4db2-b257-777a0106fbd9" providerId="ADAL" clId="{A3EFBF31-7B9C-4D5A-89F5-DC51A0BFC201}" dt="2024-01-30T10:49:36.456" v="127" actId="1076"/>
        <pc:sldMkLst>
          <pc:docMk/>
          <pc:sldMk cId="3720425692" sldId="314"/>
        </pc:sldMkLst>
        <pc:spChg chg="mod">
          <ac:chgData name="Ihor Aleksandrov" userId="c3051032-6b87-4db2-b257-777a0106fbd9" providerId="ADAL" clId="{A3EFBF31-7B9C-4D5A-89F5-DC51A0BFC201}" dt="2024-01-30T10:49:12.491" v="121"/>
          <ac:spMkLst>
            <pc:docMk/>
            <pc:sldMk cId="3720425692" sldId="314"/>
            <ac:spMk id="2" creationId="{53C5D828-9666-E312-B574-9FE965A7D6BE}"/>
          </ac:spMkLst>
        </pc:spChg>
        <pc:spChg chg="del">
          <ac:chgData name="Ihor Aleksandrov" userId="c3051032-6b87-4db2-b257-777a0106fbd9" providerId="ADAL" clId="{A3EFBF31-7B9C-4D5A-89F5-DC51A0BFC201}" dt="2024-01-30T10:49:23.589" v="122" actId="478"/>
          <ac:spMkLst>
            <pc:docMk/>
            <pc:sldMk cId="3720425692" sldId="314"/>
            <ac:spMk id="6" creationId="{0C86118C-DF8D-15FF-6231-3E912B45A3BF}"/>
          </ac:spMkLst>
        </pc:spChg>
        <pc:spChg chg="add del">
          <ac:chgData name="Ihor Aleksandrov" userId="c3051032-6b87-4db2-b257-777a0106fbd9" providerId="ADAL" clId="{A3EFBF31-7B9C-4D5A-89F5-DC51A0BFC201}" dt="2024-01-30T10:49:26.090" v="124" actId="22"/>
          <ac:spMkLst>
            <pc:docMk/>
            <pc:sldMk cId="3720425692" sldId="314"/>
            <ac:spMk id="7" creationId="{F299E724-3B55-701B-8F7C-A11E4F3AAAB6}"/>
          </ac:spMkLst>
        </pc:spChg>
        <pc:spChg chg="add mod">
          <ac:chgData name="Ihor Aleksandrov" userId="c3051032-6b87-4db2-b257-777a0106fbd9" providerId="ADAL" clId="{A3EFBF31-7B9C-4D5A-89F5-DC51A0BFC201}" dt="2024-01-30T10:49:36.456" v="127" actId="1076"/>
          <ac:spMkLst>
            <pc:docMk/>
            <pc:sldMk cId="3720425692" sldId="314"/>
            <ac:spMk id="10" creationId="{012A559B-A02D-E36C-B77C-5D08D0114B0E}"/>
          </ac:spMkLst>
        </pc:spChg>
        <pc:picChg chg="del">
          <ac:chgData name="Ihor Aleksandrov" userId="c3051032-6b87-4db2-b257-777a0106fbd9" providerId="ADAL" clId="{A3EFBF31-7B9C-4D5A-89F5-DC51A0BFC201}" dt="2024-01-30T10:49:09.402" v="120" actId="478"/>
          <ac:picMkLst>
            <pc:docMk/>
            <pc:sldMk cId="3720425692" sldId="314"/>
            <ac:picMk id="4" creationId="{655C095D-23A0-6EB5-A692-3463FA17B1E4}"/>
          </ac:picMkLst>
        </pc:picChg>
      </pc:sldChg>
      <pc:sldChg chg="addSp delSp modSp add mod setBg delDesignElem">
        <pc:chgData name="Ihor Aleksandrov" userId="c3051032-6b87-4db2-b257-777a0106fbd9" providerId="ADAL" clId="{A3EFBF31-7B9C-4D5A-89F5-DC51A0BFC201}" dt="2024-01-30T15:04:50.701" v="132" actId="1076"/>
        <pc:sldMkLst>
          <pc:docMk/>
          <pc:sldMk cId="499114694" sldId="315"/>
        </pc:sldMkLst>
        <pc:spChg chg="mod">
          <ac:chgData name="Ihor Aleksandrov" userId="c3051032-6b87-4db2-b257-777a0106fbd9" providerId="ADAL" clId="{A3EFBF31-7B9C-4D5A-89F5-DC51A0BFC201}" dt="2024-01-30T15:04:43.737" v="130" actId="26606"/>
          <ac:spMkLst>
            <pc:docMk/>
            <pc:sldMk cId="499114694" sldId="315"/>
            <ac:spMk id="2" creationId="{53C5D828-9666-E312-B574-9FE965A7D6BE}"/>
          </ac:spMkLst>
        </pc:spChg>
        <pc:spChg chg="mod ord">
          <ac:chgData name="Ihor Aleksandrov" userId="c3051032-6b87-4db2-b257-777a0106fbd9" providerId="ADAL" clId="{A3EFBF31-7B9C-4D5A-89F5-DC51A0BFC201}" dt="2024-01-30T15:04:43.737" v="130" actId="26606"/>
          <ac:spMkLst>
            <pc:docMk/>
            <pc:sldMk cId="499114694" sldId="315"/>
            <ac:spMk id="3" creationId="{5AA19FA0-A765-8169-03F1-928E3EF7B595}"/>
          </ac:spMkLst>
        </pc:spChg>
        <pc:spChg chg="add">
          <ac:chgData name="Ihor Aleksandrov" userId="c3051032-6b87-4db2-b257-777a0106fbd9" providerId="ADAL" clId="{A3EFBF31-7B9C-4D5A-89F5-DC51A0BFC201}" dt="2024-01-30T15:04:43.737" v="130" actId="26606"/>
          <ac:spMkLst>
            <pc:docMk/>
            <pc:sldMk cId="499114694" sldId="315"/>
            <ac:spMk id="9" creationId="{D4771268-CB57-404A-9271-370EB28F6090}"/>
          </ac:spMkLst>
        </pc:spChg>
        <pc:spChg chg="del">
          <ac:chgData name="Ihor Aleksandrov" userId="c3051032-6b87-4db2-b257-777a0106fbd9" providerId="ADAL" clId="{A3EFBF31-7B9C-4D5A-89F5-DC51A0BFC201}" dt="2024-01-30T15:04:39.233" v="129"/>
          <ac:spMkLst>
            <pc:docMk/>
            <pc:sldMk cId="499114694" sldId="315"/>
            <ac:spMk id="24" creationId="{D4771268-CB57-404A-9271-370EB28F6090}"/>
          </ac:spMkLst>
        </pc:spChg>
        <pc:picChg chg="mod">
          <ac:chgData name="Ihor Aleksandrov" userId="c3051032-6b87-4db2-b257-777a0106fbd9" providerId="ADAL" clId="{A3EFBF31-7B9C-4D5A-89F5-DC51A0BFC201}" dt="2024-01-30T15:04:50.701" v="132" actId="1076"/>
          <ac:picMkLst>
            <pc:docMk/>
            <pc:sldMk cId="499114694" sldId="315"/>
            <ac:picMk id="4" creationId="{5CD84153-5E83-C592-CA51-70C2A75A0E1A}"/>
          </ac:picMkLst>
        </pc:picChg>
      </pc:sldChg>
      <pc:sldChg chg="del">
        <pc:chgData name="Ihor Aleksandrov" userId="c3051032-6b87-4db2-b257-777a0106fbd9" providerId="ADAL" clId="{A3EFBF31-7B9C-4D5A-89F5-DC51A0BFC201}" dt="2024-01-30T10:32:23.239" v="33" actId="47"/>
        <pc:sldMkLst>
          <pc:docMk/>
          <pc:sldMk cId="835617285" sldId="315"/>
        </pc:sldMkLst>
      </pc:sldChg>
      <pc:sldChg chg="delSp add del setBg delDesignElem">
        <pc:chgData name="Ihor Aleksandrov" userId="c3051032-6b87-4db2-b257-777a0106fbd9" providerId="ADAL" clId="{A3EFBF31-7B9C-4D5A-89F5-DC51A0BFC201}" dt="2024-01-30T15:07:16.482" v="135" actId="47"/>
        <pc:sldMkLst>
          <pc:docMk/>
          <pc:sldMk cId="270713766" sldId="316"/>
        </pc:sldMkLst>
        <pc:spChg chg="del">
          <ac:chgData name="Ihor Aleksandrov" userId="c3051032-6b87-4db2-b257-777a0106fbd9" providerId="ADAL" clId="{A3EFBF31-7B9C-4D5A-89F5-DC51A0BFC201}" dt="2024-01-30T15:06:55.042" v="134"/>
          <ac:spMkLst>
            <pc:docMk/>
            <pc:sldMk cId="270713766" sldId="316"/>
            <ac:spMk id="9" creationId="{C3896A03-3945-419A-B66B-4EE266EDD152}"/>
          </ac:spMkLst>
        </pc:spChg>
        <pc:spChg chg="del">
          <ac:chgData name="Ihor Aleksandrov" userId="c3051032-6b87-4db2-b257-777a0106fbd9" providerId="ADAL" clId="{A3EFBF31-7B9C-4D5A-89F5-DC51A0BFC201}" dt="2024-01-30T15:06:55.042" v="134"/>
          <ac:spMkLst>
            <pc:docMk/>
            <pc:sldMk cId="270713766" sldId="316"/>
            <ac:spMk id="11" creationId="{B34F5AD2-EDBD-4BBD-A55C-EAFFD0C7097A}"/>
          </ac:spMkLst>
        </pc:spChg>
      </pc:sldChg>
      <pc:sldChg chg="del">
        <pc:chgData name="Ihor Aleksandrov" userId="c3051032-6b87-4db2-b257-777a0106fbd9" providerId="ADAL" clId="{A3EFBF31-7B9C-4D5A-89F5-DC51A0BFC201}" dt="2024-01-30T10:32:23.239" v="33" actId="47"/>
        <pc:sldMkLst>
          <pc:docMk/>
          <pc:sldMk cId="3071951183" sldId="316"/>
        </pc:sldMkLst>
      </pc:sldChg>
      <pc:sldChg chg="addSp modSp add mod ord">
        <pc:chgData name="Ihor Aleksandrov" userId="c3051032-6b87-4db2-b257-777a0106fbd9" providerId="ADAL" clId="{A3EFBF31-7B9C-4D5A-89F5-DC51A0BFC201}" dt="2024-01-30T15:08:34.419" v="144" actId="1076"/>
        <pc:sldMkLst>
          <pc:docMk/>
          <pc:sldMk cId="4133059621" sldId="316"/>
        </pc:sldMkLst>
        <pc:spChg chg="mod">
          <ac:chgData name="Ihor Aleksandrov" userId="c3051032-6b87-4db2-b257-777a0106fbd9" providerId="ADAL" clId="{A3EFBF31-7B9C-4D5A-89F5-DC51A0BFC201}" dt="2024-01-30T15:07:42.284" v="141"/>
          <ac:spMkLst>
            <pc:docMk/>
            <pc:sldMk cId="4133059621" sldId="316"/>
            <ac:spMk id="2" creationId="{2C4A1DFF-3C45-F11D-E6A6-19C0306E5E2B}"/>
          </ac:spMkLst>
        </pc:spChg>
        <pc:spChg chg="add mod">
          <ac:chgData name="Ihor Aleksandrov" userId="c3051032-6b87-4db2-b257-777a0106fbd9" providerId="ADAL" clId="{A3EFBF31-7B9C-4D5A-89F5-DC51A0BFC201}" dt="2024-01-30T15:08:34.419" v="144" actId="1076"/>
          <ac:spMkLst>
            <pc:docMk/>
            <pc:sldMk cId="4133059621" sldId="316"/>
            <ac:spMk id="5" creationId="{D1705C45-BE68-8DFA-0F2D-89508F8E6883}"/>
          </ac:spMkLst>
        </pc:spChg>
      </pc:sldChg>
      <pc:sldChg chg="addSp delSp modSp add mod ord">
        <pc:chgData name="Ihor Aleksandrov" userId="c3051032-6b87-4db2-b257-777a0106fbd9" providerId="ADAL" clId="{A3EFBF31-7B9C-4D5A-89F5-DC51A0BFC201}" dt="2024-01-30T15:11:45.513" v="156"/>
        <pc:sldMkLst>
          <pc:docMk/>
          <pc:sldMk cId="2658340023" sldId="317"/>
        </pc:sldMkLst>
        <pc:spChg chg="mod">
          <ac:chgData name="Ihor Aleksandrov" userId="c3051032-6b87-4db2-b257-777a0106fbd9" providerId="ADAL" clId="{A3EFBF31-7B9C-4D5A-89F5-DC51A0BFC201}" dt="2024-01-30T15:11:45.513" v="156"/>
          <ac:spMkLst>
            <pc:docMk/>
            <pc:sldMk cId="2658340023" sldId="317"/>
            <ac:spMk id="2" creationId="{53C5D828-9666-E312-B574-9FE965A7D6BE}"/>
          </ac:spMkLst>
        </pc:spChg>
        <pc:spChg chg="add mod">
          <ac:chgData name="Ihor Aleksandrov" userId="c3051032-6b87-4db2-b257-777a0106fbd9" providerId="ADAL" clId="{A3EFBF31-7B9C-4D5A-89F5-DC51A0BFC201}" dt="2024-01-30T15:10:42.566" v="155" actId="1076"/>
          <ac:spMkLst>
            <pc:docMk/>
            <pc:sldMk cId="2658340023" sldId="317"/>
            <ac:spMk id="6" creationId="{441F66BD-B60E-22C3-02E6-7EE4D7DC36E9}"/>
          </ac:spMkLst>
        </pc:spChg>
        <pc:picChg chg="del">
          <ac:chgData name="Ihor Aleksandrov" userId="c3051032-6b87-4db2-b257-777a0106fbd9" providerId="ADAL" clId="{A3EFBF31-7B9C-4D5A-89F5-DC51A0BFC201}" dt="2024-01-30T15:10:27.649" v="153" actId="478"/>
          <ac:picMkLst>
            <pc:docMk/>
            <pc:sldMk cId="2658340023" sldId="317"/>
            <ac:picMk id="4" creationId="{5CD84153-5E83-C592-CA51-70C2A75A0E1A}"/>
          </ac:picMkLst>
        </pc:picChg>
      </pc:sldChg>
      <pc:sldChg chg="delSp modSp add del mod setBg delDesignElem">
        <pc:chgData name="Ihor Aleksandrov" userId="c3051032-6b87-4db2-b257-777a0106fbd9" providerId="ADAL" clId="{A3EFBF31-7B9C-4D5A-89F5-DC51A0BFC201}" dt="2024-01-30T15:10:15.063" v="149" actId="47"/>
        <pc:sldMkLst>
          <pc:docMk/>
          <pc:sldMk cId="3773115567" sldId="317"/>
        </pc:sldMkLst>
        <pc:spChg chg="mod">
          <ac:chgData name="Ihor Aleksandrov" userId="c3051032-6b87-4db2-b257-777a0106fbd9" providerId="ADAL" clId="{A3EFBF31-7B9C-4D5A-89F5-DC51A0BFC201}" dt="2024-01-30T15:10:05.369" v="148" actId="14100"/>
          <ac:spMkLst>
            <pc:docMk/>
            <pc:sldMk cId="3773115567" sldId="317"/>
            <ac:spMk id="5" creationId="{AD5CB6A8-170B-0A95-F7B1-2340F8B4CEF9}"/>
          </ac:spMkLst>
        </pc:spChg>
        <pc:spChg chg="del">
          <ac:chgData name="Ihor Aleksandrov" userId="c3051032-6b87-4db2-b257-777a0106fbd9" providerId="ADAL" clId="{A3EFBF31-7B9C-4D5A-89F5-DC51A0BFC201}" dt="2024-01-30T15:09:46.855" v="146"/>
          <ac:spMkLst>
            <pc:docMk/>
            <pc:sldMk cId="3773115567" sldId="317"/>
            <ac:spMk id="24" creationId="{D4771268-CB57-404A-9271-370EB28F6090}"/>
          </ac:spMkLst>
        </pc:spChg>
      </pc:sldChg>
      <pc:sldChg chg="del">
        <pc:chgData name="Ihor Aleksandrov" userId="c3051032-6b87-4db2-b257-777a0106fbd9" providerId="ADAL" clId="{A3EFBF31-7B9C-4D5A-89F5-DC51A0BFC201}" dt="2024-01-30T10:32:23.239" v="33" actId="47"/>
        <pc:sldMkLst>
          <pc:docMk/>
          <pc:sldMk cId="4014532755" sldId="317"/>
        </pc:sldMkLst>
      </pc:sldChg>
      <pc:sldChg chg="addSp delSp modSp add mod setBg delDesignElem">
        <pc:chgData name="Ihor Aleksandrov" userId="c3051032-6b87-4db2-b257-777a0106fbd9" providerId="ADAL" clId="{A3EFBF31-7B9C-4D5A-89F5-DC51A0BFC201}" dt="2024-01-30T15:14:04.488" v="172" actId="1076"/>
        <pc:sldMkLst>
          <pc:docMk/>
          <pc:sldMk cId="141045630" sldId="318"/>
        </pc:sldMkLst>
        <pc:spChg chg="mod">
          <ac:chgData name="Ihor Aleksandrov" userId="c3051032-6b87-4db2-b257-777a0106fbd9" providerId="ADAL" clId="{A3EFBF31-7B9C-4D5A-89F5-DC51A0BFC201}" dt="2024-01-30T15:12:36.537" v="159" actId="26606"/>
          <ac:spMkLst>
            <pc:docMk/>
            <pc:sldMk cId="141045630" sldId="318"/>
            <ac:spMk id="2" creationId="{53C5D828-9666-E312-B574-9FE965A7D6BE}"/>
          </ac:spMkLst>
        </pc:spChg>
        <pc:spChg chg="mod ord">
          <ac:chgData name="Ihor Aleksandrov" userId="c3051032-6b87-4db2-b257-777a0106fbd9" providerId="ADAL" clId="{A3EFBF31-7B9C-4D5A-89F5-DC51A0BFC201}" dt="2024-01-30T15:12:36.537" v="159" actId="26606"/>
          <ac:spMkLst>
            <pc:docMk/>
            <pc:sldMk cId="141045630" sldId="318"/>
            <ac:spMk id="3" creationId="{5AA19FA0-A765-8169-03F1-928E3EF7B595}"/>
          </ac:spMkLst>
        </pc:spChg>
        <pc:spChg chg="add mod">
          <ac:chgData name="Ihor Aleksandrov" userId="c3051032-6b87-4db2-b257-777a0106fbd9" providerId="ADAL" clId="{A3EFBF31-7B9C-4D5A-89F5-DC51A0BFC201}" dt="2024-01-30T15:13:07.314" v="165" actId="1076"/>
          <ac:spMkLst>
            <pc:docMk/>
            <pc:sldMk cId="141045630" sldId="318"/>
            <ac:spMk id="6" creationId="{D715CA7C-8ECB-3877-554E-529218F8C848}"/>
          </ac:spMkLst>
        </pc:spChg>
        <pc:spChg chg="add mod">
          <ac:chgData name="Ihor Aleksandrov" userId="c3051032-6b87-4db2-b257-777a0106fbd9" providerId="ADAL" clId="{A3EFBF31-7B9C-4D5A-89F5-DC51A0BFC201}" dt="2024-01-30T15:14:04.488" v="172" actId="1076"/>
          <ac:spMkLst>
            <pc:docMk/>
            <pc:sldMk cId="141045630" sldId="318"/>
            <ac:spMk id="8" creationId="{4004190C-77F7-F528-538D-31C6508A35BC}"/>
          </ac:spMkLst>
        </pc:spChg>
        <pc:spChg chg="add">
          <ac:chgData name="Ihor Aleksandrov" userId="c3051032-6b87-4db2-b257-777a0106fbd9" providerId="ADAL" clId="{A3EFBF31-7B9C-4D5A-89F5-DC51A0BFC201}" dt="2024-01-30T15:12:36.537" v="159" actId="26606"/>
          <ac:spMkLst>
            <pc:docMk/>
            <pc:sldMk cId="141045630" sldId="318"/>
            <ac:spMk id="9" creationId="{D4771268-CB57-404A-9271-370EB28F6090}"/>
          </ac:spMkLst>
        </pc:spChg>
        <pc:spChg chg="del">
          <ac:chgData name="Ihor Aleksandrov" userId="c3051032-6b87-4db2-b257-777a0106fbd9" providerId="ADAL" clId="{A3EFBF31-7B9C-4D5A-89F5-DC51A0BFC201}" dt="2024-01-30T15:12:32.013" v="158"/>
          <ac:spMkLst>
            <pc:docMk/>
            <pc:sldMk cId="141045630" sldId="318"/>
            <ac:spMk id="24" creationId="{D4771268-CB57-404A-9271-370EB28F6090}"/>
          </ac:spMkLst>
        </pc:spChg>
        <pc:picChg chg="mod">
          <ac:chgData name="Ihor Aleksandrov" userId="c3051032-6b87-4db2-b257-777a0106fbd9" providerId="ADAL" clId="{A3EFBF31-7B9C-4D5A-89F5-DC51A0BFC201}" dt="2024-01-30T15:12:44.847" v="161" actId="1076"/>
          <ac:picMkLst>
            <pc:docMk/>
            <pc:sldMk cId="141045630" sldId="318"/>
            <ac:picMk id="4" creationId="{DB62B67A-3041-F4A9-227C-D55324211ADB}"/>
          </ac:picMkLst>
        </pc:picChg>
      </pc:sldChg>
      <pc:sldChg chg="del">
        <pc:chgData name="Ihor Aleksandrov" userId="c3051032-6b87-4db2-b257-777a0106fbd9" providerId="ADAL" clId="{A3EFBF31-7B9C-4D5A-89F5-DC51A0BFC201}" dt="2024-01-30T10:32:23.239" v="33" actId="47"/>
        <pc:sldMkLst>
          <pc:docMk/>
          <pc:sldMk cId="701027107" sldId="318"/>
        </pc:sldMkLst>
      </pc:sldChg>
      <pc:sldChg chg="addSp delSp modSp add mod setBg delDesignElem">
        <pc:chgData name="Ihor Aleksandrov" userId="c3051032-6b87-4db2-b257-777a0106fbd9" providerId="ADAL" clId="{A3EFBF31-7B9C-4D5A-89F5-DC51A0BFC201}" dt="2024-01-30T15:18:37.790" v="182" actId="1076"/>
        <pc:sldMkLst>
          <pc:docMk/>
          <pc:sldMk cId="1532481946" sldId="319"/>
        </pc:sldMkLst>
        <pc:spChg chg="mod">
          <ac:chgData name="Ihor Aleksandrov" userId="c3051032-6b87-4db2-b257-777a0106fbd9" providerId="ADAL" clId="{A3EFBF31-7B9C-4D5A-89F5-DC51A0BFC201}" dt="2024-01-30T15:17:59.109" v="175" actId="26606"/>
          <ac:spMkLst>
            <pc:docMk/>
            <pc:sldMk cId="1532481946" sldId="319"/>
            <ac:spMk id="2" creationId="{53C5D828-9666-E312-B574-9FE965A7D6BE}"/>
          </ac:spMkLst>
        </pc:spChg>
        <pc:spChg chg="mod ord">
          <ac:chgData name="Ihor Aleksandrov" userId="c3051032-6b87-4db2-b257-777a0106fbd9" providerId="ADAL" clId="{A3EFBF31-7B9C-4D5A-89F5-DC51A0BFC201}" dt="2024-01-30T15:17:59.109" v="175" actId="26606"/>
          <ac:spMkLst>
            <pc:docMk/>
            <pc:sldMk cId="1532481946" sldId="319"/>
            <ac:spMk id="3" creationId="{5AA19FA0-A765-8169-03F1-928E3EF7B595}"/>
          </ac:spMkLst>
        </pc:spChg>
        <pc:spChg chg="add mod">
          <ac:chgData name="Ihor Aleksandrov" userId="c3051032-6b87-4db2-b257-777a0106fbd9" providerId="ADAL" clId="{A3EFBF31-7B9C-4D5A-89F5-DC51A0BFC201}" dt="2024-01-30T15:18:19.964" v="179" actId="1076"/>
          <ac:spMkLst>
            <pc:docMk/>
            <pc:sldMk cId="1532481946" sldId="319"/>
            <ac:spMk id="6" creationId="{185455A9-610E-59F6-EE7B-DD2593B00F4F}"/>
          </ac:spMkLst>
        </pc:spChg>
        <pc:spChg chg="add mod">
          <ac:chgData name="Ihor Aleksandrov" userId="c3051032-6b87-4db2-b257-777a0106fbd9" providerId="ADAL" clId="{A3EFBF31-7B9C-4D5A-89F5-DC51A0BFC201}" dt="2024-01-30T15:18:37.790" v="182" actId="1076"/>
          <ac:spMkLst>
            <pc:docMk/>
            <pc:sldMk cId="1532481946" sldId="319"/>
            <ac:spMk id="8" creationId="{2919B33C-482B-0E08-6B86-C564AE6ADB93}"/>
          </ac:spMkLst>
        </pc:spChg>
        <pc:spChg chg="add">
          <ac:chgData name="Ihor Aleksandrov" userId="c3051032-6b87-4db2-b257-777a0106fbd9" providerId="ADAL" clId="{A3EFBF31-7B9C-4D5A-89F5-DC51A0BFC201}" dt="2024-01-30T15:17:59.109" v="175" actId="26606"/>
          <ac:spMkLst>
            <pc:docMk/>
            <pc:sldMk cId="1532481946" sldId="319"/>
            <ac:spMk id="10" creationId="{D4771268-CB57-404A-9271-370EB28F6090}"/>
          </ac:spMkLst>
        </pc:spChg>
        <pc:spChg chg="del">
          <ac:chgData name="Ihor Aleksandrov" userId="c3051032-6b87-4db2-b257-777a0106fbd9" providerId="ADAL" clId="{A3EFBF31-7B9C-4D5A-89F5-DC51A0BFC201}" dt="2024-01-30T15:17:54.992" v="174"/>
          <ac:spMkLst>
            <pc:docMk/>
            <pc:sldMk cId="1532481946" sldId="319"/>
            <ac:spMk id="24" creationId="{D4771268-CB57-404A-9271-370EB28F6090}"/>
          </ac:spMkLst>
        </pc:spChg>
        <pc:picChg chg="mod">
          <ac:chgData name="Ihor Aleksandrov" userId="c3051032-6b87-4db2-b257-777a0106fbd9" providerId="ADAL" clId="{A3EFBF31-7B9C-4D5A-89F5-DC51A0BFC201}" dt="2024-01-30T15:18:07.800" v="177" actId="1076"/>
          <ac:picMkLst>
            <pc:docMk/>
            <pc:sldMk cId="1532481946" sldId="319"/>
            <ac:picMk id="5" creationId="{53507613-C653-F3B8-30C3-06F4871535A0}"/>
          </ac:picMkLst>
        </pc:picChg>
      </pc:sldChg>
      <pc:sldChg chg="del">
        <pc:chgData name="Ihor Aleksandrov" userId="c3051032-6b87-4db2-b257-777a0106fbd9" providerId="ADAL" clId="{A3EFBF31-7B9C-4D5A-89F5-DC51A0BFC201}" dt="2024-01-30T10:32:23.239" v="33" actId="47"/>
        <pc:sldMkLst>
          <pc:docMk/>
          <pc:sldMk cId="2946863765" sldId="319"/>
        </pc:sldMkLst>
      </pc:sldChg>
      <pc:sldChg chg="del">
        <pc:chgData name="Ihor Aleksandrov" userId="c3051032-6b87-4db2-b257-777a0106fbd9" providerId="ADAL" clId="{A3EFBF31-7B9C-4D5A-89F5-DC51A0BFC201}" dt="2024-01-30T10:32:23.239" v="33" actId="47"/>
        <pc:sldMkLst>
          <pc:docMk/>
          <pc:sldMk cId="2503154780" sldId="320"/>
        </pc:sldMkLst>
      </pc:sldChg>
      <pc:sldChg chg="addSp delSp modSp add mod setBg delDesignElem">
        <pc:chgData name="Ihor Aleksandrov" userId="c3051032-6b87-4db2-b257-777a0106fbd9" providerId="ADAL" clId="{A3EFBF31-7B9C-4D5A-89F5-DC51A0BFC201}" dt="2024-01-30T15:25:43.753" v="194" actId="1076"/>
        <pc:sldMkLst>
          <pc:docMk/>
          <pc:sldMk cId="2524846561" sldId="320"/>
        </pc:sldMkLst>
        <pc:spChg chg="mod">
          <ac:chgData name="Ihor Aleksandrov" userId="c3051032-6b87-4db2-b257-777a0106fbd9" providerId="ADAL" clId="{A3EFBF31-7B9C-4D5A-89F5-DC51A0BFC201}" dt="2024-01-30T15:24:36.289" v="185" actId="26606"/>
          <ac:spMkLst>
            <pc:docMk/>
            <pc:sldMk cId="2524846561" sldId="320"/>
            <ac:spMk id="2" creationId="{53C5D828-9666-E312-B574-9FE965A7D6BE}"/>
          </ac:spMkLst>
        </pc:spChg>
        <pc:spChg chg="mod ord">
          <ac:chgData name="Ihor Aleksandrov" userId="c3051032-6b87-4db2-b257-777a0106fbd9" providerId="ADAL" clId="{A3EFBF31-7B9C-4D5A-89F5-DC51A0BFC201}" dt="2024-01-30T15:24:36.289" v="185" actId="26606"/>
          <ac:spMkLst>
            <pc:docMk/>
            <pc:sldMk cId="2524846561" sldId="320"/>
            <ac:spMk id="3" creationId="{5AA19FA0-A765-8169-03F1-928E3EF7B595}"/>
          </ac:spMkLst>
        </pc:spChg>
        <pc:spChg chg="add mod">
          <ac:chgData name="Ihor Aleksandrov" userId="c3051032-6b87-4db2-b257-777a0106fbd9" providerId="ADAL" clId="{A3EFBF31-7B9C-4D5A-89F5-DC51A0BFC201}" dt="2024-01-30T15:25:22.582" v="190" actId="1076"/>
          <ac:spMkLst>
            <pc:docMk/>
            <pc:sldMk cId="2524846561" sldId="320"/>
            <ac:spMk id="6" creationId="{5BABB991-A7CE-F82E-6D22-082459FA8D0E}"/>
          </ac:spMkLst>
        </pc:spChg>
        <pc:spChg chg="add mod">
          <ac:chgData name="Ihor Aleksandrov" userId="c3051032-6b87-4db2-b257-777a0106fbd9" providerId="ADAL" clId="{A3EFBF31-7B9C-4D5A-89F5-DC51A0BFC201}" dt="2024-01-30T15:25:43.753" v="194" actId="1076"/>
          <ac:spMkLst>
            <pc:docMk/>
            <pc:sldMk cId="2524846561" sldId="320"/>
            <ac:spMk id="8" creationId="{49882DB9-E399-C598-5A28-F5121985212B}"/>
          </ac:spMkLst>
        </pc:spChg>
        <pc:spChg chg="add">
          <ac:chgData name="Ihor Aleksandrov" userId="c3051032-6b87-4db2-b257-777a0106fbd9" providerId="ADAL" clId="{A3EFBF31-7B9C-4D5A-89F5-DC51A0BFC201}" dt="2024-01-30T15:24:36.289" v="185" actId="26606"/>
          <ac:spMkLst>
            <pc:docMk/>
            <pc:sldMk cId="2524846561" sldId="320"/>
            <ac:spMk id="9" creationId="{D4771268-CB57-404A-9271-370EB28F6090}"/>
          </ac:spMkLst>
        </pc:spChg>
        <pc:spChg chg="del">
          <ac:chgData name="Ihor Aleksandrov" userId="c3051032-6b87-4db2-b257-777a0106fbd9" providerId="ADAL" clId="{A3EFBF31-7B9C-4D5A-89F5-DC51A0BFC201}" dt="2024-01-30T15:24:32.550" v="184"/>
          <ac:spMkLst>
            <pc:docMk/>
            <pc:sldMk cId="2524846561" sldId="320"/>
            <ac:spMk id="24" creationId="{D4771268-CB57-404A-9271-370EB28F6090}"/>
          </ac:spMkLst>
        </pc:spChg>
        <pc:picChg chg="mod">
          <ac:chgData name="Ihor Aleksandrov" userId="c3051032-6b87-4db2-b257-777a0106fbd9" providerId="ADAL" clId="{A3EFBF31-7B9C-4D5A-89F5-DC51A0BFC201}" dt="2024-01-30T15:24:42.624" v="187" actId="1076"/>
          <ac:picMkLst>
            <pc:docMk/>
            <pc:sldMk cId="2524846561" sldId="320"/>
            <ac:picMk id="4" creationId="{876CA0E5-C7C0-5485-0D63-615AE333F13B}"/>
          </ac:picMkLst>
        </pc:picChg>
      </pc:sldChg>
      <pc:sldChg chg="addSp delSp modSp add mod setBg delDesignElem">
        <pc:chgData name="Ihor Aleksandrov" userId="c3051032-6b87-4db2-b257-777a0106fbd9" providerId="ADAL" clId="{A3EFBF31-7B9C-4D5A-89F5-DC51A0BFC201}" dt="2024-01-30T15:28:05.082" v="204" actId="1076"/>
        <pc:sldMkLst>
          <pc:docMk/>
          <pc:sldMk cId="340892873" sldId="321"/>
        </pc:sldMkLst>
        <pc:spChg chg="mod">
          <ac:chgData name="Ihor Aleksandrov" userId="c3051032-6b87-4db2-b257-777a0106fbd9" providerId="ADAL" clId="{A3EFBF31-7B9C-4D5A-89F5-DC51A0BFC201}" dt="2024-01-30T15:27:22.897" v="197" actId="26606"/>
          <ac:spMkLst>
            <pc:docMk/>
            <pc:sldMk cId="340892873" sldId="321"/>
            <ac:spMk id="2" creationId="{53C5D828-9666-E312-B574-9FE965A7D6BE}"/>
          </ac:spMkLst>
        </pc:spChg>
        <pc:spChg chg="mod ord">
          <ac:chgData name="Ihor Aleksandrov" userId="c3051032-6b87-4db2-b257-777a0106fbd9" providerId="ADAL" clId="{A3EFBF31-7B9C-4D5A-89F5-DC51A0BFC201}" dt="2024-01-30T15:27:22.897" v="197" actId="26606"/>
          <ac:spMkLst>
            <pc:docMk/>
            <pc:sldMk cId="340892873" sldId="321"/>
            <ac:spMk id="3" creationId="{5AA19FA0-A765-8169-03F1-928E3EF7B595}"/>
          </ac:spMkLst>
        </pc:spChg>
        <pc:spChg chg="add mod">
          <ac:chgData name="Ihor Aleksandrov" userId="c3051032-6b87-4db2-b257-777a0106fbd9" providerId="ADAL" clId="{A3EFBF31-7B9C-4D5A-89F5-DC51A0BFC201}" dt="2024-01-30T15:27:47.268" v="201" actId="1076"/>
          <ac:spMkLst>
            <pc:docMk/>
            <pc:sldMk cId="340892873" sldId="321"/>
            <ac:spMk id="6" creationId="{1F76BDC0-A644-1D4E-14D9-205558E6177F}"/>
          </ac:spMkLst>
        </pc:spChg>
        <pc:spChg chg="add mod">
          <ac:chgData name="Ihor Aleksandrov" userId="c3051032-6b87-4db2-b257-777a0106fbd9" providerId="ADAL" clId="{A3EFBF31-7B9C-4D5A-89F5-DC51A0BFC201}" dt="2024-01-30T15:28:05.082" v="204" actId="1076"/>
          <ac:spMkLst>
            <pc:docMk/>
            <pc:sldMk cId="340892873" sldId="321"/>
            <ac:spMk id="8" creationId="{DB91D1F0-333B-7542-EC7F-8EC70DE9923A}"/>
          </ac:spMkLst>
        </pc:spChg>
        <pc:spChg chg="add">
          <ac:chgData name="Ihor Aleksandrov" userId="c3051032-6b87-4db2-b257-777a0106fbd9" providerId="ADAL" clId="{A3EFBF31-7B9C-4D5A-89F5-DC51A0BFC201}" dt="2024-01-30T15:27:22.897" v="197" actId="26606"/>
          <ac:spMkLst>
            <pc:docMk/>
            <pc:sldMk cId="340892873" sldId="321"/>
            <ac:spMk id="10" creationId="{D4771268-CB57-404A-9271-370EB28F6090}"/>
          </ac:spMkLst>
        </pc:spChg>
        <pc:spChg chg="del">
          <ac:chgData name="Ihor Aleksandrov" userId="c3051032-6b87-4db2-b257-777a0106fbd9" providerId="ADAL" clId="{A3EFBF31-7B9C-4D5A-89F5-DC51A0BFC201}" dt="2024-01-30T15:27:15.570" v="196"/>
          <ac:spMkLst>
            <pc:docMk/>
            <pc:sldMk cId="340892873" sldId="321"/>
            <ac:spMk id="24" creationId="{D4771268-CB57-404A-9271-370EB28F6090}"/>
          </ac:spMkLst>
        </pc:spChg>
        <pc:picChg chg="mod">
          <ac:chgData name="Ihor Aleksandrov" userId="c3051032-6b87-4db2-b257-777a0106fbd9" providerId="ADAL" clId="{A3EFBF31-7B9C-4D5A-89F5-DC51A0BFC201}" dt="2024-01-30T15:27:28.907" v="199" actId="1076"/>
          <ac:picMkLst>
            <pc:docMk/>
            <pc:sldMk cId="340892873" sldId="321"/>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4210310787" sldId="321"/>
        </pc:sldMkLst>
      </pc:sldChg>
      <pc:sldChg chg="del">
        <pc:chgData name="Ihor Aleksandrov" userId="c3051032-6b87-4db2-b257-777a0106fbd9" providerId="ADAL" clId="{A3EFBF31-7B9C-4D5A-89F5-DC51A0BFC201}" dt="2024-01-30T10:32:23.239" v="33" actId="47"/>
        <pc:sldMkLst>
          <pc:docMk/>
          <pc:sldMk cId="1401046882" sldId="322"/>
        </pc:sldMkLst>
      </pc:sldChg>
      <pc:sldChg chg="addSp delSp modSp add mod">
        <pc:chgData name="Ihor Aleksandrov" userId="c3051032-6b87-4db2-b257-777a0106fbd9" providerId="ADAL" clId="{A3EFBF31-7B9C-4D5A-89F5-DC51A0BFC201}" dt="2024-01-30T15:50:48.874" v="220" actId="1076"/>
        <pc:sldMkLst>
          <pc:docMk/>
          <pc:sldMk cId="4244882003" sldId="322"/>
        </pc:sldMkLst>
        <pc:spChg chg="mod">
          <ac:chgData name="Ihor Aleksandrov" userId="c3051032-6b87-4db2-b257-777a0106fbd9" providerId="ADAL" clId="{A3EFBF31-7B9C-4D5A-89F5-DC51A0BFC201}" dt="2024-01-30T15:49:38.022" v="209" actId="14100"/>
          <ac:spMkLst>
            <pc:docMk/>
            <pc:sldMk cId="4244882003" sldId="322"/>
            <ac:spMk id="2" creationId="{53C5D828-9666-E312-B574-9FE965A7D6BE}"/>
          </ac:spMkLst>
        </pc:spChg>
        <pc:spChg chg="del">
          <ac:chgData name="Ihor Aleksandrov" userId="c3051032-6b87-4db2-b257-777a0106fbd9" providerId="ADAL" clId="{A3EFBF31-7B9C-4D5A-89F5-DC51A0BFC201}" dt="2024-01-30T15:49:42.346" v="211" actId="478"/>
          <ac:spMkLst>
            <pc:docMk/>
            <pc:sldMk cId="4244882003" sldId="322"/>
            <ac:spMk id="6" creationId="{1F76BDC0-A644-1D4E-14D9-205558E6177F}"/>
          </ac:spMkLst>
        </pc:spChg>
        <pc:spChg chg="add mod">
          <ac:chgData name="Ihor Aleksandrov" userId="c3051032-6b87-4db2-b257-777a0106fbd9" providerId="ADAL" clId="{A3EFBF31-7B9C-4D5A-89F5-DC51A0BFC201}" dt="2024-01-30T15:50:34.191" v="217" actId="1076"/>
          <ac:spMkLst>
            <pc:docMk/>
            <pc:sldMk cId="4244882003" sldId="322"/>
            <ac:spMk id="7" creationId="{A8FE518E-08F1-9BC6-C553-D5E6F9C90669}"/>
          </ac:spMkLst>
        </pc:spChg>
        <pc:spChg chg="del">
          <ac:chgData name="Ihor Aleksandrov" userId="c3051032-6b87-4db2-b257-777a0106fbd9" providerId="ADAL" clId="{A3EFBF31-7B9C-4D5A-89F5-DC51A0BFC201}" dt="2024-01-30T15:49:44.815" v="212" actId="478"/>
          <ac:spMkLst>
            <pc:docMk/>
            <pc:sldMk cId="4244882003" sldId="322"/>
            <ac:spMk id="8" creationId="{DB91D1F0-333B-7542-EC7F-8EC70DE9923A}"/>
          </ac:spMkLst>
        </pc:spChg>
        <pc:spChg chg="add mod">
          <ac:chgData name="Ihor Aleksandrov" userId="c3051032-6b87-4db2-b257-777a0106fbd9" providerId="ADAL" clId="{A3EFBF31-7B9C-4D5A-89F5-DC51A0BFC201}" dt="2024-01-30T15:50:48.874" v="220" actId="1076"/>
          <ac:spMkLst>
            <pc:docMk/>
            <pc:sldMk cId="4244882003" sldId="322"/>
            <ac:spMk id="11" creationId="{FDD05E9E-F88C-2A31-1241-E95AC2EC1549}"/>
          </ac:spMkLst>
        </pc:spChg>
        <pc:picChg chg="del">
          <ac:chgData name="Ihor Aleksandrov" userId="c3051032-6b87-4db2-b257-777a0106fbd9" providerId="ADAL" clId="{A3EFBF31-7B9C-4D5A-89F5-DC51A0BFC201}" dt="2024-01-30T15:49:39.481" v="210" actId="478"/>
          <ac:picMkLst>
            <pc:docMk/>
            <pc:sldMk cId="4244882003" sldId="322"/>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166848246" sldId="323"/>
        </pc:sldMkLst>
      </pc:sldChg>
      <pc:sldChg chg="addSp delSp modSp add mod">
        <pc:chgData name="Ihor Aleksandrov" userId="c3051032-6b87-4db2-b257-777a0106fbd9" providerId="ADAL" clId="{A3EFBF31-7B9C-4D5A-89F5-DC51A0BFC201}" dt="2024-01-30T15:53:00.964" v="233" actId="1076"/>
        <pc:sldMkLst>
          <pc:docMk/>
          <pc:sldMk cId="1792278959" sldId="323"/>
        </pc:sldMkLst>
        <pc:spChg chg="mod">
          <ac:chgData name="Ihor Aleksandrov" userId="c3051032-6b87-4db2-b257-777a0106fbd9" providerId="ADAL" clId="{A3EFBF31-7B9C-4D5A-89F5-DC51A0BFC201}" dt="2024-01-30T15:51:43.077" v="225" actId="14100"/>
          <ac:spMkLst>
            <pc:docMk/>
            <pc:sldMk cId="1792278959" sldId="323"/>
            <ac:spMk id="2" creationId="{53C5D828-9666-E312-B574-9FE965A7D6BE}"/>
          </ac:spMkLst>
        </pc:spChg>
        <pc:spChg chg="add mod">
          <ac:chgData name="Ihor Aleksandrov" userId="c3051032-6b87-4db2-b257-777a0106fbd9" providerId="ADAL" clId="{A3EFBF31-7B9C-4D5A-89F5-DC51A0BFC201}" dt="2024-01-30T15:52:46.858" v="230" actId="1076"/>
          <ac:spMkLst>
            <pc:docMk/>
            <pc:sldMk cId="1792278959" sldId="323"/>
            <ac:spMk id="5" creationId="{BD1B73C6-3A2D-78AD-4A82-B3E028983059}"/>
          </ac:spMkLst>
        </pc:spChg>
        <pc:spChg chg="del">
          <ac:chgData name="Ihor Aleksandrov" userId="c3051032-6b87-4db2-b257-777a0106fbd9" providerId="ADAL" clId="{A3EFBF31-7B9C-4D5A-89F5-DC51A0BFC201}" dt="2024-01-30T15:52:34.978" v="226" actId="478"/>
          <ac:spMkLst>
            <pc:docMk/>
            <pc:sldMk cId="1792278959" sldId="323"/>
            <ac:spMk id="7" creationId="{A8FE518E-08F1-9BC6-C553-D5E6F9C90669}"/>
          </ac:spMkLst>
        </pc:spChg>
        <pc:spChg chg="add mod">
          <ac:chgData name="Ihor Aleksandrov" userId="c3051032-6b87-4db2-b257-777a0106fbd9" providerId="ADAL" clId="{A3EFBF31-7B9C-4D5A-89F5-DC51A0BFC201}" dt="2024-01-30T15:53:00.964" v="233" actId="1076"/>
          <ac:spMkLst>
            <pc:docMk/>
            <pc:sldMk cId="1792278959" sldId="323"/>
            <ac:spMk id="8" creationId="{9D11F44A-4043-0B60-22CF-8B7BCDD87906}"/>
          </ac:spMkLst>
        </pc:spChg>
        <pc:spChg chg="del mod">
          <ac:chgData name="Ihor Aleksandrov" userId="c3051032-6b87-4db2-b257-777a0106fbd9" providerId="ADAL" clId="{A3EFBF31-7B9C-4D5A-89F5-DC51A0BFC201}" dt="2024-01-30T15:52:41.683" v="228" actId="478"/>
          <ac:spMkLst>
            <pc:docMk/>
            <pc:sldMk cId="1792278959" sldId="323"/>
            <ac:spMk id="11" creationId="{FDD05E9E-F88C-2A31-1241-E95AC2EC1549}"/>
          </ac:spMkLst>
        </pc:spChg>
      </pc:sldChg>
      <pc:sldChg chg="del">
        <pc:chgData name="Ihor Aleksandrov" userId="c3051032-6b87-4db2-b257-777a0106fbd9" providerId="ADAL" clId="{A3EFBF31-7B9C-4D5A-89F5-DC51A0BFC201}" dt="2024-01-30T10:32:23.239" v="33" actId="47"/>
        <pc:sldMkLst>
          <pc:docMk/>
          <pc:sldMk cId="362375175" sldId="324"/>
        </pc:sldMkLst>
      </pc:sldChg>
      <pc:sldChg chg="addSp delSp modSp add mod setBg delDesignElem">
        <pc:chgData name="Ihor Aleksandrov" userId="c3051032-6b87-4db2-b257-777a0106fbd9" providerId="ADAL" clId="{A3EFBF31-7B9C-4D5A-89F5-DC51A0BFC201}" dt="2024-01-30T15:58:13.317" v="247" actId="1076"/>
        <pc:sldMkLst>
          <pc:docMk/>
          <pc:sldMk cId="2940295210" sldId="324"/>
        </pc:sldMkLst>
        <pc:spChg chg="mod">
          <ac:chgData name="Ihor Aleksandrov" userId="c3051032-6b87-4db2-b257-777a0106fbd9" providerId="ADAL" clId="{A3EFBF31-7B9C-4D5A-89F5-DC51A0BFC201}" dt="2024-01-30T15:57:18.208" v="236" actId="26606"/>
          <ac:spMkLst>
            <pc:docMk/>
            <pc:sldMk cId="2940295210" sldId="324"/>
            <ac:spMk id="2" creationId="{53C5D828-9666-E312-B574-9FE965A7D6BE}"/>
          </ac:spMkLst>
        </pc:spChg>
        <pc:spChg chg="mod ord">
          <ac:chgData name="Ihor Aleksandrov" userId="c3051032-6b87-4db2-b257-777a0106fbd9" providerId="ADAL" clId="{A3EFBF31-7B9C-4D5A-89F5-DC51A0BFC201}" dt="2024-01-30T15:57:18.208" v="236" actId="26606"/>
          <ac:spMkLst>
            <pc:docMk/>
            <pc:sldMk cId="2940295210" sldId="324"/>
            <ac:spMk id="3" creationId="{5AA19FA0-A765-8169-03F1-928E3EF7B595}"/>
          </ac:spMkLst>
        </pc:spChg>
        <pc:spChg chg="add mod">
          <ac:chgData name="Ihor Aleksandrov" userId="c3051032-6b87-4db2-b257-777a0106fbd9" providerId="ADAL" clId="{A3EFBF31-7B9C-4D5A-89F5-DC51A0BFC201}" dt="2024-01-30T15:57:57.432" v="244" actId="1076"/>
          <ac:spMkLst>
            <pc:docMk/>
            <pc:sldMk cId="2940295210" sldId="324"/>
            <ac:spMk id="6" creationId="{0FA7BE72-3C1F-0684-4082-D140B4344AB5}"/>
          </ac:spMkLst>
        </pc:spChg>
        <pc:spChg chg="add mod">
          <ac:chgData name="Ihor Aleksandrov" userId="c3051032-6b87-4db2-b257-777a0106fbd9" providerId="ADAL" clId="{A3EFBF31-7B9C-4D5A-89F5-DC51A0BFC201}" dt="2024-01-30T15:58:13.317" v="247" actId="1076"/>
          <ac:spMkLst>
            <pc:docMk/>
            <pc:sldMk cId="2940295210" sldId="324"/>
            <ac:spMk id="8" creationId="{4C6106F0-0170-5C06-16DB-16436FFD1430}"/>
          </ac:spMkLst>
        </pc:spChg>
        <pc:spChg chg="add">
          <ac:chgData name="Ihor Aleksandrov" userId="c3051032-6b87-4db2-b257-777a0106fbd9" providerId="ADAL" clId="{A3EFBF31-7B9C-4D5A-89F5-DC51A0BFC201}" dt="2024-01-30T15:57:18.208" v="236" actId="26606"/>
          <ac:spMkLst>
            <pc:docMk/>
            <pc:sldMk cId="2940295210" sldId="324"/>
            <ac:spMk id="10" creationId="{D4771268-CB57-404A-9271-370EB28F6090}"/>
          </ac:spMkLst>
        </pc:spChg>
        <pc:spChg chg="del">
          <ac:chgData name="Ihor Aleksandrov" userId="c3051032-6b87-4db2-b257-777a0106fbd9" providerId="ADAL" clId="{A3EFBF31-7B9C-4D5A-89F5-DC51A0BFC201}" dt="2024-01-30T15:57:14.301" v="235"/>
          <ac:spMkLst>
            <pc:docMk/>
            <pc:sldMk cId="2940295210" sldId="324"/>
            <ac:spMk id="24" creationId="{D4771268-CB57-404A-9271-370EB28F6090}"/>
          </ac:spMkLst>
        </pc:spChg>
        <pc:picChg chg="mod">
          <ac:chgData name="Ihor Aleksandrov" userId="c3051032-6b87-4db2-b257-777a0106fbd9" providerId="ADAL" clId="{A3EFBF31-7B9C-4D5A-89F5-DC51A0BFC201}" dt="2024-01-30T15:57:23.444" v="238" actId="1076"/>
          <ac:picMkLst>
            <pc:docMk/>
            <pc:sldMk cId="2940295210" sldId="324"/>
            <ac:picMk id="5" creationId="{F92D8061-02B1-D0E3-327E-EA7A0006A72C}"/>
          </ac:picMkLst>
        </pc:picChg>
      </pc:sldChg>
      <pc:sldChg chg="addSp delSp modSp add mod setBg delDesignElem">
        <pc:chgData name="Ihor Aleksandrov" userId="c3051032-6b87-4db2-b257-777a0106fbd9" providerId="ADAL" clId="{A3EFBF31-7B9C-4D5A-89F5-DC51A0BFC201}" dt="2024-01-30T16:02:32.883" v="267" actId="1076"/>
        <pc:sldMkLst>
          <pc:docMk/>
          <pc:sldMk cId="2741142378" sldId="325"/>
        </pc:sldMkLst>
        <pc:spChg chg="mod">
          <ac:chgData name="Ihor Aleksandrov" userId="c3051032-6b87-4db2-b257-777a0106fbd9" providerId="ADAL" clId="{A3EFBF31-7B9C-4D5A-89F5-DC51A0BFC201}" dt="2024-01-30T16:01:38.258" v="250" actId="26606"/>
          <ac:spMkLst>
            <pc:docMk/>
            <pc:sldMk cId="2741142378" sldId="325"/>
            <ac:spMk id="2" creationId="{53C5D828-9666-E312-B574-9FE965A7D6BE}"/>
          </ac:spMkLst>
        </pc:spChg>
        <pc:spChg chg="mod ord">
          <ac:chgData name="Ihor Aleksandrov" userId="c3051032-6b87-4db2-b257-777a0106fbd9" providerId="ADAL" clId="{A3EFBF31-7B9C-4D5A-89F5-DC51A0BFC201}" dt="2024-01-30T16:01:38.258" v="250" actId="26606"/>
          <ac:spMkLst>
            <pc:docMk/>
            <pc:sldMk cId="2741142378" sldId="325"/>
            <ac:spMk id="3" creationId="{5AA19FA0-A765-8169-03F1-928E3EF7B595}"/>
          </ac:spMkLst>
        </pc:spChg>
        <pc:spChg chg="add mod">
          <ac:chgData name="Ihor Aleksandrov" userId="c3051032-6b87-4db2-b257-777a0106fbd9" providerId="ADAL" clId="{A3EFBF31-7B9C-4D5A-89F5-DC51A0BFC201}" dt="2024-01-30T16:02:18.621" v="264" actId="1076"/>
          <ac:spMkLst>
            <pc:docMk/>
            <pc:sldMk cId="2741142378" sldId="325"/>
            <ac:spMk id="7" creationId="{11664E8D-E490-F362-144B-BF8BD0C034FC}"/>
          </ac:spMkLst>
        </pc:spChg>
        <pc:spChg chg="add">
          <ac:chgData name="Ihor Aleksandrov" userId="c3051032-6b87-4db2-b257-777a0106fbd9" providerId="ADAL" clId="{A3EFBF31-7B9C-4D5A-89F5-DC51A0BFC201}" dt="2024-01-30T16:01:38.258" v="250" actId="26606"/>
          <ac:spMkLst>
            <pc:docMk/>
            <pc:sldMk cId="2741142378" sldId="325"/>
            <ac:spMk id="9" creationId="{D4771268-CB57-404A-9271-370EB28F6090}"/>
          </ac:spMkLst>
        </pc:spChg>
        <pc:spChg chg="add mod">
          <ac:chgData name="Ihor Aleksandrov" userId="c3051032-6b87-4db2-b257-777a0106fbd9" providerId="ADAL" clId="{A3EFBF31-7B9C-4D5A-89F5-DC51A0BFC201}" dt="2024-01-30T16:02:32.883" v="267" actId="1076"/>
          <ac:spMkLst>
            <pc:docMk/>
            <pc:sldMk cId="2741142378" sldId="325"/>
            <ac:spMk id="10" creationId="{7C1104B9-CB3F-EF51-AA99-051AD5EDC4F0}"/>
          </ac:spMkLst>
        </pc:spChg>
        <pc:spChg chg="del">
          <ac:chgData name="Ihor Aleksandrov" userId="c3051032-6b87-4db2-b257-777a0106fbd9" providerId="ADAL" clId="{A3EFBF31-7B9C-4D5A-89F5-DC51A0BFC201}" dt="2024-01-30T16:01:28.176" v="249"/>
          <ac:spMkLst>
            <pc:docMk/>
            <pc:sldMk cId="2741142378" sldId="325"/>
            <ac:spMk id="24" creationId="{D4771268-CB57-404A-9271-370EB28F6090}"/>
          </ac:spMkLst>
        </pc:spChg>
        <pc:picChg chg="mod">
          <ac:chgData name="Ihor Aleksandrov" userId="c3051032-6b87-4db2-b257-777a0106fbd9" providerId="ADAL" clId="{A3EFBF31-7B9C-4D5A-89F5-DC51A0BFC201}" dt="2024-01-30T16:01:45.552" v="254" actId="1076"/>
          <ac:picMkLst>
            <pc:docMk/>
            <pc:sldMk cId="2741142378" sldId="325"/>
            <ac:picMk id="4" creationId="{1C924C32-8778-CC09-1D6D-A42819194938}"/>
          </ac:picMkLst>
        </pc:picChg>
        <pc:picChg chg="add del">
          <ac:chgData name="Ihor Aleksandrov" userId="c3051032-6b87-4db2-b257-777a0106fbd9" providerId="ADAL" clId="{A3EFBF31-7B9C-4D5A-89F5-DC51A0BFC201}" dt="2024-01-30T16:01:49.423" v="256"/>
          <ac:picMkLst>
            <pc:docMk/>
            <pc:sldMk cId="2741142378" sldId="325"/>
            <ac:picMk id="5" creationId="{AB9C9761-AF73-1333-29F5-6BE875BFA405}"/>
          </ac:picMkLst>
        </pc:picChg>
      </pc:sldChg>
      <pc:sldChg chg="addSp delSp modSp add mod setBg delDesignElem">
        <pc:chgData name="Ihor Aleksandrov" userId="c3051032-6b87-4db2-b257-777a0106fbd9" providerId="ADAL" clId="{A3EFBF31-7B9C-4D5A-89F5-DC51A0BFC201}" dt="2024-01-30T16:05:12.707" v="282" actId="1076"/>
        <pc:sldMkLst>
          <pc:docMk/>
          <pc:sldMk cId="1250702623" sldId="326"/>
        </pc:sldMkLst>
        <pc:spChg chg="mod">
          <ac:chgData name="Ihor Aleksandrov" userId="c3051032-6b87-4db2-b257-777a0106fbd9" providerId="ADAL" clId="{A3EFBF31-7B9C-4D5A-89F5-DC51A0BFC201}" dt="2024-01-30T16:04:05.428" v="270" actId="26606"/>
          <ac:spMkLst>
            <pc:docMk/>
            <pc:sldMk cId="1250702623" sldId="326"/>
            <ac:spMk id="2" creationId="{53C5D828-9666-E312-B574-9FE965A7D6BE}"/>
          </ac:spMkLst>
        </pc:spChg>
        <pc:spChg chg="mod ord">
          <ac:chgData name="Ihor Aleksandrov" userId="c3051032-6b87-4db2-b257-777a0106fbd9" providerId="ADAL" clId="{A3EFBF31-7B9C-4D5A-89F5-DC51A0BFC201}" dt="2024-01-30T16:04:05.428" v="270" actId="26606"/>
          <ac:spMkLst>
            <pc:docMk/>
            <pc:sldMk cId="1250702623" sldId="326"/>
            <ac:spMk id="3" creationId="{5AA19FA0-A765-8169-03F1-928E3EF7B595}"/>
          </ac:spMkLst>
        </pc:spChg>
        <pc:spChg chg="add mod">
          <ac:chgData name="Ihor Aleksandrov" userId="c3051032-6b87-4db2-b257-777a0106fbd9" providerId="ADAL" clId="{A3EFBF31-7B9C-4D5A-89F5-DC51A0BFC201}" dt="2024-01-30T16:04:53.101" v="277" actId="255"/>
          <ac:spMkLst>
            <pc:docMk/>
            <pc:sldMk cId="1250702623" sldId="326"/>
            <ac:spMk id="6" creationId="{02AB65EE-499F-D4B7-E753-C2A11B380016}"/>
          </ac:spMkLst>
        </pc:spChg>
        <pc:spChg chg="add mod">
          <ac:chgData name="Ihor Aleksandrov" userId="c3051032-6b87-4db2-b257-777a0106fbd9" providerId="ADAL" clId="{A3EFBF31-7B9C-4D5A-89F5-DC51A0BFC201}" dt="2024-01-30T16:05:12.707" v="282" actId="1076"/>
          <ac:spMkLst>
            <pc:docMk/>
            <pc:sldMk cId="1250702623" sldId="326"/>
            <ac:spMk id="8" creationId="{F90CB35A-052F-A293-C9DC-28A834272FF5}"/>
          </ac:spMkLst>
        </pc:spChg>
        <pc:spChg chg="add">
          <ac:chgData name="Ihor Aleksandrov" userId="c3051032-6b87-4db2-b257-777a0106fbd9" providerId="ADAL" clId="{A3EFBF31-7B9C-4D5A-89F5-DC51A0BFC201}" dt="2024-01-30T16:04:05.428" v="270" actId="26606"/>
          <ac:spMkLst>
            <pc:docMk/>
            <pc:sldMk cId="1250702623" sldId="326"/>
            <ac:spMk id="10" creationId="{D4771268-CB57-404A-9271-370EB28F6090}"/>
          </ac:spMkLst>
        </pc:spChg>
        <pc:spChg chg="del">
          <ac:chgData name="Ihor Aleksandrov" userId="c3051032-6b87-4db2-b257-777a0106fbd9" providerId="ADAL" clId="{A3EFBF31-7B9C-4D5A-89F5-DC51A0BFC201}" dt="2024-01-30T16:04:00.393" v="269"/>
          <ac:spMkLst>
            <pc:docMk/>
            <pc:sldMk cId="1250702623" sldId="326"/>
            <ac:spMk id="24" creationId="{D4771268-CB57-404A-9271-370EB28F6090}"/>
          </ac:spMkLst>
        </pc:spChg>
        <pc:picChg chg="mod">
          <ac:chgData name="Ihor Aleksandrov" userId="c3051032-6b87-4db2-b257-777a0106fbd9" providerId="ADAL" clId="{A3EFBF31-7B9C-4D5A-89F5-DC51A0BFC201}" dt="2024-01-30T16:04:11.299" v="272" actId="1076"/>
          <ac:picMkLst>
            <pc:docMk/>
            <pc:sldMk cId="1250702623" sldId="326"/>
            <ac:picMk id="5" creationId="{101D0CCB-06B6-92DA-7675-CE06ED94F4C1}"/>
          </ac:picMkLst>
        </pc:picChg>
      </pc:sldChg>
      <pc:sldChg chg="addSp delSp modSp add mod setBg delDesignElem">
        <pc:chgData name="Ihor Aleksandrov" userId="c3051032-6b87-4db2-b257-777a0106fbd9" providerId="ADAL" clId="{A3EFBF31-7B9C-4D5A-89F5-DC51A0BFC201}" dt="2024-01-30T16:08:48.538" v="294" actId="1076"/>
        <pc:sldMkLst>
          <pc:docMk/>
          <pc:sldMk cId="4226268188" sldId="327"/>
        </pc:sldMkLst>
        <pc:spChg chg="mod">
          <ac:chgData name="Ihor Aleksandrov" userId="c3051032-6b87-4db2-b257-777a0106fbd9" providerId="ADAL" clId="{A3EFBF31-7B9C-4D5A-89F5-DC51A0BFC201}" dt="2024-01-30T16:08:05.864" v="285" actId="26606"/>
          <ac:spMkLst>
            <pc:docMk/>
            <pc:sldMk cId="4226268188" sldId="327"/>
            <ac:spMk id="2" creationId="{53C5D828-9666-E312-B574-9FE965A7D6BE}"/>
          </ac:spMkLst>
        </pc:spChg>
        <pc:spChg chg="mod ord">
          <ac:chgData name="Ihor Aleksandrov" userId="c3051032-6b87-4db2-b257-777a0106fbd9" providerId="ADAL" clId="{A3EFBF31-7B9C-4D5A-89F5-DC51A0BFC201}" dt="2024-01-30T16:08:05.864" v="285" actId="26606"/>
          <ac:spMkLst>
            <pc:docMk/>
            <pc:sldMk cId="4226268188" sldId="327"/>
            <ac:spMk id="3" creationId="{5AA19FA0-A765-8169-03F1-928E3EF7B595}"/>
          </ac:spMkLst>
        </pc:spChg>
        <pc:spChg chg="add mod">
          <ac:chgData name="Ihor Aleksandrov" userId="c3051032-6b87-4db2-b257-777a0106fbd9" providerId="ADAL" clId="{A3EFBF31-7B9C-4D5A-89F5-DC51A0BFC201}" dt="2024-01-30T16:08:42.785" v="293" actId="1076"/>
          <ac:spMkLst>
            <pc:docMk/>
            <pc:sldMk cId="4226268188" sldId="327"/>
            <ac:spMk id="6" creationId="{616BD5A1-15A8-D2E1-A707-466A1B3F05B5}"/>
          </ac:spMkLst>
        </pc:spChg>
        <pc:spChg chg="add mod">
          <ac:chgData name="Ihor Aleksandrov" userId="c3051032-6b87-4db2-b257-777a0106fbd9" providerId="ADAL" clId="{A3EFBF31-7B9C-4D5A-89F5-DC51A0BFC201}" dt="2024-01-30T16:08:48.538" v="294" actId="1076"/>
          <ac:spMkLst>
            <pc:docMk/>
            <pc:sldMk cId="4226268188" sldId="327"/>
            <ac:spMk id="8" creationId="{ACF4780C-4705-6601-D1E2-7EDDA6B0C2FA}"/>
          </ac:spMkLst>
        </pc:spChg>
        <pc:spChg chg="add">
          <ac:chgData name="Ihor Aleksandrov" userId="c3051032-6b87-4db2-b257-777a0106fbd9" providerId="ADAL" clId="{A3EFBF31-7B9C-4D5A-89F5-DC51A0BFC201}" dt="2024-01-30T16:08:05.864" v="285" actId="26606"/>
          <ac:spMkLst>
            <pc:docMk/>
            <pc:sldMk cId="4226268188" sldId="327"/>
            <ac:spMk id="9" creationId="{D4771268-CB57-404A-9271-370EB28F6090}"/>
          </ac:spMkLst>
        </pc:spChg>
        <pc:spChg chg="del">
          <ac:chgData name="Ihor Aleksandrov" userId="c3051032-6b87-4db2-b257-777a0106fbd9" providerId="ADAL" clId="{A3EFBF31-7B9C-4D5A-89F5-DC51A0BFC201}" dt="2024-01-30T16:08:01.571" v="284"/>
          <ac:spMkLst>
            <pc:docMk/>
            <pc:sldMk cId="4226268188" sldId="327"/>
            <ac:spMk id="24" creationId="{D4771268-CB57-404A-9271-370EB28F6090}"/>
          </ac:spMkLst>
        </pc:spChg>
        <pc:picChg chg="mod">
          <ac:chgData name="Ihor Aleksandrov" userId="c3051032-6b87-4db2-b257-777a0106fbd9" providerId="ADAL" clId="{A3EFBF31-7B9C-4D5A-89F5-DC51A0BFC201}" dt="2024-01-30T16:08:13.433" v="287" actId="1076"/>
          <ac:picMkLst>
            <pc:docMk/>
            <pc:sldMk cId="4226268188" sldId="327"/>
            <ac:picMk id="4" creationId="{65996758-7109-1721-DE30-C0FF9CDF8A7D}"/>
          </ac:picMkLst>
        </pc:picChg>
      </pc:sldChg>
      <pc:sldChg chg="addSp delSp modSp add mod">
        <pc:chgData name="Ihor Aleksandrov" userId="c3051032-6b87-4db2-b257-777a0106fbd9" providerId="ADAL" clId="{A3EFBF31-7B9C-4D5A-89F5-DC51A0BFC201}" dt="2024-01-30T16:23:59.363" v="313" actId="1076"/>
        <pc:sldMkLst>
          <pc:docMk/>
          <pc:sldMk cId="1044734843" sldId="328"/>
        </pc:sldMkLst>
        <pc:spChg chg="mod">
          <ac:chgData name="Ihor Aleksandrov" userId="c3051032-6b87-4db2-b257-777a0106fbd9" providerId="ADAL" clId="{A3EFBF31-7B9C-4D5A-89F5-DC51A0BFC201}" dt="2024-01-30T16:22:46.254" v="297"/>
          <ac:spMkLst>
            <pc:docMk/>
            <pc:sldMk cId="1044734843" sldId="328"/>
            <ac:spMk id="2" creationId="{53C5D828-9666-E312-B574-9FE965A7D6BE}"/>
          </ac:spMkLst>
        </pc:spChg>
        <pc:spChg chg="del">
          <ac:chgData name="Ihor Aleksandrov" userId="c3051032-6b87-4db2-b257-777a0106fbd9" providerId="ADAL" clId="{A3EFBF31-7B9C-4D5A-89F5-DC51A0BFC201}" dt="2024-01-30T16:23:08.020" v="298" actId="478"/>
          <ac:spMkLst>
            <pc:docMk/>
            <pc:sldMk cId="1044734843" sldId="328"/>
            <ac:spMk id="6" creationId="{616BD5A1-15A8-D2E1-A707-466A1B3F05B5}"/>
          </ac:spMkLst>
        </pc:spChg>
        <pc:spChg chg="add del">
          <ac:chgData name="Ihor Aleksandrov" userId="c3051032-6b87-4db2-b257-777a0106fbd9" providerId="ADAL" clId="{A3EFBF31-7B9C-4D5A-89F5-DC51A0BFC201}" dt="2024-01-30T16:23:10.536" v="300" actId="22"/>
          <ac:spMkLst>
            <pc:docMk/>
            <pc:sldMk cId="1044734843" sldId="328"/>
            <ac:spMk id="7" creationId="{FA2669B7-35AA-AEE6-F2B8-70E86AC275AB}"/>
          </ac:spMkLst>
        </pc:spChg>
        <pc:spChg chg="del mod">
          <ac:chgData name="Ihor Aleksandrov" userId="c3051032-6b87-4db2-b257-777a0106fbd9" providerId="ADAL" clId="{A3EFBF31-7B9C-4D5A-89F5-DC51A0BFC201}" dt="2024-01-30T16:23:30.694" v="307" actId="478"/>
          <ac:spMkLst>
            <pc:docMk/>
            <pc:sldMk cId="1044734843" sldId="328"/>
            <ac:spMk id="8" creationId="{ACF4780C-4705-6601-D1E2-7EDDA6B0C2FA}"/>
          </ac:spMkLst>
        </pc:spChg>
        <pc:spChg chg="add mod">
          <ac:chgData name="Ihor Aleksandrov" userId="c3051032-6b87-4db2-b257-777a0106fbd9" providerId="ADAL" clId="{A3EFBF31-7B9C-4D5A-89F5-DC51A0BFC201}" dt="2024-01-30T16:23:39.433" v="309" actId="14100"/>
          <ac:spMkLst>
            <pc:docMk/>
            <pc:sldMk cId="1044734843" sldId="328"/>
            <ac:spMk id="11" creationId="{6A96FCA6-7CF6-C9E5-B918-603080529128}"/>
          </ac:spMkLst>
        </pc:spChg>
        <pc:spChg chg="add mod">
          <ac:chgData name="Ihor Aleksandrov" userId="c3051032-6b87-4db2-b257-777a0106fbd9" providerId="ADAL" clId="{A3EFBF31-7B9C-4D5A-89F5-DC51A0BFC201}" dt="2024-01-30T16:23:59.363" v="313" actId="1076"/>
          <ac:spMkLst>
            <pc:docMk/>
            <pc:sldMk cId="1044734843" sldId="328"/>
            <ac:spMk id="13" creationId="{2F09AEFE-830F-EC1C-8CE4-39F8CB071CCA}"/>
          </ac:spMkLst>
        </pc:spChg>
        <pc:picChg chg="del">
          <ac:chgData name="Ihor Aleksandrov" userId="c3051032-6b87-4db2-b257-777a0106fbd9" providerId="ADAL" clId="{A3EFBF31-7B9C-4D5A-89F5-DC51A0BFC201}" dt="2024-01-30T16:13:31.684" v="296" actId="478"/>
          <ac:picMkLst>
            <pc:docMk/>
            <pc:sldMk cId="1044734843" sldId="328"/>
            <ac:picMk id="4" creationId="{65996758-7109-1721-DE30-C0FF9CDF8A7D}"/>
          </ac:picMkLst>
        </pc:picChg>
      </pc:sldChg>
      <pc:sldChg chg="addSp delSp modSp add mod">
        <pc:chgData name="Ihor Aleksandrov" userId="c3051032-6b87-4db2-b257-777a0106fbd9" providerId="ADAL" clId="{A3EFBF31-7B9C-4D5A-89F5-DC51A0BFC201}" dt="2024-01-30T16:26:33.307" v="325" actId="1076"/>
        <pc:sldMkLst>
          <pc:docMk/>
          <pc:sldMk cId="2973520647" sldId="329"/>
        </pc:sldMkLst>
        <pc:spChg chg="mod">
          <ac:chgData name="Ihor Aleksandrov" userId="c3051032-6b87-4db2-b257-777a0106fbd9" providerId="ADAL" clId="{A3EFBF31-7B9C-4D5A-89F5-DC51A0BFC201}" dt="2024-01-30T16:26:05.473" v="318"/>
          <ac:spMkLst>
            <pc:docMk/>
            <pc:sldMk cId="2973520647" sldId="329"/>
            <ac:spMk id="2" creationId="{53C5D828-9666-E312-B574-9FE965A7D6BE}"/>
          </ac:spMkLst>
        </pc:spChg>
        <pc:spChg chg="add mod">
          <ac:chgData name="Ihor Aleksandrov" userId="c3051032-6b87-4db2-b257-777a0106fbd9" providerId="ADAL" clId="{A3EFBF31-7B9C-4D5A-89F5-DC51A0BFC201}" dt="2024-01-30T16:26:19.441" v="321" actId="1076"/>
          <ac:spMkLst>
            <pc:docMk/>
            <pc:sldMk cId="2973520647" sldId="329"/>
            <ac:spMk id="5" creationId="{C630CDED-98F2-6910-DC37-27B259166AB4}"/>
          </ac:spMkLst>
        </pc:spChg>
        <pc:spChg chg="add mod">
          <ac:chgData name="Ihor Aleksandrov" userId="c3051032-6b87-4db2-b257-777a0106fbd9" providerId="ADAL" clId="{A3EFBF31-7B9C-4D5A-89F5-DC51A0BFC201}" dt="2024-01-30T16:26:33.307" v="325" actId="1076"/>
          <ac:spMkLst>
            <pc:docMk/>
            <pc:sldMk cId="2973520647" sldId="329"/>
            <ac:spMk id="7" creationId="{313C5917-B41B-F8F5-6892-854C9D94E0EE}"/>
          </ac:spMkLst>
        </pc:spChg>
        <pc:spChg chg="del">
          <ac:chgData name="Ihor Aleksandrov" userId="c3051032-6b87-4db2-b257-777a0106fbd9" providerId="ADAL" clId="{A3EFBF31-7B9C-4D5A-89F5-DC51A0BFC201}" dt="2024-01-30T16:26:15.012" v="319" actId="478"/>
          <ac:spMkLst>
            <pc:docMk/>
            <pc:sldMk cId="2973520647" sldId="329"/>
            <ac:spMk id="11" creationId="{6A96FCA6-7CF6-C9E5-B918-603080529128}"/>
          </ac:spMkLst>
        </pc:spChg>
        <pc:spChg chg="del">
          <ac:chgData name="Ihor Aleksandrov" userId="c3051032-6b87-4db2-b257-777a0106fbd9" providerId="ADAL" clId="{A3EFBF31-7B9C-4D5A-89F5-DC51A0BFC201}" dt="2024-01-30T16:26:26.559" v="322" actId="478"/>
          <ac:spMkLst>
            <pc:docMk/>
            <pc:sldMk cId="2973520647" sldId="329"/>
            <ac:spMk id="13" creationId="{2F09AEFE-830F-EC1C-8CE4-39F8CB071CCA}"/>
          </ac:spMkLst>
        </pc:spChg>
      </pc:sldChg>
      <pc:sldChg chg="addSp delSp add del setBg delDesignElem">
        <pc:chgData name="Ihor Aleksandrov" userId="c3051032-6b87-4db2-b257-777a0106fbd9" providerId="ADAL" clId="{A3EFBF31-7B9C-4D5A-89F5-DC51A0BFC201}" dt="2024-01-30T16:25:54.107" v="317"/>
        <pc:sldMkLst>
          <pc:docMk/>
          <pc:sldMk cId="896274641" sldId="330"/>
        </pc:sldMkLst>
        <pc:spChg chg="add del">
          <ac:chgData name="Ihor Aleksandrov" userId="c3051032-6b87-4db2-b257-777a0106fbd9" providerId="ADAL" clId="{A3EFBF31-7B9C-4D5A-89F5-DC51A0BFC201}" dt="2024-01-30T16:25:54.107" v="317"/>
          <ac:spMkLst>
            <pc:docMk/>
            <pc:sldMk cId="896274641" sldId="330"/>
            <ac:spMk id="9" creationId="{D4771268-CB57-404A-9271-370EB28F6090}"/>
          </ac:spMkLst>
        </pc:spChg>
      </pc:sldChg>
      <pc:sldChg chg="addSp delSp modSp add mod">
        <pc:chgData name="Ihor Aleksandrov" userId="c3051032-6b87-4db2-b257-777a0106fbd9" providerId="ADAL" clId="{A3EFBF31-7B9C-4D5A-89F5-DC51A0BFC201}" dt="2024-01-30T16:27:57.977" v="342" actId="1076"/>
        <pc:sldMkLst>
          <pc:docMk/>
          <pc:sldMk cId="2159823676" sldId="330"/>
        </pc:sldMkLst>
        <pc:spChg chg="mod">
          <ac:chgData name="Ihor Aleksandrov" userId="c3051032-6b87-4db2-b257-777a0106fbd9" providerId="ADAL" clId="{A3EFBF31-7B9C-4D5A-89F5-DC51A0BFC201}" dt="2024-01-30T16:27:08.732" v="333" actId="20577"/>
          <ac:spMkLst>
            <pc:docMk/>
            <pc:sldMk cId="2159823676" sldId="330"/>
            <ac:spMk id="2" creationId="{53C5D828-9666-E312-B574-9FE965A7D6BE}"/>
          </ac:spMkLst>
        </pc:spChg>
        <pc:spChg chg="del">
          <ac:chgData name="Ihor Aleksandrov" userId="c3051032-6b87-4db2-b257-777a0106fbd9" providerId="ADAL" clId="{A3EFBF31-7B9C-4D5A-89F5-DC51A0BFC201}" dt="2024-01-30T16:27:19.203" v="334" actId="478"/>
          <ac:spMkLst>
            <pc:docMk/>
            <pc:sldMk cId="2159823676" sldId="330"/>
            <ac:spMk id="5" creationId="{C630CDED-98F2-6910-DC37-27B259166AB4}"/>
          </ac:spMkLst>
        </pc:spChg>
        <pc:spChg chg="add mod">
          <ac:chgData name="Ihor Aleksandrov" userId="c3051032-6b87-4db2-b257-777a0106fbd9" providerId="ADAL" clId="{A3EFBF31-7B9C-4D5A-89F5-DC51A0BFC201}" dt="2024-01-30T16:27:22.149" v="336" actId="1076"/>
          <ac:spMkLst>
            <pc:docMk/>
            <pc:sldMk cId="2159823676" sldId="330"/>
            <ac:spMk id="6" creationId="{32824210-6413-F033-564C-04DEA83F1C63}"/>
          </ac:spMkLst>
        </pc:spChg>
        <pc:spChg chg="mod">
          <ac:chgData name="Ihor Aleksandrov" userId="c3051032-6b87-4db2-b257-777a0106fbd9" providerId="ADAL" clId="{A3EFBF31-7B9C-4D5A-89F5-DC51A0BFC201}" dt="2024-01-30T16:27:37.074" v="337"/>
          <ac:spMkLst>
            <pc:docMk/>
            <pc:sldMk cId="2159823676" sldId="330"/>
            <ac:spMk id="7" creationId="{313C5917-B41B-F8F5-6892-854C9D94E0EE}"/>
          </ac:spMkLst>
        </pc:spChg>
        <pc:picChg chg="add mod">
          <ac:chgData name="Ihor Aleksandrov" userId="c3051032-6b87-4db2-b257-777a0106fbd9" providerId="ADAL" clId="{A3EFBF31-7B9C-4D5A-89F5-DC51A0BFC201}" dt="2024-01-30T16:27:57.977" v="342" actId="1076"/>
          <ac:picMkLst>
            <pc:docMk/>
            <pc:sldMk cId="2159823676" sldId="330"/>
            <ac:picMk id="10" creationId="{25F0309A-D3EA-86A4-EF49-AE7059D1DD8F}"/>
          </ac:picMkLst>
        </pc:picChg>
      </pc:sldChg>
      <pc:sldChg chg="addSp delSp modSp add mod setBg delDesignElem">
        <pc:chgData name="Ihor Aleksandrov" userId="c3051032-6b87-4db2-b257-777a0106fbd9" providerId="ADAL" clId="{A3EFBF31-7B9C-4D5A-89F5-DC51A0BFC201}" dt="2024-01-30T16:29:40.310" v="354" actId="1076"/>
        <pc:sldMkLst>
          <pc:docMk/>
          <pc:sldMk cId="3529826239" sldId="331"/>
        </pc:sldMkLst>
        <pc:spChg chg="mod">
          <ac:chgData name="Ihor Aleksandrov" userId="c3051032-6b87-4db2-b257-777a0106fbd9" providerId="ADAL" clId="{A3EFBF31-7B9C-4D5A-89F5-DC51A0BFC201}" dt="2024-01-30T16:29:05.227" v="345" actId="26606"/>
          <ac:spMkLst>
            <pc:docMk/>
            <pc:sldMk cId="3529826239" sldId="331"/>
            <ac:spMk id="2" creationId="{53C5D828-9666-E312-B574-9FE965A7D6BE}"/>
          </ac:spMkLst>
        </pc:spChg>
        <pc:spChg chg="mod ord">
          <ac:chgData name="Ihor Aleksandrov" userId="c3051032-6b87-4db2-b257-777a0106fbd9" providerId="ADAL" clId="{A3EFBF31-7B9C-4D5A-89F5-DC51A0BFC201}" dt="2024-01-30T16:29:05.227" v="345" actId="26606"/>
          <ac:spMkLst>
            <pc:docMk/>
            <pc:sldMk cId="3529826239" sldId="331"/>
            <ac:spMk id="3" creationId="{5AA19FA0-A765-8169-03F1-928E3EF7B595}"/>
          </ac:spMkLst>
        </pc:spChg>
        <pc:spChg chg="add mod">
          <ac:chgData name="Ihor Aleksandrov" userId="c3051032-6b87-4db2-b257-777a0106fbd9" providerId="ADAL" clId="{A3EFBF31-7B9C-4D5A-89F5-DC51A0BFC201}" dt="2024-01-30T16:29:23.918" v="350" actId="14100"/>
          <ac:spMkLst>
            <pc:docMk/>
            <pc:sldMk cId="3529826239" sldId="331"/>
            <ac:spMk id="6" creationId="{F1FD9710-929B-7785-D0F6-E0F5D12E1C25}"/>
          </ac:spMkLst>
        </pc:spChg>
        <pc:spChg chg="add mod">
          <ac:chgData name="Ihor Aleksandrov" userId="c3051032-6b87-4db2-b257-777a0106fbd9" providerId="ADAL" clId="{A3EFBF31-7B9C-4D5A-89F5-DC51A0BFC201}" dt="2024-01-30T16:29:40.310" v="354" actId="1076"/>
          <ac:spMkLst>
            <pc:docMk/>
            <pc:sldMk cId="3529826239" sldId="331"/>
            <ac:spMk id="8" creationId="{0CF22E0B-C198-4054-C404-31C49D355F7B}"/>
          </ac:spMkLst>
        </pc:spChg>
        <pc:spChg chg="add">
          <ac:chgData name="Ihor Aleksandrov" userId="c3051032-6b87-4db2-b257-777a0106fbd9" providerId="ADAL" clId="{A3EFBF31-7B9C-4D5A-89F5-DC51A0BFC201}" dt="2024-01-30T16:29:05.227" v="345" actId="26606"/>
          <ac:spMkLst>
            <pc:docMk/>
            <pc:sldMk cId="3529826239" sldId="331"/>
            <ac:spMk id="10" creationId="{D4771268-CB57-404A-9271-370EB28F6090}"/>
          </ac:spMkLst>
        </pc:spChg>
        <pc:spChg chg="del">
          <ac:chgData name="Ihor Aleksandrov" userId="c3051032-6b87-4db2-b257-777a0106fbd9" providerId="ADAL" clId="{A3EFBF31-7B9C-4D5A-89F5-DC51A0BFC201}" dt="2024-01-30T16:29:00.880" v="344"/>
          <ac:spMkLst>
            <pc:docMk/>
            <pc:sldMk cId="3529826239" sldId="331"/>
            <ac:spMk id="24" creationId="{D4771268-CB57-404A-9271-370EB28F6090}"/>
          </ac:spMkLst>
        </pc:spChg>
        <pc:picChg chg="mod">
          <ac:chgData name="Ihor Aleksandrov" userId="c3051032-6b87-4db2-b257-777a0106fbd9" providerId="ADAL" clId="{A3EFBF31-7B9C-4D5A-89F5-DC51A0BFC201}" dt="2024-01-30T16:29:10.018" v="347" actId="1076"/>
          <ac:picMkLst>
            <pc:docMk/>
            <pc:sldMk cId="3529826239" sldId="331"/>
            <ac:picMk id="5" creationId="{85C67907-10CD-C23C-2ED8-4A2A2A0118D1}"/>
          </ac:picMkLst>
        </pc:picChg>
      </pc:sldChg>
      <pc:sldChg chg="addSp delSp modSp add mod ord">
        <pc:chgData name="Ihor Aleksandrov" userId="c3051032-6b87-4db2-b257-777a0106fbd9" providerId="ADAL" clId="{A3EFBF31-7B9C-4D5A-89F5-DC51A0BFC201}" dt="2024-01-30T16:32:00.148" v="384" actId="1076"/>
        <pc:sldMkLst>
          <pc:docMk/>
          <pc:sldMk cId="3622082885" sldId="332"/>
        </pc:sldMkLst>
        <pc:spChg chg="mod">
          <ac:chgData name="Ihor Aleksandrov" userId="c3051032-6b87-4db2-b257-777a0106fbd9" providerId="ADAL" clId="{A3EFBF31-7B9C-4D5A-89F5-DC51A0BFC201}" dt="2024-01-30T16:31:10.303" v="376" actId="20577"/>
          <ac:spMkLst>
            <pc:docMk/>
            <pc:sldMk cId="3622082885" sldId="332"/>
            <ac:spMk id="2" creationId="{2C4A1DFF-3C45-F11D-E6A6-19C0306E5E2B}"/>
          </ac:spMkLst>
        </pc:spChg>
        <pc:spChg chg="del mod">
          <ac:chgData name="Ihor Aleksandrov" userId="c3051032-6b87-4db2-b257-777a0106fbd9" providerId="ADAL" clId="{A3EFBF31-7B9C-4D5A-89F5-DC51A0BFC201}" dt="2024-01-30T16:31:02.356" v="361" actId="478"/>
          <ac:spMkLst>
            <pc:docMk/>
            <pc:sldMk cId="3622082885" sldId="332"/>
            <ac:spMk id="5" creationId="{D1705C45-BE68-8DFA-0F2D-89508F8E6883}"/>
          </ac:spMkLst>
        </pc:spChg>
        <pc:spChg chg="add mod">
          <ac:chgData name="Ihor Aleksandrov" userId="c3051032-6b87-4db2-b257-777a0106fbd9" providerId="ADAL" clId="{A3EFBF31-7B9C-4D5A-89F5-DC51A0BFC201}" dt="2024-01-30T16:31:34.719" v="379" actId="14100"/>
          <ac:spMkLst>
            <pc:docMk/>
            <pc:sldMk cId="3622082885" sldId="332"/>
            <ac:spMk id="6" creationId="{9446BB32-88EB-9390-DEBA-8E9E9C8EDB66}"/>
          </ac:spMkLst>
        </pc:spChg>
        <pc:spChg chg="add mod">
          <ac:chgData name="Ihor Aleksandrov" userId="c3051032-6b87-4db2-b257-777a0106fbd9" providerId="ADAL" clId="{A3EFBF31-7B9C-4D5A-89F5-DC51A0BFC201}" dt="2024-01-30T16:32:00.148" v="384" actId="1076"/>
          <ac:spMkLst>
            <pc:docMk/>
            <pc:sldMk cId="3622082885" sldId="332"/>
            <ac:spMk id="8" creationId="{D80D4606-303C-A4FF-2CD0-9D8F25FD2956}"/>
          </ac:spMkLst>
        </pc:spChg>
      </pc:sldChg>
      <pc:sldChg chg="addSp delSp modSp add mod ord">
        <pc:chgData name="Ihor Aleksandrov" userId="c3051032-6b87-4db2-b257-777a0106fbd9" providerId="ADAL" clId="{A3EFBF31-7B9C-4D5A-89F5-DC51A0BFC201}" dt="2024-01-30T16:43:22.321" v="395" actId="1076"/>
        <pc:sldMkLst>
          <pc:docMk/>
          <pc:sldMk cId="425832475" sldId="333"/>
        </pc:sldMkLst>
        <pc:spChg chg="mod">
          <ac:chgData name="Ihor Aleksandrov" userId="c3051032-6b87-4db2-b257-777a0106fbd9" providerId="ADAL" clId="{A3EFBF31-7B9C-4D5A-89F5-DC51A0BFC201}" dt="2024-01-30T16:43:05.115" v="391" actId="20577"/>
          <ac:spMkLst>
            <pc:docMk/>
            <pc:sldMk cId="425832475" sldId="333"/>
            <ac:spMk id="2" creationId="{53C5D828-9666-E312-B574-9FE965A7D6BE}"/>
          </ac:spMkLst>
        </pc:spChg>
        <pc:spChg chg="add mod">
          <ac:chgData name="Ihor Aleksandrov" userId="c3051032-6b87-4db2-b257-777a0106fbd9" providerId="ADAL" clId="{A3EFBF31-7B9C-4D5A-89F5-DC51A0BFC201}" dt="2024-01-30T16:43:22.321" v="395" actId="1076"/>
          <ac:spMkLst>
            <pc:docMk/>
            <pc:sldMk cId="425832475" sldId="333"/>
            <ac:spMk id="5" creationId="{56541864-3346-1696-817B-BEEAB00B0FF3}"/>
          </ac:spMkLst>
        </pc:spChg>
        <pc:spChg chg="del mod">
          <ac:chgData name="Ihor Aleksandrov" userId="c3051032-6b87-4db2-b257-777a0106fbd9" providerId="ADAL" clId="{A3EFBF31-7B9C-4D5A-89F5-DC51A0BFC201}" dt="2024-01-30T16:43:11.077" v="393" actId="478"/>
          <ac:spMkLst>
            <pc:docMk/>
            <pc:sldMk cId="425832475" sldId="333"/>
            <ac:spMk id="6" creationId="{441F66BD-B60E-22C3-02E6-7EE4D7DC36E9}"/>
          </ac:spMkLst>
        </pc:spChg>
      </pc:sldChg>
      <pc:sldChg chg="delSp modSp add mod">
        <pc:chgData name="Ihor Aleksandrov" userId="c3051032-6b87-4db2-b257-777a0106fbd9" providerId="ADAL" clId="{A3EFBF31-7B9C-4D5A-89F5-DC51A0BFC201}" dt="2024-01-30T16:49:15.535" v="398" actId="478"/>
        <pc:sldMkLst>
          <pc:docMk/>
          <pc:sldMk cId="672488779" sldId="334"/>
        </pc:sldMkLst>
        <pc:spChg chg="mod">
          <ac:chgData name="Ihor Aleksandrov" userId="c3051032-6b87-4db2-b257-777a0106fbd9" providerId="ADAL" clId="{A3EFBF31-7B9C-4D5A-89F5-DC51A0BFC201}" dt="2024-01-30T16:47:33.077" v="397"/>
          <ac:spMkLst>
            <pc:docMk/>
            <pc:sldMk cId="672488779" sldId="334"/>
            <ac:spMk id="2" creationId="{53C5D828-9666-E312-B574-9FE965A7D6BE}"/>
          </ac:spMkLst>
        </pc:spChg>
        <pc:spChg chg="del">
          <ac:chgData name="Ihor Aleksandrov" userId="c3051032-6b87-4db2-b257-777a0106fbd9" providerId="ADAL" clId="{A3EFBF31-7B9C-4D5A-89F5-DC51A0BFC201}" dt="2024-01-30T16:49:15.535" v="398" actId="478"/>
          <ac:spMkLst>
            <pc:docMk/>
            <pc:sldMk cId="672488779" sldId="334"/>
            <ac:spMk id="5" creationId="{56541864-3346-1696-817B-BEEAB00B0FF3}"/>
          </ac:spMkLst>
        </pc:spChg>
      </pc:sldChg>
      <pc:sldChg chg="addSp delSp modSp add mod setBg delDesignElem">
        <pc:chgData name="Ihor Aleksandrov" userId="c3051032-6b87-4db2-b257-777a0106fbd9" providerId="ADAL" clId="{A3EFBF31-7B9C-4D5A-89F5-DC51A0BFC201}" dt="2024-01-30T16:51:39.747" v="409" actId="1076"/>
        <pc:sldMkLst>
          <pc:docMk/>
          <pc:sldMk cId="4118740463" sldId="335"/>
        </pc:sldMkLst>
        <pc:spChg chg="mod">
          <ac:chgData name="Ihor Aleksandrov" userId="c3051032-6b87-4db2-b257-777a0106fbd9" providerId="ADAL" clId="{A3EFBF31-7B9C-4D5A-89F5-DC51A0BFC201}" dt="2024-01-30T16:51:06.633" v="401" actId="26606"/>
          <ac:spMkLst>
            <pc:docMk/>
            <pc:sldMk cId="4118740463" sldId="335"/>
            <ac:spMk id="2" creationId="{53C5D828-9666-E312-B574-9FE965A7D6BE}"/>
          </ac:spMkLst>
        </pc:spChg>
        <pc:spChg chg="mod ord">
          <ac:chgData name="Ihor Aleksandrov" userId="c3051032-6b87-4db2-b257-777a0106fbd9" providerId="ADAL" clId="{A3EFBF31-7B9C-4D5A-89F5-DC51A0BFC201}" dt="2024-01-30T16:51:06.633" v="401" actId="26606"/>
          <ac:spMkLst>
            <pc:docMk/>
            <pc:sldMk cId="4118740463" sldId="335"/>
            <ac:spMk id="3" creationId="{5AA19FA0-A765-8169-03F1-928E3EF7B595}"/>
          </ac:spMkLst>
        </pc:spChg>
        <pc:spChg chg="add mod">
          <ac:chgData name="Ihor Aleksandrov" userId="c3051032-6b87-4db2-b257-777a0106fbd9" providerId="ADAL" clId="{A3EFBF31-7B9C-4D5A-89F5-DC51A0BFC201}" dt="2024-01-30T16:51:22.530" v="405" actId="1076"/>
          <ac:spMkLst>
            <pc:docMk/>
            <pc:sldMk cId="4118740463" sldId="335"/>
            <ac:spMk id="6" creationId="{1C87B4A5-B6F9-925D-2E61-F17B8515EDB6}"/>
          </ac:spMkLst>
        </pc:spChg>
        <pc:spChg chg="add mod">
          <ac:chgData name="Ihor Aleksandrov" userId="c3051032-6b87-4db2-b257-777a0106fbd9" providerId="ADAL" clId="{A3EFBF31-7B9C-4D5A-89F5-DC51A0BFC201}" dt="2024-01-30T16:51:39.747" v="409" actId="1076"/>
          <ac:spMkLst>
            <pc:docMk/>
            <pc:sldMk cId="4118740463" sldId="335"/>
            <ac:spMk id="8" creationId="{2C1EB47E-EE6C-4138-1730-2A3394B59E2D}"/>
          </ac:spMkLst>
        </pc:spChg>
        <pc:spChg chg="add">
          <ac:chgData name="Ihor Aleksandrov" userId="c3051032-6b87-4db2-b257-777a0106fbd9" providerId="ADAL" clId="{A3EFBF31-7B9C-4D5A-89F5-DC51A0BFC201}" dt="2024-01-30T16:51:06.633" v="401" actId="26606"/>
          <ac:spMkLst>
            <pc:docMk/>
            <pc:sldMk cId="4118740463" sldId="335"/>
            <ac:spMk id="9" creationId="{D4771268-CB57-404A-9271-370EB28F6090}"/>
          </ac:spMkLst>
        </pc:spChg>
        <pc:spChg chg="del">
          <ac:chgData name="Ihor Aleksandrov" userId="c3051032-6b87-4db2-b257-777a0106fbd9" providerId="ADAL" clId="{A3EFBF31-7B9C-4D5A-89F5-DC51A0BFC201}" dt="2024-01-30T16:51:03.224" v="400"/>
          <ac:spMkLst>
            <pc:docMk/>
            <pc:sldMk cId="4118740463" sldId="335"/>
            <ac:spMk id="24" creationId="{D4771268-CB57-404A-9271-370EB28F6090}"/>
          </ac:spMkLst>
        </pc:spChg>
        <pc:picChg chg="mod">
          <ac:chgData name="Ihor Aleksandrov" userId="c3051032-6b87-4db2-b257-777a0106fbd9" providerId="ADAL" clId="{A3EFBF31-7B9C-4D5A-89F5-DC51A0BFC201}" dt="2024-01-30T16:51:12.169" v="403" actId="1076"/>
          <ac:picMkLst>
            <pc:docMk/>
            <pc:sldMk cId="4118740463" sldId="335"/>
            <ac:picMk id="4" creationId="{A91F707B-939A-F8D1-6735-D94299CB63A1}"/>
          </ac:picMkLst>
        </pc:picChg>
      </pc:sldChg>
      <pc:sldChg chg="addSp delSp add del setBg delDesignElem">
        <pc:chgData name="Ihor Aleksandrov" userId="c3051032-6b87-4db2-b257-777a0106fbd9" providerId="ADAL" clId="{A3EFBF31-7B9C-4D5A-89F5-DC51A0BFC201}" dt="2024-01-30T16:58:05.137" v="412"/>
        <pc:sldMkLst>
          <pc:docMk/>
          <pc:sldMk cId="246431689" sldId="336"/>
        </pc:sldMkLst>
        <pc:spChg chg="add del">
          <ac:chgData name="Ihor Aleksandrov" userId="c3051032-6b87-4db2-b257-777a0106fbd9" providerId="ADAL" clId="{A3EFBF31-7B9C-4D5A-89F5-DC51A0BFC201}" dt="2024-01-30T16:58:05.137" v="412"/>
          <ac:spMkLst>
            <pc:docMk/>
            <pc:sldMk cId="246431689" sldId="336"/>
            <ac:spMk id="24" creationId="{D4771268-CB57-404A-9271-370EB28F6090}"/>
          </ac:spMkLst>
        </pc:spChg>
      </pc:sldChg>
      <pc:sldChg chg="addSp delSp modSp add mod">
        <pc:chgData name="Ihor Aleksandrov" userId="c3051032-6b87-4db2-b257-777a0106fbd9" providerId="ADAL" clId="{A3EFBF31-7B9C-4D5A-89F5-DC51A0BFC201}" dt="2024-01-30T16:59:03.228" v="429" actId="14100"/>
        <pc:sldMkLst>
          <pc:docMk/>
          <pc:sldMk cId="4057990109" sldId="336"/>
        </pc:sldMkLst>
        <pc:spChg chg="mod">
          <ac:chgData name="Ihor Aleksandrov" userId="c3051032-6b87-4db2-b257-777a0106fbd9" providerId="ADAL" clId="{A3EFBF31-7B9C-4D5A-89F5-DC51A0BFC201}" dt="2024-01-30T16:58:40.382" v="423"/>
          <ac:spMkLst>
            <pc:docMk/>
            <pc:sldMk cId="4057990109" sldId="336"/>
            <ac:spMk id="2" creationId="{53C5D828-9666-E312-B574-9FE965A7D6BE}"/>
          </ac:spMkLst>
        </pc:spChg>
        <pc:spChg chg="del">
          <ac:chgData name="Ihor Aleksandrov" userId="c3051032-6b87-4db2-b257-777a0106fbd9" providerId="ADAL" clId="{A3EFBF31-7B9C-4D5A-89F5-DC51A0BFC201}" dt="2024-01-30T16:58:27.438" v="418" actId="478"/>
          <ac:spMkLst>
            <pc:docMk/>
            <pc:sldMk cId="4057990109" sldId="336"/>
            <ac:spMk id="6" creationId="{1C87B4A5-B6F9-925D-2E61-F17B8515EDB6}"/>
          </ac:spMkLst>
        </pc:spChg>
        <pc:spChg chg="add mod">
          <ac:chgData name="Ihor Aleksandrov" userId="c3051032-6b87-4db2-b257-777a0106fbd9" providerId="ADAL" clId="{A3EFBF31-7B9C-4D5A-89F5-DC51A0BFC201}" dt="2024-01-30T16:58:48.193" v="425" actId="1076"/>
          <ac:spMkLst>
            <pc:docMk/>
            <pc:sldMk cId="4057990109" sldId="336"/>
            <ac:spMk id="7" creationId="{B8E58B54-E643-3336-CDC4-A483A1B31172}"/>
          </ac:spMkLst>
        </pc:spChg>
        <pc:spChg chg="del">
          <ac:chgData name="Ihor Aleksandrov" userId="c3051032-6b87-4db2-b257-777a0106fbd9" providerId="ADAL" clId="{A3EFBF31-7B9C-4D5A-89F5-DC51A0BFC201}" dt="2024-01-30T16:58:28.880" v="419" actId="478"/>
          <ac:spMkLst>
            <pc:docMk/>
            <pc:sldMk cId="4057990109" sldId="336"/>
            <ac:spMk id="8" creationId="{2C1EB47E-EE6C-4138-1730-2A3394B59E2D}"/>
          </ac:spMkLst>
        </pc:spChg>
        <pc:spChg chg="add mod">
          <ac:chgData name="Ihor Aleksandrov" userId="c3051032-6b87-4db2-b257-777a0106fbd9" providerId="ADAL" clId="{A3EFBF31-7B9C-4D5A-89F5-DC51A0BFC201}" dt="2024-01-30T16:59:03.228" v="429" actId="14100"/>
          <ac:spMkLst>
            <pc:docMk/>
            <pc:sldMk cId="4057990109" sldId="336"/>
            <ac:spMk id="11" creationId="{52C8C12C-ABEB-D15B-CC92-96493023A197}"/>
          </ac:spMkLst>
        </pc:spChg>
        <pc:picChg chg="del">
          <ac:chgData name="Ihor Aleksandrov" userId="c3051032-6b87-4db2-b257-777a0106fbd9" providerId="ADAL" clId="{A3EFBF31-7B9C-4D5A-89F5-DC51A0BFC201}" dt="2024-01-30T16:58:24.913" v="417" actId="478"/>
          <ac:picMkLst>
            <pc:docMk/>
            <pc:sldMk cId="4057990109" sldId="336"/>
            <ac:picMk id="4" creationId="{A91F707B-939A-F8D1-6735-D94299CB63A1}"/>
          </ac:picMkLst>
        </pc:picChg>
      </pc:sldChg>
      <pc:sldChg chg="addSp delSp add del setBg delDesignElem">
        <pc:chgData name="Ihor Aleksandrov" userId="c3051032-6b87-4db2-b257-777a0106fbd9" providerId="ADAL" clId="{A3EFBF31-7B9C-4D5A-89F5-DC51A0BFC201}" dt="2024-01-30T16:58:19.104" v="415"/>
        <pc:sldMkLst>
          <pc:docMk/>
          <pc:sldMk cId="4245183923" sldId="336"/>
        </pc:sldMkLst>
        <pc:spChg chg="add del">
          <ac:chgData name="Ihor Aleksandrov" userId="c3051032-6b87-4db2-b257-777a0106fbd9" providerId="ADAL" clId="{A3EFBF31-7B9C-4D5A-89F5-DC51A0BFC201}" dt="2024-01-30T16:58:19.104" v="415"/>
          <ac:spMkLst>
            <pc:docMk/>
            <pc:sldMk cId="4245183923" sldId="336"/>
            <ac:spMk id="9" creationId="{D4771268-CB57-404A-9271-370EB28F6090}"/>
          </ac:spMkLst>
        </pc:spChg>
      </pc:sldChg>
      <pc:sldChg chg="addSp delSp add del setBg delDesignElem">
        <pc:chgData name="Ihor Aleksandrov" userId="c3051032-6b87-4db2-b257-777a0106fbd9" providerId="ADAL" clId="{A3EFBF31-7B9C-4D5A-89F5-DC51A0BFC201}" dt="2024-01-30T16:58:32.732" v="422"/>
        <pc:sldMkLst>
          <pc:docMk/>
          <pc:sldMk cId="951385429" sldId="337"/>
        </pc:sldMkLst>
        <pc:spChg chg="add del">
          <ac:chgData name="Ihor Aleksandrov" userId="c3051032-6b87-4db2-b257-777a0106fbd9" providerId="ADAL" clId="{A3EFBF31-7B9C-4D5A-89F5-DC51A0BFC201}" dt="2024-01-30T16:58:32.732" v="422"/>
          <ac:spMkLst>
            <pc:docMk/>
            <pc:sldMk cId="951385429" sldId="337"/>
            <ac:spMk id="9" creationId="{D4771268-CB57-404A-9271-370EB28F6090}"/>
          </ac:spMkLst>
        </pc:spChg>
      </pc:sldChg>
      <pc:sldChg chg="addSp delSp modSp add mod">
        <pc:chgData name="Ihor Aleksandrov" userId="c3051032-6b87-4db2-b257-777a0106fbd9" providerId="ADAL" clId="{A3EFBF31-7B9C-4D5A-89F5-DC51A0BFC201}" dt="2024-01-30T17:00:50.990" v="441" actId="1076"/>
        <pc:sldMkLst>
          <pc:docMk/>
          <pc:sldMk cId="3040223107" sldId="337"/>
        </pc:sldMkLst>
        <pc:spChg chg="mod">
          <ac:chgData name="Ihor Aleksandrov" userId="c3051032-6b87-4db2-b257-777a0106fbd9" providerId="ADAL" clId="{A3EFBF31-7B9C-4D5A-89F5-DC51A0BFC201}" dt="2024-01-30T17:00:20.484" v="435" actId="27636"/>
          <ac:spMkLst>
            <pc:docMk/>
            <pc:sldMk cId="3040223107" sldId="337"/>
            <ac:spMk id="2" creationId="{53C5D828-9666-E312-B574-9FE965A7D6BE}"/>
          </ac:spMkLst>
        </pc:spChg>
        <pc:spChg chg="add mod">
          <ac:chgData name="Ihor Aleksandrov" userId="c3051032-6b87-4db2-b257-777a0106fbd9" providerId="ADAL" clId="{A3EFBF31-7B9C-4D5A-89F5-DC51A0BFC201}" dt="2024-01-30T17:00:35.902" v="437" actId="1076"/>
          <ac:spMkLst>
            <pc:docMk/>
            <pc:sldMk cId="3040223107" sldId="337"/>
            <ac:spMk id="5" creationId="{33597F75-C7E9-EB39-45C7-0BBD5649CD90}"/>
          </ac:spMkLst>
        </pc:spChg>
        <pc:spChg chg="del">
          <ac:chgData name="Ihor Aleksandrov" userId="c3051032-6b87-4db2-b257-777a0106fbd9" providerId="ADAL" clId="{A3EFBF31-7B9C-4D5A-89F5-DC51A0BFC201}" dt="2024-01-30T17:00:08.887" v="431" actId="478"/>
          <ac:spMkLst>
            <pc:docMk/>
            <pc:sldMk cId="3040223107" sldId="337"/>
            <ac:spMk id="7" creationId="{B8E58B54-E643-3336-CDC4-A483A1B31172}"/>
          </ac:spMkLst>
        </pc:spChg>
        <pc:spChg chg="add mod">
          <ac:chgData name="Ihor Aleksandrov" userId="c3051032-6b87-4db2-b257-777a0106fbd9" providerId="ADAL" clId="{A3EFBF31-7B9C-4D5A-89F5-DC51A0BFC201}" dt="2024-01-30T17:00:50.990" v="441" actId="1076"/>
          <ac:spMkLst>
            <pc:docMk/>
            <pc:sldMk cId="3040223107" sldId="337"/>
            <ac:spMk id="8" creationId="{47E2BEA7-BC4B-5ED9-06E5-48C28E02E92E}"/>
          </ac:spMkLst>
        </pc:spChg>
        <pc:spChg chg="del mod">
          <ac:chgData name="Ihor Aleksandrov" userId="c3051032-6b87-4db2-b257-777a0106fbd9" providerId="ADAL" clId="{A3EFBF31-7B9C-4D5A-89F5-DC51A0BFC201}" dt="2024-01-30T17:00:13.218" v="433" actId="478"/>
          <ac:spMkLst>
            <pc:docMk/>
            <pc:sldMk cId="3040223107" sldId="337"/>
            <ac:spMk id="11" creationId="{52C8C12C-ABEB-D15B-CC92-96493023A197}"/>
          </ac:spMkLst>
        </pc:spChg>
      </pc:sldChg>
      <pc:sldChg chg="addSp delSp modSp add mod setBg delDesignElem">
        <pc:chgData name="Ihor Aleksandrov" userId="c3051032-6b87-4db2-b257-777a0106fbd9" providerId="ADAL" clId="{A3EFBF31-7B9C-4D5A-89F5-DC51A0BFC201}" dt="2024-01-30T17:02:55.828" v="451" actId="1076"/>
        <pc:sldMkLst>
          <pc:docMk/>
          <pc:sldMk cId="4103443897" sldId="338"/>
        </pc:sldMkLst>
        <pc:spChg chg="mod">
          <ac:chgData name="Ihor Aleksandrov" userId="c3051032-6b87-4db2-b257-777a0106fbd9" providerId="ADAL" clId="{A3EFBF31-7B9C-4D5A-89F5-DC51A0BFC201}" dt="2024-01-30T17:02:19.005" v="444" actId="26606"/>
          <ac:spMkLst>
            <pc:docMk/>
            <pc:sldMk cId="4103443897" sldId="338"/>
            <ac:spMk id="2" creationId="{53C5D828-9666-E312-B574-9FE965A7D6BE}"/>
          </ac:spMkLst>
        </pc:spChg>
        <pc:spChg chg="mod ord">
          <ac:chgData name="Ihor Aleksandrov" userId="c3051032-6b87-4db2-b257-777a0106fbd9" providerId="ADAL" clId="{A3EFBF31-7B9C-4D5A-89F5-DC51A0BFC201}" dt="2024-01-30T17:02:19.005" v="444" actId="26606"/>
          <ac:spMkLst>
            <pc:docMk/>
            <pc:sldMk cId="4103443897" sldId="338"/>
            <ac:spMk id="3" creationId="{5AA19FA0-A765-8169-03F1-928E3EF7B595}"/>
          </ac:spMkLst>
        </pc:spChg>
        <pc:spChg chg="add mod">
          <ac:chgData name="Ihor Aleksandrov" userId="c3051032-6b87-4db2-b257-777a0106fbd9" providerId="ADAL" clId="{A3EFBF31-7B9C-4D5A-89F5-DC51A0BFC201}" dt="2024-01-30T17:02:42.891" v="448" actId="1076"/>
          <ac:spMkLst>
            <pc:docMk/>
            <pc:sldMk cId="4103443897" sldId="338"/>
            <ac:spMk id="6" creationId="{C8759947-2535-A50E-C6DF-79B29DA36D32}"/>
          </ac:spMkLst>
        </pc:spChg>
        <pc:spChg chg="add mod">
          <ac:chgData name="Ihor Aleksandrov" userId="c3051032-6b87-4db2-b257-777a0106fbd9" providerId="ADAL" clId="{A3EFBF31-7B9C-4D5A-89F5-DC51A0BFC201}" dt="2024-01-30T17:02:55.828" v="451" actId="1076"/>
          <ac:spMkLst>
            <pc:docMk/>
            <pc:sldMk cId="4103443897" sldId="338"/>
            <ac:spMk id="8" creationId="{F292E385-DB42-6361-7AA5-709A361F226F}"/>
          </ac:spMkLst>
        </pc:spChg>
        <pc:spChg chg="add">
          <ac:chgData name="Ihor Aleksandrov" userId="c3051032-6b87-4db2-b257-777a0106fbd9" providerId="ADAL" clId="{A3EFBF31-7B9C-4D5A-89F5-DC51A0BFC201}" dt="2024-01-30T17:02:19.005" v="444" actId="26606"/>
          <ac:spMkLst>
            <pc:docMk/>
            <pc:sldMk cId="4103443897" sldId="338"/>
            <ac:spMk id="9" creationId="{D4771268-CB57-404A-9271-370EB28F6090}"/>
          </ac:spMkLst>
        </pc:spChg>
        <pc:spChg chg="del">
          <ac:chgData name="Ihor Aleksandrov" userId="c3051032-6b87-4db2-b257-777a0106fbd9" providerId="ADAL" clId="{A3EFBF31-7B9C-4D5A-89F5-DC51A0BFC201}" dt="2024-01-30T17:02:16.059" v="443"/>
          <ac:spMkLst>
            <pc:docMk/>
            <pc:sldMk cId="4103443897" sldId="338"/>
            <ac:spMk id="24" creationId="{D4771268-CB57-404A-9271-370EB28F6090}"/>
          </ac:spMkLst>
        </pc:spChg>
        <pc:picChg chg="mod">
          <ac:chgData name="Ihor Aleksandrov" userId="c3051032-6b87-4db2-b257-777a0106fbd9" providerId="ADAL" clId="{A3EFBF31-7B9C-4D5A-89F5-DC51A0BFC201}" dt="2024-01-30T17:02:26.353" v="446" actId="1076"/>
          <ac:picMkLst>
            <pc:docMk/>
            <pc:sldMk cId="4103443897" sldId="338"/>
            <ac:picMk id="4" creationId="{434808D8-9B40-EE3F-5B67-B5C4ECE37F68}"/>
          </ac:picMkLst>
        </pc:picChg>
      </pc:sldChg>
      <pc:sldChg chg="addSp delSp modSp add mod setBg delDesignElem">
        <pc:chgData name="Ihor Aleksandrov" userId="c3051032-6b87-4db2-b257-777a0106fbd9" providerId="ADAL" clId="{A3EFBF31-7B9C-4D5A-89F5-DC51A0BFC201}" dt="2024-01-30T17:04:50.627" v="463" actId="1076"/>
        <pc:sldMkLst>
          <pc:docMk/>
          <pc:sldMk cId="3743280714" sldId="339"/>
        </pc:sldMkLst>
        <pc:spChg chg="mod">
          <ac:chgData name="Ihor Aleksandrov" userId="c3051032-6b87-4db2-b257-777a0106fbd9" providerId="ADAL" clId="{A3EFBF31-7B9C-4D5A-89F5-DC51A0BFC201}" dt="2024-01-30T17:04:00.765" v="454" actId="26606"/>
          <ac:spMkLst>
            <pc:docMk/>
            <pc:sldMk cId="3743280714" sldId="339"/>
            <ac:spMk id="2" creationId="{53C5D828-9666-E312-B574-9FE965A7D6BE}"/>
          </ac:spMkLst>
        </pc:spChg>
        <pc:spChg chg="mod ord">
          <ac:chgData name="Ihor Aleksandrov" userId="c3051032-6b87-4db2-b257-777a0106fbd9" providerId="ADAL" clId="{A3EFBF31-7B9C-4D5A-89F5-DC51A0BFC201}" dt="2024-01-30T17:04:00.765" v="454" actId="26606"/>
          <ac:spMkLst>
            <pc:docMk/>
            <pc:sldMk cId="3743280714" sldId="339"/>
            <ac:spMk id="3" creationId="{5AA19FA0-A765-8169-03F1-928E3EF7B595}"/>
          </ac:spMkLst>
        </pc:spChg>
        <pc:spChg chg="add mod">
          <ac:chgData name="Ihor Aleksandrov" userId="c3051032-6b87-4db2-b257-777a0106fbd9" providerId="ADAL" clId="{A3EFBF31-7B9C-4D5A-89F5-DC51A0BFC201}" dt="2024-01-30T17:04:37.523" v="460" actId="255"/>
          <ac:spMkLst>
            <pc:docMk/>
            <pc:sldMk cId="3743280714" sldId="339"/>
            <ac:spMk id="6" creationId="{ED429267-F412-EA48-A37D-66E3A626D366}"/>
          </ac:spMkLst>
        </pc:spChg>
        <pc:spChg chg="add mod">
          <ac:chgData name="Ihor Aleksandrov" userId="c3051032-6b87-4db2-b257-777a0106fbd9" providerId="ADAL" clId="{A3EFBF31-7B9C-4D5A-89F5-DC51A0BFC201}" dt="2024-01-30T17:04:50.627" v="463" actId="1076"/>
          <ac:spMkLst>
            <pc:docMk/>
            <pc:sldMk cId="3743280714" sldId="339"/>
            <ac:spMk id="8" creationId="{A172E53A-21D7-92EC-40FA-94193D2C3940}"/>
          </ac:spMkLst>
        </pc:spChg>
        <pc:spChg chg="add">
          <ac:chgData name="Ihor Aleksandrov" userId="c3051032-6b87-4db2-b257-777a0106fbd9" providerId="ADAL" clId="{A3EFBF31-7B9C-4D5A-89F5-DC51A0BFC201}" dt="2024-01-30T17:04:00.765" v="454" actId="26606"/>
          <ac:spMkLst>
            <pc:docMk/>
            <pc:sldMk cId="3743280714" sldId="339"/>
            <ac:spMk id="10" creationId="{D4771268-CB57-404A-9271-370EB28F6090}"/>
          </ac:spMkLst>
        </pc:spChg>
        <pc:spChg chg="del">
          <ac:chgData name="Ihor Aleksandrov" userId="c3051032-6b87-4db2-b257-777a0106fbd9" providerId="ADAL" clId="{A3EFBF31-7B9C-4D5A-89F5-DC51A0BFC201}" dt="2024-01-30T17:03:57.775" v="453"/>
          <ac:spMkLst>
            <pc:docMk/>
            <pc:sldMk cId="3743280714" sldId="339"/>
            <ac:spMk id="24" creationId="{D4771268-CB57-404A-9271-370EB28F6090}"/>
          </ac:spMkLst>
        </pc:spChg>
        <pc:picChg chg="mod">
          <ac:chgData name="Ihor Aleksandrov" userId="c3051032-6b87-4db2-b257-777a0106fbd9" providerId="ADAL" clId="{A3EFBF31-7B9C-4D5A-89F5-DC51A0BFC201}" dt="2024-01-30T17:04:05.434" v="456" actId="1076"/>
          <ac:picMkLst>
            <pc:docMk/>
            <pc:sldMk cId="3743280714" sldId="339"/>
            <ac:picMk id="5" creationId="{59EC6999-954D-E7E0-8D23-E784949428CB}"/>
          </ac:picMkLst>
        </pc:picChg>
      </pc:sldChg>
      <pc:sldChg chg="addSp delSp modSp add mod setBg delDesignElem">
        <pc:chgData name="Ihor Aleksandrov" userId="c3051032-6b87-4db2-b257-777a0106fbd9" providerId="ADAL" clId="{A3EFBF31-7B9C-4D5A-89F5-DC51A0BFC201}" dt="2024-01-30T17:06:59.644" v="474" actId="14100"/>
        <pc:sldMkLst>
          <pc:docMk/>
          <pc:sldMk cId="3674171182" sldId="340"/>
        </pc:sldMkLst>
        <pc:spChg chg="mod">
          <ac:chgData name="Ihor Aleksandrov" userId="c3051032-6b87-4db2-b257-777a0106fbd9" providerId="ADAL" clId="{A3EFBF31-7B9C-4D5A-89F5-DC51A0BFC201}" dt="2024-01-30T17:06:26.689" v="466" actId="26606"/>
          <ac:spMkLst>
            <pc:docMk/>
            <pc:sldMk cId="3674171182" sldId="340"/>
            <ac:spMk id="2" creationId="{53C5D828-9666-E312-B574-9FE965A7D6BE}"/>
          </ac:spMkLst>
        </pc:spChg>
        <pc:spChg chg="mod ord">
          <ac:chgData name="Ihor Aleksandrov" userId="c3051032-6b87-4db2-b257-777a0106fbd9" providerId="ADAL" clId="{A3EFBF31-7B9C-4D5A-89F5-DC51A0BFC201}" dt="2024-01-30T17:06:26.689" v="466" actId="26606"/>
          <ac:spMkLst>
            <pc:docMk/>
            <pc:sldMk cId="3674171182" sldId="340"/>
            <ac:spMk id="3" creationId="{5AA19FA0-A765-8169-03F1-928E3EF7B595}"/>
          </ac:spMkLst>
        </pc:spChg>
        <pc:spChg chg="add mod">
          <ac:chgData name="Ihor Aleksandrov" userId="c3051032-6b87-4db2-b257-777a0106fbd9" providerId="ADAL" clId="{A3EFBF31-7B9C-4D5A-89F5-DC51A0BFC201}" dt="2024-01-30T17:06:42.322" v="470" actId="1076"/>
          <ac:spMkLst>
            <pc:docMk/>
            <pc:sldMk cId="3674171182" sldId="340"/>
            <ac:spMk id="6" creationId="{DB6CB795-7346-F9A6-DFE0-FF33ACCFD630}"/>
          </ac:spMkLst>
        </pc:spChg>
        <pc:spChg chg="add mod">
          <ac:chgData name="Ihor Aleksandrov" userId="c3051032-6b87-4db2-b257-777a0106fbd9" providerId="ADAL" clId="{A3EFBF31-7B9C-4D5A-89F5-DC51A0BFC201}" dt="2024-01-30T17:06:59.644" v="474" actId="14100"/>
          <ac:spMkLst>
            <pc:docMk/>
            <pc:sldMk cId="3674171182" sldId="340"/>
            <ac:spMk id="8" creationId="{05B6F4ED-F618-2234-26E6-B41FC5967CC3}"/>
          </ac:spMkLst>
        </pc:spChg>
        <pc:spChg chg="add">
          <ac:chgData name="Ihor Aleksandrov" userId="c3051032-6b87-4db2-b257-777a0106fbd9" providerId="ADAL" clId="{A3EFBF31-7B9C-4D5A-89F5-DC51A0BFC201}" dt="2024-01-30T17:06:26.689" v="466" actId="26606"/>
          <ac:spMkLst>
            <pc:docMk/>
            <pc:sldMk cId="3674171182" sldId="340"/>
            <ac:spMk id="9" creationId="{D4771268-CB57-404A-9271-370EB28F6090}"/>
          </ac:spMkLst>
        </pc:spChg>
        <pc:spChg chg="del">
          <ac:chgData name="Ihor Aleksandrov" userId="c3051032-6b87-4db2-b257-777a0106fbd9" providerId="ADAL" clId="{A3EFBF31-7B9C-4D5A-89F5-DC51A0BFC201}" dt="2024-01-30T17:06:23.397" v="465"/>
          <ac:spMkLst>
            <pc:docMk/>
            <pc:sldMk cId="3674171182" sldId="340"/>
            <ac:spMk id="24" creationId="{D4771268-CB57-404A-9271-370EB28F6090}"/>
          </ac:spMkLst>
        </pc:spChg>
        <pc:picChg chg="mod">
          <ac:chgData name="Ihor Aleksandrov" userId="c3051032-6b87-4db2-b257-777a0106fbd9" providerId="ADAL" clId="{A3EFBF31-7B9C-4D5A-89F5-DC51A0BFC201}" dt="2024-01-30T17:06:32.009" v="468" actId="1076"/>
          <ac:picMkLst>
            <pc:docMk/>
            <pc:sldMk cId="3674171182" sldId="340"/>
            <ac:picMk id="4" creationId="{2F1F014F-1E04-C6CB-13FB-8D68B70132ED}"/>
          </ac:picMkLst>
        </pc:picChg>
      </pc:sldChg>
      <pc:sldChg chg="addSp delSp modSp add mod setBg delDesignElem">
        <pc:chgData name="Ihor Aleksandrov" userId="c3051032-6b87-4db2-b257-777a0106fbd9" providerId="ADAL" clId="{A3EFBF31-7B9C-4D5A-89F5-DC51A0BFC201}" dt="2024-01-31T08:03:00.170" v="484" actId="1076"/>
        <pc:sldMkLst>
          <pc:docMk/>
          <pc:sldMk cId="1296882423" sldId="341"/>
        </pc:sldMkLst>
        <pc:spChg chg="mod">
          <ac:chgData name="Ihor Aleksandrov" userId="c3051032-6b87-4db2-b257-777a0106fbd9" providerId="ADAL" clId="{A3EFBF31-7B9C-4D5A-89F5-DC51A0BFC201}" dt="2024-01-31T08:02:17.699" v="477" actId="26606"/>
          <ac:spMkLst>
            <pc:docMk/>
            <pc:sldMk cId="1296882423" sldId="341"/>
            <ac:spMk id="2" creationId="{53C5D828-9666-E312-B574-9FE965A7D6BE}"/>
          </ac:spMkLst>
        </pc:spChg>
        <pc:spChg chg="mod ord">
          <ac:chgData name="Ihor Aleksandrov" userId="c3051032-6b87-4db2-b257-777a0106fbd9" providerId="ADAL" clId="{A3EFBF31-7B9C-4D5A-89F5-DC51A0BFC201}" dt="2024-01-31T08:02:17.699" v="477" actId="26606"/>
          <ac:spMkLst>
            <pc:docMk/>
            <pc:sldMk cId="1296882423" sldId="341"/>
            <ac:spMk id="3" creationId="{5AA19FA0-A765-8169-03F1-928E3EF7B595}"/>
          </ac:spMkLst>
        </pc:spChg>
        <pc:spChg chg="add mod">
          <ac:chgData name="Ihor Aleksandrov" userId="c3051032-6b87-4db2-b257-777a0106fbd9" providerId="ADAL" clId="{A3EFBF31-7B9C-4D5A-89F5-DC51A0BFC201}" dt="2024-01-31T08:02:41.589" v="481" actId="1076"/>
          <ac:spMkLst>
            <pc:docMk/>
            <pc:sldMk cId="1296882423" sldId="341"/>
            <ac:spMk id="5" creationId="{A7D9D10D-351F-C014-5050-FEAE93344DE8}"/>
          </ac:spMkLst>
        </pc:spChg>
        <pc:spChg chg="add mod">
          <ac:chgData name="Ihor Aleksandrov" userId="c3051032-6b87-4db2-b257-777a0106fbd9" providerId="ADAL" clId="{A3EFBF31-7B9C-4D5A-89F5-DC51A0BFC201}" dt="2024-01-31T08:03:00.170" v="484" actId="1076"/>
          <ac:spMkLst>
            <pc:docMk/>
            <pc:sldMk cId="1296882423" sldId="341"/>
            <ac:spMk id="8" creationId="{65877938-5CE7-546F-01B8-192E8B266837}"/>
          </ac:spMkLst>
        </pc:spChg>
        <pc:spChg chg="add">
          <ac:chgData name="Ihor Aleksandrov" userId="c3051032-6b87-4db2-b257-777a0106fbd9" providerId="ADAL" clId="{A3EFBF31-7B9C-4D5A-89F5-DC51A0BFC201}" dt="2024-01-31T08:02:17.699" v="477" actId="26606"/>
          <ac:spMkLst>
            <pc:docMk/>
            <pc:sldMk cId="1296882423" sldId="341"/>
            <ac:spMk id="11" creationId="{D4771268-CB57-404A-9271-370EB28F6090}"/>
          </ac:spMkLst>
        </pc:spChg>
        <pc:spChg chg="del">
          <ac:chgData name="Ihor Aleksandrov" userId="c3051032-6b87-4db2-b257-777a0106fbd9" providerId="ADAL" clId="{A3EFBF31-7B9C-4D5A-89F5-DC51A0BFC201}" dt="2024-01-31T08:02:05.907" v="476"/>
          <ac:spMkLst>
            <pc:docMk/>
            <pc:sldMk cId="1296882423" sldId="341"/>
            <ac:spMk id="24" creationId="{D4771268-CB57-404A-9271-370EB28F6090}"/>
          </ac:spMkLst>
        </pc:spChg>
        <pc:picChg chg="mod">
          <ac:chgData name="Ihor Aleksandrov" userId="c3051032-6b87-4db2-b257-777a0106fbd9" providerId="ADAL" clId="{A3EFBF31-7B9C-4D5A-89F5-DC51A0BFC201}" dt="2024-01-31T08:02:29.154" v="479" actId="1076"/>
          <ac:picMkLst>
            <pc:docMk/>
            <pc:sldMk cId="1296882423" sldId="341"/>
            <ac:picMk id="6" creationId="{50977CD2-8BCA-7C85-386A-DB7981EA0615}"/>
          </ac:picMkLst>
        </pc:picChg>
      </pc:sldChg>
      <pc:sldChg chg="addSp delSp modSp add mod setBg delDesignElem">
        <pc:chgData name="Ihor Aleksandrov" userId="c3051032-6b87-4db2-b257-777a0106fbd9" providerId="ADAL" clId="{A3EFBF31-7B9C-4D5A-89F5-DC51A0BFC201}" dt="2024-01-31T08:07:09.689" v="503" actId="1076"/>
        <pc:sldMkLst>
          <pc:docMk/>
          <pc:sldMk cId="2578212810" sldId="342"/>
        </pc:sldMkLst>
        <pc:spChg chg="mod">
          <ac:chgData name="Ihor Aleksandrov" userId="c3051032-6b87-4db2-b257-777a0106fbd9" providerId="ADAL" clId="{A3EFBF31-7B9C-4D5A-89F5-DC51A0BFC201}" dt="2024-01-31T08:06:14.515" v="487" actId="26606"/>
          <ac:spMkLst>
            <pc:docMk/>
            <pc:sldMk cId="2578212810" sldId="342"/>
            <ac:spMk id="2" creationId="{53C5D828-9666-E312-B574-9FE965A7D6BE}"/>
          </ac:spMkLst>
        </pc:spChg>
        <pc:spChg chg="mod ord">
          <ac:chgData name="Ihor Aleksandrov" userId="c3051032-6b87-4db2-b257-777a0106fbd9" providerId="ADAL" clId="{A3EFBF31-7B9C-4D5A-89F5-DC51A0BFC201}" dt="2024-01-31T08:06:14.515" v="487" actId="26606"/>
          <ac:spMkLst>
            <pc:docMk/>
            <pc:sldMk cId="2578212810" sldId="342"/>
            <ac:spMk id="3" creationId="{5AA19FA0-A765-8169-03F1-928E3EF7B595}"/>
          </ac:spMkLst>
        </pc:spChg>
        <pc:spChg chg="add mod">
          <ac:chgData name="Ihor Aleksandrov" userId="c3051032-6b87-4db2-b257-777a0106fbd9" providerId="ADAL" clId="{A3EFBF31-7B9C-4D5A-89F5-DC51A0BFC201}" dt="2024-01-31T08:06:56.090" v="500" actId="1038"/>
          <ac:spMkLst>
            <pc:docMk/>
            <pc:sldMk cId="2578212810" sldId="342"/>
            <ac:spMk id="6" creationId="{4B26E5B9-AF1E-D478-F6DC-896B24E2E00F}"/>
          </ac:spMkLst>
        </pc:spChg>
        <pc:spChg chg="add mod">
          <ac:chgData name="Ihor Aleksandrov" userId="c3051032-6b87-4db2-b257-777a0106fbd9" providerId="ADAL" clId="{A3EFBF31-7B9C-4D5A-89F5-DC51A0BFC201}" dt="2024-01-31T08:07:09.689" v="503" actId="1076"/>
          <ac:spMkLst>
            <pc:docMk/>
            <pc:sldMk cId="2578212810" sldId="342"/>
            <ac:spMk id="8" creationId="{243593B1-4E20-4481-645C-9497A14C60A2}"/>
          </ac:spMkLst>
        </pc:spChg>
        <pc:spChg chg="add">
          <ac:chgData name="Ihor Aleksandrov" userId="c3051032-6b87-4db2-b257-777a0106fbd9" providerId="ADAL" clId="{A3EFBF31-7B9C-4D5A-89F5-DC51A0BFC201}" dt="2024-01-31T08:06:14.515" v="487" actId="26606"/>
          <ac:spMkLst>
            <pc:docMk/>
            <pc:sldMk cId="2578212810" sldId="342"/>
            <ac:spMk id="10" creationId="{D4771268-CB57-404A-9271-370EB28F6090}"/>
          </ac:spMkLst>
        </pc:spChg>
        <pc:spChg chg="del">
          <ac:chgData name="Ihor Aleksandrov" userId="c3051032-6b87-4db2-b257-777a0106fbd9" providerId="ADAL" clId="{A3EFBF31-7B9C-4D5A-89F5-DC51A0BFC201}" dt="2024-01-31T08:06:10.607" v="486"/>
          <ac:spMkLst>
            <pc:docMk/>
            <pc:sldMk cId="2578212810" sldId="342"/>
            <ac:spMk id="24" creationId="{D4771268-CB57-404A-9271-370EB28F6090}"/>
          </ac:spMkLst>
        </pc:spChg>
        <pc:picChg chg="mod">
          <ac:chgData name="Ihor Aleksandrov" userId="c3051032-6b87-4db2-b257-777a0106fbd9" providerId="ADAL" clId="{A3EFBF31-7B9C-4D5A-89F5-DC51A0BFC201}" dt="2024-01-31T08:06:20.954" v="489" actId="1076"/>
          <ac:picMkLst>
            <pc:docMk/>
            <pc:sldMk cId="2578212810" sldId="342"/>
            <ac:picMk id="5" creationId="{3909FDCD-7A4B-E5C6-1FC1-DA89E6608C59}"/>
          </ac:picMkLst>
        </pc:picChg>
      </pc:sldChg>
      <pc:sldChg chg="addSp delSp modSp add mod setBg addAnim delAnim delDesignElem">
        <pc:chgData name="Ihor Aleksandrov" userId="c3051032-6b87-4db2-b257-777a0106fbd9" providerId="ADAL" clId="{A3EFBF31-7B9C-4D5A-89F5-DC51A0BFC201}" dt="2024-01-31T08:12:41.650" v="519" actId="1076"/>
        <pc:sldMkLst>
          <pc:docMk/>
          <pc:sldMk cId="1227530818" sldId="343"/>
        </pc:sldMkLst>
        <pc:spChg chg="mod">
          <ac:chgData name="Ihor Aleksandrov" userId="c3051032-6b87-4db2-b257-777a0106fbd9" providerId="ADAL" clId="{A3EFBF31-7B9C-4D5A-89F5-DC51A0BFC201}" dt="2024-01-31T08:11:27.137" v="509" actId="26606"/>
          <ac:spMkLst>
            <pc:docMk/>
            <pc:sldMk cId="1227530818" sldId="343"/>
            <ac:spMk id="2" creationId="{53C5D828-9666-E312-B574-9FE965A7D6BE}"/>
          </ac:spMkLst>
        </pc:spChg>
        <pc:spChg chg="mod ord">
          <ac:chgData name="Ihor Aleksandrov" userId="c3051032-6b87-4db2-b257-777a0106fbd9" providerId="ADAL" clId="{A3EFBF31-7B9C-4D5A-89F5-DC51A0BFC201}" dt="2024-01-31T08:11:27.137" v="509" actId="26606"/>
          <ac:spMkLst>
            <pc:docMk/>
            <pc:sldMk cId="1227530818" sldId="343"/>
            <ac:spMk id="3" creationId="{5AA19FA0-A765-8169-03F1-928E3EF7B595}"/>
          </ac:spMkLst>
        </pc:spChg>
        <pc:spChg chg="add mod">
          <ac:chgData name="Ihor Aleksandrov" userId="c3051032-6b87-4db2-b257-777a0106fbd9" providerId="ADAL" clId="{A3EFBF31-7B9C-4D5A-89F5-DC51A0BFC201}" dt="2024-01-31T08:12:33.031" v="516"/>
          <ac:spMkLst>
            <pc:docMk/>
            <pc:sldMk cId="1227530818" sldId="343"/>
            <ac:spMk id="6" creationId="{E4D80CB5-A99B-92AD-A458-FA7DDFA6231F}"/>
          </ac:spMkLst>
        </pc:spChg>
        <pc:spChg chg="add mod">
          <ac:chgData name="Ihor Aleksandrov" userId="c3051032-6b87-4db2-b257-777a0106fbd9" providerId="ADAL" clId="{A3EFBF31-7B9C-4D5A-89F5-DC51A0BFC201}" dt="2024-01-31T08:12:41.650" v="519" actId="1076"/>
          <ac:spMkLst>
            <pc:docMk/>
            <pc:sldMk cId="1227530818" sldId="343"/>
            <ac:spMk id="8" creationId="{82C21485-48CF-4FB9-93B3-16FDFE5BC3E0}"/>
          </ac:spMkLst>
        </pc:spChg>
        <pc:spChg chg="add del">
          <ac:chgData name="Ihor Aleksandrov" userId="c3051032-6b87-4db2-b257-777a0106fbd9" providerId="ADAL" clId="{A3EFBF31-7B9C-4D5A-89F5-DC51A0BFC201}" dt="2024-01-31T08:11:27.132" v="508" actId="26606"/>
          <ac:spMkLst>
            <pc:docMk/>
            <pc:sldMk cId="1227530818" sldId="343"/>
            <ac:spMk id="9" creationId="{37C89E4B-3C9F-44B9-8B86-D9E3D112D8EC}"/>
          </ac:spMkLst>
        </pc:spChg>
        <pc:spChg chg="add">
          <ac:chgData name="Ihor Aleksandrov" userId="c3051032-6b87-4db2-b257-777a0106fbd9" providerId="ADAL" clId="{A3EFBF31-7B9C-4D5A-89F5-DC51A0BFC201}" dt="2024-01-31T08:11:27.137" v="509" actId="26606"/>
          <ac:spMkLst>
            <pc:docMk/>
            <pc:sldMk cId="1227530818" sldId="343"/>
            <ac:spMk id="15" creationId="{D4771268-CB57-404A-9271-370EB28F6090}"/>
          </ac:spMkLst>
        </pc:spChg>
        <pc:spChg chg="del">
          <ac:chgData name="Ihor Aleksandrov" userId="c3051032-6b87-4db2-b257-777a0106fbd9" providerId="ADAL" clId="{A3EFBF31-7B9C-4D5A-89F5-DC51A0BFC201}" dt="2024-01-31T08:11:22.731" v="505"/>
          <ac:spMkLst>
            <pc:docMk/>
            <pc:sldMk cId="1227530818" sldId="343"/>
            <ac:spMk id="24" creationId="{D4771268-CB57-404A-9271-370EB28F6090}"/>
          </ac:spMkLst>
        </pc:spChg>
        <pc:picChg chg="mod ord">
          <ac:chgData name="Ihor Aleksandrov" userId="c3051032-6b87-4db2-b257-777a0106fbd9" providerId="ADAL" clId="{A3EFBF31-7B9C-4D5A-89F5-DC51A0BFC201}" dt="2024-01-31T08:11:36.435" v="512" actId="1076"/>
          <ac:picMkLst>
            <pc:docMk/>
            <pc:sldMk cId="1227530818" sldId="343"/>
            <ac:picMk id="4" creationId="{28F107C1-9081-8DFF-32B6-95CB69F19DC1}"/>
          </ac:picMkLst>
        </pc:picChg>
        <pc:cxnChg chg="add del">
          <ac:chgData name="Ihor Aleksandrov" userId="c3051032-6b87-4db2-b257-777a0106fbd9" providerId="ADAL" clId="{A3EFBF31-7B9C-4D5A-89F5-DC51A0BFC201}" dt="2024-01-31T08:11:27.132" v="508" actId="26606"/>
          <ac:cxnSpMkLst>
            <pc:docMk/>
            <pc:sldMk cId="1227530818" sldId="343"/>
            <ac:cxnSpMk id="11" creationId="{AA2EAA10-076F-46BD-8F0F-B9A2FB77A85C}"/>
          </ac:cxnSpMkLst>
        </pc:cxnChg>
        <pc:cxnChg chg="add del">
          <ac:chgData name="Ihor Aleksandrov" userId="c3051032-6b87-4db2-b257-777a0106fbd9" providerId="ADAL" clId="{A3EFBF31-7B9C-4D5A-89F5-DC51A0BFC201}" dt="2024-01-31T08:11:27.132" v="508" actId="26606"/>
          <ac:cxnSpMkLst>
            <pc:docMk/>
            <pc:sldMk cId="1227530818" sldId="343"/>
            <ac:cxnSpMk id="13" creationId="{D891E407-403B-4764-86C9-33A56D3BCAA3}"/>
          </ac:cxnSpMkLst>
        </pc:cxnChg>
      </pc:sldChg>
      <pc:sldChg chg="addSp delSp modSp add mod setBg delDesignElem">
        <pc:chgData name="Ihor Aleksandrov" userId="c3051032-6b87-4db2-b257-777a0106fbd9" providerId="ADAL" clId="{A3EFBF31-7B9C-4D5A-89F5-DC51A0BFC201}" dt="2024-01-31T08:16:00.840" v="530" actId="1076"/>
        <pc:sldMkLst>
          <pc:docMk/>
          <pc:sldMk cId="3182037683" sldId="344"/>
        </pc:sldMkLst>
        <pc:spChg chg="mod">
          <ac:chgData name="Ihor Aleksandrov" userId="c3051032-6b87-4db2-b257-777a0106fbd9" providerId="ADAL" clId="{A3EFBF31-7B9C-4D5A-89F5-DC51A0BFC201}" dt="2024-01-31T08:15:19.745" v="522" actId="26606"/>
          <ac:spMkLst>
            <pc:docMk/>
            <pc:sldMk cId="3182037683" sldId="344"/>
            <ac:spMk id="2" creationId="{53C5D828-9666-E312-B574-9FE965A7D6BE}"/>
          </ac:spMkLst>
        </pc:spChg>
        <pc:spChg chg="mod ord">
          <ac:chgData name="Ihor Aleksandrov" userId="c3051032-6b87-4db2-b257-777a0106fbd9" providerId="ADAL" clId="{A3EFBF31-7B9C-4D5A-89F5-DC51A0BFC201}" dt="2024-01-31T08:15:19.745" v="522" actId="26606"/>
          <ac:spMkLst>
            <pc:docMk/>
            <pc:sldMk cId="3182037683" sldId="344"/>
            <ac:spMk id="3" creationId="{5AA19FA0-A765-8169-03F1-928E3EF7B595}"/>
          </ac:spMkLst>
        </pc:spChg>
        <pc:spChg chg="add mod">
          <ac:chgData name="Ihor Aleksandrov" userId="c3051032-6b87-4db2-b257-777a0106fbd9" providerId="ADAL" clId="{A3EFBF31-7B9C-4D5A-89F5-DC51A0BFC201}" dt="2024-01-31T08:15:50.421" v="527" actId="1076"/>
          <ac:spMkLst>
            <pc:docMk/>
            <pc:sldMk cId="3182037683" sldId="344"/>
            <ac:spMk id="6" creationId="{8A051965-0B3D-E440-504D-C2AAE32372BD}"/>
          </ac:spMkLst>
        </pc:spChg>
        <pc:spChg chg="add mod">
          <ac:chgData name="Ihor Aleksandrov" userId="c3051032-6b87-4db2-b257-777a0106fbd9" providerId="ADAL" clId="{A3EFBF31-7B9C-4D5A-89F5-DC51A0BFC201}" dt="2024-01-31T08:16:00.840" v="530" actId="1076"/>
          <ac:spMkLst>
            <pc:docMk/>
            <pc:sldMk cId="3182037683" sldId="344"/>
            <ac:spMk id="8" creationId="{4687B8EC-7163-9048-BAC1-FE78A39C43EF}"/>
          </ac:spMkLst>
        </pc:spChg>
        <pc:spChg chg="add">
          <ac:chgData name="Ihor Aleksandrov" userId="c3051032-6b87-4db2-b257-777a0106fbd9" providerId="ADAL" clId="{A3EFBF31-7B9C-4D5A-89F5-DC51A0BFC201}" dt="2024-01-31T08:15:19.745" v="522" actId="26606"/>
          <ac:spMkLst>
            <pc:docMk/>
            <pc:sldMk cId="3182037683" sldId="344"/>
            <ac:spMk id="10" creationId="{D4771268-CB57-404A-9271-370EB28F6090}"/>
          </ac:spMkLst>
        </pc:spChg>
        <pc:spChg chg="del">
          <ac:chgData name="Ihor Aleksandrov" userId="c3051032-6b87-4db2-b257-777a0106fbd9" providerId="ADAL" clId="{A3EFBF31-7B9C-4D5A-89F5-DC51A0BFC201}" dt="2024-01-31T08:15:15.691" v="521"/>
          <ac:spMkLst>
            <pc:docMk/>
            <pc:sldMk cId="3182037683" sldId="344"/>
            <ac:spMk id="24" creationId="{D4771268-CB57-404A-9271-370EB28F6090}"/>
          </ac:spMkLst>
        </pc:spChg>
        <pc:picChg chg="mod">
          <ac:chgData name="Ihor Aleksandrov" userId="c3051032-6b87-4db2-b257-777a0106fbd9" providerId="ADAL" clId="{A3EFBF31-7B9C-4D5A-89F5-DC51A0BFC201}" dt="2024-01-31T08:15:25.634" v="524" actId="1076"/>
          <ac:picMkLst>
            <pc:docMk/>
            <pc:sldMk cId="3182037683" sldId="344"/>
            <ac:picMk id="5" creationId="{1E6DB63B-EC74-3639-FEE4-934B615E45D7}"/>
          </ac:picMkLst>
        </pc:picChg>
      </pc:sldChg>
      <pc:sldChg chg="addSp delSp modSp add mod setBg delDesignElem">
        <pc:chgData name="Ihor Aleksandrov" userId="c3051032-6b87-4db2-b257-777a0106fbd9" providerId="ADAL" clId="{A3EFBF31-7B9C-4D5A-89F5-DC51A0BFC201}" dt="2024-01-31T08:18:53.974" v="541" actId="1076"/>
        <pc:sldMkLst>
          <pc:docMk/>
          <pc:sldMk cId="960138513" sldId="345"/>
        </pc:sldMkLst>
        <pc:spChg chg="mod">
          <ac:chgData name="Ihor Aleksandrov" userId="c3051032-6b87-4db2-b257-777a0106fbd9" providerId="ADAL" clId="{A3EFBF31-7B9C-4D5A-89F5-DC51A0BFC201}" dt="2024-01-31T08:18:11.922" v="533" actId="26606"/>
          <ac:spMkLst>
            <pc:docMk/>
            <pc:sldMk cId="960138513" sldId="345"/>
            <ac:spMk id="2" creationId="{53C5D828-9666-E312-B574-9FE965A7D6BE}"/>
          </ac:spMkLst>
        </pc:spChg>
        <pc:spChg chg="mod ord">
          <ac:chgData name="Ihor Aleksandrov" userId="c3051032-6b87-4db2-b257-777a0106fbd9" providerId="ADAL" clId="{A3EFBF31-7B9C-4D5A-89F5-DC51A0BFC201}" dt="2024-01-31T08:18:11.922" v="533" actId="26606"/>
          <ac:spMkLst>
            <pc:docMk/>
            <pc:sldMk cId="960138513" sldId="345"/>
            <ac:spMk id="3" creationId="{5AA19FA0-A765-8169-03F1-928E3EF7B595}"/>
          </ac:spMkLst>
        </pc:spChg>
        <pc:spChg chg="add mod">
          <ac:chgData name="Ihor Aleksandrov" userId="c3051032-6b87-4db2-b257-777a0106fbd9" providerId="ADAL" clId="{A3EFBF31-7B9C-4D5A-89F5-DC51A0BFC201}" dt="2024-01-31T08:18:32.318" v="538" actId="1076"/>
          <ac:spMkLst>
            <pc:docMk/>
            <pc:sldMk cId="960138513" sldId="345"/>
            <ac:spMk id="6" creationId="{86E7FA3E-5D7E-3B8D-35D3-FC82D4620E33}"/>
          </ac:spMkLst>
        </pc:spChg>
        <pc:spChg chg="add mod">
          <ac:chgData name="Ihor Aleksandrov" userId="c3051032-6b87-4db2-b257-777a0106fbd9" providerId="ADAL" clId="{A3EFBF31-7B9C-4D5A-89F5-DC51A0BFC201}" dt="2024-01-31T08:18:53.974" v="541" actId="1076"/>
          <ac:spMkLst>
            <pc:docMk/>
            <pc:sldMk cId="960138513" sldId="345"/>
            <ac:spMk id="8" creationId="{AF8F11B0-879A-E18D-7196-9C590D16B40B}"/>
          </ac:spMkLst>
        </pc:spChg>
        <pc:spChg chg="add">
          <ac:chgData name="Ihor Aleksandrov" userId="c3051032-6b87-4db2-b257-777a0106fbd9" providerId="ADAL" clId="{A3EFBF31-7B9C-4D5A-89F5-DC51A0BFC201}" dt="2024-01-31T08:18:11.922" v="533" actId="26606"/>
          <ac:spMkLst>
            <pc:docMk/>
            <pc:sldMk cId="960138513" sldId="345"/>
            <ac:spMk id="9" creationId="{D4771268-CB57-404A-9271-370EB28F6090}"/>
          </ac:spMkLst>
        </pc:spChg>
        <pc:spChg chg="del">
          <ac:chgData name="Ihor Aleksandrov" userId="c3051032-6b87-4db2-b257-777a0106fbd9" providerId="ADAL" clId="{A3EFBF31-7B9C-4D5A-89F5-DC51A0BFC201}" dt="2024-01-31T08:18:07.402" v="532"/>
          <ac:spMkLst>
            <pc:docMk/>
            <pc:sldMk cId="960138513" sldId="345"/>
            <ac:spMk id="24" creationId="{D4771268-CB57-404A-9271-370EB28F6090}"/>
          </ac:spMkLst>
        </pc:spChg>
        <pc:picChg chg="mod">
          <ac:chgData name="Ihor Aleksandrov" userId="c3051032-6b87-4db2-b257-777a0106fbd9" providerId="ADAL" clId="{A3EFBF31-7B9C-4D5A-89F5-DC51A0BFC201}" dt="2024-01-31T08:18:19.058" v="535" actId="1076"/>
          <ac:picMkLst>
            <pc:docMk/>
            <pc:sldMk cId="960138513" sldId="345"/>
            <ac:picMk id="4" creationId="{D70C559A-B513-CDBF-7D13-F0CDDD4A9E3B}"/>
          </ac:picMkLst>
        </pc:picChg>
      </pc:sldChg>
    </pc:docChg>
  </pc:docChgLst>
  <pc:docChgLst>
    <pc:chgData name="Ihor Aleksandrov" userId="c3051032-6b87-4db2-b257-777a0106fbd9" providerId="ADAL" clId="{E696A8AA-9C80-4489-A215-BF6DA47424A3}"/>
    <pc:docChg chg="custSel modSld">
      <pc:chgData name="Ihor Aleksandrov" userId="c3051032-6b87-4db2-b257-777a0106fbd9" providerId="ADAL" clId="{E696A8AA-9C80-4489-A215-BF6DA47424A3}" dt="2024-02-27T11:49:46.614" v="3" actId="27636"/>
      <pc:docMkLst>
        <pc:docMk/>
      </pc:docMkLst>
      <pc:sldChg chg="modSp mod">
        <pc:chgData name="Ihor Aleksandrov" userId="c3051032-6b87-4db2-b257-777a0106fbd9" providerId="ADAL" clId="{E696A8AA-9C80-4489-A215-BF6DA47424A3}" dt="2024-02-27T11:49:46.586" v="1" actId="27636"/>
        <pc:sldMkLst>
          <pc:docMk/>
          <pc:sldMk cId="588564705" sldId="256"/>
        </pc:sldMkLst>
        <pc:spChg chg="mod">
          <ac:chgData name="Ihor Aleksandrov" userId="c3051032-6b87-4db2-b257-777a0106fbd9" providerId="ADAL" clId="{E696A8AA-9C80-4489-A215-BF6DA47424A3}" dt="2024-02-27T11:49:46.586" v="1" actId="27636"/>
          <ac:spMkLst>
            <pc:docMk/>
            <pc:sldMk cId="588564705" sldId="256"/>
            <ac:spMk id="4" creationId="{6AEA980F-0A48-FA7E-1AE7-6E7F30B49C17}"/>
          </ac:spMkLst>
        </pc:spChg>
      </pc:sldChg>
      <pc:sldChg chg="modSp mod">
        <pc:chgData name="Ihor Aleksandrov" userId="c3051032-6b87-4db2-b257-777a0106fbd9" providerId="ADAL" clId="{E696A8AA-9C80-4489-A215-BF6DA47424A3}" dt="2024-02-27T11:49:46.614" v="3" actId="27636"/>
        <pc:sldMkLst>
          <pc:docMk/>
          <pc:sldMk cId="2052164358" sldId="307"/>
        </pc:sldMkLst>
        <pc:spChg chg="mod">
          <ac:chgData name="Ihor Aleksandrov" userId="c3051032-6b87-4db2-b257-777a0106fbd9" providerId="ADAL" clId="{E696A8AA-9C80-4489-A215-BF6DA47424A3}" dt="2024-02-27T11:49:46.614" v="3" actId="27636"/>
          <ac:spMkLst>
            <pc:docMk/>
            <pc:sldMk cId="2052164358" sldId="307"/>
            <ac:spMk id="4" creationId="{0E3F0720-F024-291D-B095-733008D2CF3F}"/>
          </ac:spMkLst>
        </pc:spChg>
      </pc:sldChg>
      <pc:sldChg chg="modSp mod">
        <pc:chgData name="Ihor Aleksandrov" userId="c3051032-6b87-4db2-b257-777a0106fbd9" providerId="ADAL" clId="{E696A8AA-9C80-4489-A215-BF6DA47424A3}" dt="2024-02-27T11:49:46.575" v="0" actId="27636"/>
        <pc:sldMkLst>
          <pc:docMk/>
          <pc:sldMk cId="2972731808" sldId="308"/>
        </pc:sldMkLst>
        <pc:spChg chg="mod">
          <ac:chgData name="Ihor Aleksandrov" userId="c3051032-6b87-4db2-b257-777a0106fbd9" providerId="ADAL" clId="{E696A8AA-9C80-4489-A215-BF6DA47424A3}" dt="2024-02-27T11:49:46.575" v="0" actId="27636"/>
          <ac:spMkLst>
            <pc:docMk/>
            <pc:sldMk cId="2972731808" sldId="308"/>
            <ac:spMk id="4" creationId="{6698CFAA-FBE6-1385-DD40-EFF9167C6E7B}"/>
          </ac:spMkLst>
        </pc:spChg>
      </pc:sldChg>
      <pc:sldChg chg="modSp mod">
        <pc:chgData name="Ihor Aleksandrov" userId="c3051032-6b87-4db2-b257-777a0106fbd9" providerId="ADAL" clId="{E696A8AA-9C80-4489-A215-BF6DA47424A3}" dt="2024-02-27T11:49:46.594" v="2" actId="27636"/>
        <pc:sldMkLst>
          <pc:docMk/>
          <pc:sldMk cId="2208849018" sldId="330"/>
        </pc:sldMkLst>
        <pc:spChg chg="mod">
          <ac:chgData name="Ihor Aleksandrov" userId="c3051032-6b87-4db2-b257-777a0106fbd9" providerId="ADAL" clId="{E696A8AA-9C80-4489-A215-BF6DA47424A3}" dt="2024-02-27T11:49:46.594" v="2" actId="27636"/>
          <ac:spMkLst>
            <pc:docMk/>
            <pc:sldMk cId="2208849018" sldId="330"/>
            <ac:spMk id="4" creationId="{6AEA980F-0A48-FA7E-1AE7-6E7F30B49C17}"/>
          </ac:spMkLst>
        </pc:spChg>
      </pc:sld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575DB33C-E7AD-4A51-892F-355B5DBC4B13}"/>
    <pc:docChg chg="undo custSel addSld delSld modSld sldOrd addSection delSection modSection">
      <pc:chgData name="Ihor Aleksandrov" userId="c3051032-6b87-4db2-b257-777a0106fbd9" providerId="ADAL" clId="{575DB33C-E7AD-4A51-892F-355B5DBC4B13}" dt="2024-02-06T15:23:20.931" v="440" actId="20577"/>
      <pc:docMkLst>
        <pc:docMk/>
      </pc:docMkLst>
      <pc:sldChg chg="modSp mod modAnim">
        <pc:chgData name="Ihor Aleksandrov" userId="c3051032-6b87-4db2-b257-777a0106fbd9" providerId="ADAL" clId="{575DB33C-E7AD-4A51-892F-355B5DBC4B13}" dt="2024-02-06T10:45:53.041" v="47"/>
        <pc:sldMkLst>
          <pc:docMk/>
          <pc:sldMk cId="588564705" sldId="256"/>
        </pc:sldMkLst>
        <pc:spChg chg="mod">
          <ac:chgData name="Ihor Aleksandrov" userId="c3051032-6b87-4db2-b257-777a0106fbd9" providerId="ADAL" clId="{575DB33C-E7AD-4A51-892F-355B5DBC4B13}" dt="2024-02-06T10:33:53.207" v="7" actId="14100"/>
          <ac:spMkLst>
            <pc:docMk/>
            <pc:sldMk cId="588564705" sldId="256"/>
            <ac:spMk id="2" creationId="{2C4A1DFF-3C45-F11D-E6A6-19C0306E5E2B}"/>
          </ac:spMkLst>
        </pc:spChg>
        <pc:spChg chg="mod">
          <ac:chgData name="Ihor Aleksandrov" userId="c3051032-6b87-4db2-b257-777a0106fbd9" providerId="ADAL" clId="{575DB33C-E7AD-4A51-892F-355B5DBC4B13}" dt="2024-02-06T10:28:21.673" v="3" actId="27636"/>
          <ac:spMkLst>
            <pc:docMk/>
            <pc:sldMk cId="588564705" sldId="256"/>
            <ac:spMk id="4" creationId="{6AEA980F-0A48-FA7E-1AE7-6E7F30B49C17}"/>
          </ac:spMkLst>
        </pc:spChg>
      </pc:sldChg>
      <pc:sldChg chg="del">
        <pc:chgData name="Ihor Aleksandrov" userId="c3051032-6b87-4db2-b257-777a0106fbd9" providerId="ADAL" clId="{575DB33C-E7AD-4A51-892F-355B5DBC4B13}" dt="2024-02-06T10:36:39.872" v="15" actId="2696"/>
        <pc:sldMkLst>
          <pc:docMk/>
          <pc:sldMk cId="1009650064" sldId="304"/>
        </pc:sldMkLst>
      </pc:sldChg>
      <pc:sldChg chg="addSp delSp modSp add mod setBg delDesignElem">
        <pc:chgData name="Ihor Aleksandrov" userId="c3051032-6b87-4db2-b257-777a0106fbd9" providerId="ADAL" clId="{575DB33C-E7AD-4A51-892F-355B5DBC4B13}" dt="2024-02-06T10:41:59.798" v="31" actId="14100"/>
        <pc:sldMkLst>
          <pc:docMk/>
          <pc:sldMk cId="1423451285" sldId="305"/>
        </pc:sldMkLst>
        <pc:spChg chg="mod">
          <ac:chgData name="Ihor Aleksandrov" userId="c3051032-6b87-4db2-b257-777a0106fbd9" providerId="ADAL" clId="{575DB33C-E7AD-4A51-892F-355B5DBC4B13}" dt="2024-02-06T10:40:46.957" v="26" actId="26606"/>
          <ac:spMkLst>
            <pc:docMk/>
            <pc:sldMk cId="1423451285" sldId="305"/>
            <ac:spMk id="2" creationId="{53C5D828-9666-E312-B574-9FE965A7D6BE}"/>
          </ac:spMkLst>
        </pc:spChg>
        <pc:spChg chg="mod ord">
          <ac:chgData name="Ihor Aleksandrov" userId="c3051032-6b87-4db2-b257-777a0106fbd9" providerId="ADAL" clId="{575DB33C-E7AD-4A51-892F-355B5DBC4B13}" dt="2024-02-06T10:40:46.957" v="26" actId="26606"/>
          <ac:spMkLst>
            <pc:docMk/>
            <pc:sldMk cId="1423451285" sldId="305"/>
            <ac:spMk id="3" creationId="{5AA19FA0-A765-8169-03F1-928E3EF7B595}"/>
          </ac:spMkLst>
        </pc:spChg>
        <pc:spChg chg="add mod">
          <ac:chgData name="Ihor Aleksandrov" userId="c3051032-6b87-4db2-b257-777a0106fbd9" providerId="ADAL" clId="{575DB33C-E7AD-4A51-892F-355B5DBC4B13}" dt="2024-02-06T10:41:59.798" v="31" actId="14100"/>
          <ac:spMkLst>
            <pc:docMk/>
            <pc:sldMk cId="1423451285" sldId="305"/>
            <ac:spMk id="6" creationId="{308F8074-DEAF-57BA-B998-A064C9BA5EAD}"/>
          </ac:spMkLst>
        </pc:spChg>
        <pc:spChg chg="add">
          <ac:chgData name="Ihor Aleksandrov" userId="c3051032-6b87-4db2-b257-777a0106fbd9" providerId="ADAL" clId="{575DB33C-E7AD-4A51-892F-355B5DBC4B13}" dt="2024-02-06T10:40:46.957" v="26" actId="26606"/>
          <ac:spMkLst>
            <pc:docMk/>
            <pc:sldMk cId="1423451285" sldId="305"/>
            <ac:spMk id="9" creationId="{D4771268-CB57-404A-9271-370EB28F6090}"/>
          </ac:spMkLst>
        </pc:spChg>
        <pc:spChg chg="del">
          <ac:chgData name="Ihor Aleksandrov" userId="c3051032-6b87-4db2-b257-777a0106fbd9" providerId="ADAL" clId="{575DB33C-E7AD-4A51-892F-355B5DBC4B13}" dt="2024-02-06T10:40:42.853" v="25"/>
          <ac:spMkLst>
            <pc:docMk/>
            <pc:sldMk cId="1423451285" sldId="305"/>
            <ac:spMk id="24" creationId="{D4771268-CB57-404A-9271-370EB28F6090}"/>
          </ac:spMkLst>
        </pc:spChg>
        <pc:picChg chg="mod">
          <ac:chgData name="Ihor Aleksandrov" userId="c3051032-6b87-4db2-b257-777a0106fbd9" providerId="ADAL" clId="{575DB33C-E7AD-4A51-892F-355B5DBC4B13}" dt="2024-02-06T10:40:55.706" v="28" actId="1076"/>
          <ac:picMkLst>
            <pc:docMk/>
            <pc:sldMk cId="1423451285" sldId="305"/>
            <ac:picMk id="4" creationId="{021428D3-D31E-C0EF-A5E0-C9ED01FFC4B9}"/>
          </ac:picMkLst>
        </pc:picChg>
      </pc:sldChg>
      <pc:sldChg chg="del">
        <pc:chgData name="Ihor Aleksandrov" userId="c3051032-6b87-4db2-b257-777a0106fbd9" providerId="ADAL" clId="{575DB33C-E7AD-4A51-892F-355B5DBC4B13}" dt="2024-02-06T10:36:39.872" v="15" actId="2696"/>
        <pc:sldMkLst>
          <pc:docMk/>
          <pc:sldMk cId="190743272" sldId="306"/>
        </pc:sldMkLst>
      </pc:sldChg>
      <pc:sldChg chg="modSp mod">
        <pc:chgData name="Ihor Aleksandrov" userId="c3051032-6b87-4db2-b257-777a0106fbd9" providerId="ADAL" clId="{575DB33C-E7AD-4A51-892F-355B5DBC4B13}" dt="2024-02-06T10:28:21.653" v="1" actId="27636"/>
        <pc:sldMkLst>
          <pc:docMk/>
          <pc:sldMk cId="2052164358" sldId="307"/>
        </pc:sldMkLst>
        <pc:spChg chg="mod">
          <ac:chgData name="Ihor Aleksandrov" userId="c3051032-6b87-4db2-b257-777a0106fbd9" providerId="ADAL" clId="{575DB33C-E7AD-4A51-892F-355B5DBC4B13}" dt="2024-02-06T10:28:12.148" v="0"/>
          <ac:spMkLst>
            <pc:docMk/>
            <pc:sldMk cId="2052164358" sldId="307"/>
            <ac:spMk id="2" creationId="{5DF8ECE0-DBF5-C309-B35B-C6A0C6C847B2}"/>
          </ac:spMkLst>
        </pc:spChg>
        <pc:spChg chg="mod">
          <ac:chgData name="Ihor Aleksandrov" userId="c3051032-6b87-4db2-b257-777a0106fbd9" providerId="ADAL" clId="{575DB33C-E7AD-4A51-892F-355B5DBC4B13}" dt="2024-02-06T10:28:21.653" v="1" actId="27636"/>
          <ac:spMkLst>
            <pc:docMk/>
            <pc:sldMk cId="2052164358" sldId="307"/>
            <ac:spMk id="4" creationId="{0E3F0720-F024-291D-B095-733008D2CF3F}"/>
          </ac:spMkLst>
        </pc:spChg>
      </pc:sldChg>
      <pc:sldChg chg="modSp mod">
        <pc:chgData name="Ihor Aleksandrov" userId="c3051032-6b87-4db2-b257-777a0106fbd9" providerId="ADAL" clId="{575DB33C-E7AD-4A51-892F-355B5DBC4B13}" dt="2024-02-06T15:23:20.931" v="440" actId="20577"/>
        <pc:sldMkLst>
          <pc:docMk/>
          <pc:sldMk cId="2972731808" sldId="308"/>
        </pc:sldMkLst>
        <pc:spChg chg="mod">
          <ac:chgData name="Ihor Aleksandrov" userId="c3051032-6b87-4db2-b257-777a0106fbd9" providerId="ADAL" clId="{575DB33C-E7AD-4A51-892F-355B5DBC4B13}" dt="2024-02-06T10:28:21.664" v="2" actId="27636"/>
          <ac:spMkLst>
            <pc:docMk/>
            <pc:sldMk cId="2972731808" sldId="308"/>
            <ac:spMk id="4" creationId="{6698CFAA-FBE6-1385-DD40-EFF9167C6E7B}"/>
          </ac:spMkLst>
        </pc:spChg>
        <pc:graphicFrameChg chg="mod">
          <ac:chgData name="Ihor Aleksandrov" userId="c3051032-6b87-4db2-b257-777a0106fbd9" providerId="ADAL" clId="{575DB33C-E7AD-4A51-892F-355B5DBC4B13}" dt="2024-02-06T15:23:20.931" v="440" actId="20577"/>
          <ac:graphicFrameMkLst>
            <pc:docMk/>
            <pc:sldMk cId="2972731808" sldId="308"/>
            <ac:graphicFrameMk id="6" creationId="{0A25AD42-052A-793B-B420-809C33CC274D}"/>
          </ac:graphicFrameMkLst>
        </pc:graphicFrameChg>
      </pc:sldChg>
      <pc:sldChg chg="del">
        <pc:chgData name="Ihor Aleksandrov" userId="c3051032-6b87-4db2-b257-777a0106fbd9" providerId="ADAL" clId="{575DB33C-E7AD-4A51-892F-355B5DBC4B13}" dt="2024-02-06T10:36:39.872" v="15" actId="2696"/>
        <pc:sldMkLst>
          <pc:docMk/>
          <pc:sldMk cId="1247135478" sldId="309"/>
        </pc:sldMkLst>
      </pc:sldChg>
      <pc:sldChg chg="addSp delSp modSp add mod setBg delDesignElem">
        <pc:chgData name="Ihor Aleksandrov" userId="c3051032-6b87-4db2-b257-777a0106fbd9" providerId="ADAL" clId="{575DB33C-E7AD-4A51-892F-355B5DBC4B13}" dt="2024-02-06T10:55:28.634" v="114" actId="1076"/>
        <pc:sldMkLst>
          <pc:docMk/>
          <pc:sldMk cId="2321540320" sldId="309"/>
        </pc:sldMkLst>
        <pc:spChg chg="mod">
          <ac:chgData name="Ihor Aleksandrov" userId="c3051032-6b87-4db2-b257-777a0106fbd9" providerId="ADAL" clId="{575DB33C-E7AD-4A51-892F-355B5DBC4B13}" dt="2024-02-06T10:52:09.141" v="71" actId="26606"/>
          <ac:spMkLst>
            <pc:docMk/>
            <pc:sldMk cId="2321540320" sldId="309"/>
            <ac:spMk id="2" creationId="{53C5D828-9666-E312-B574-9FE965A7D6BE}"/>
          </ac:spMkLst>
        </pc:spChg>
        <pc:spChg chg="mod ord">
          <ac:chgData name="Ihor Aleksandrov" userId="c3051032-6b87-4db2-b257-777a0106fbd9" providerId="ADAL" clId="{575DB33C-E7AD-4A51-892F-355B5DBC4B13}" dt="2024-02-06T10:52:09.141" v="71" actId="26606"/>
          <ac:spMkLst>
            <pc:docMk/>
            <pc:sldMk cId="2321540320" sldId="309"/>
            <ac:spMk id="3" creationId="{5AA19FA0-A765-8169-03F1-928E3EF7B595}"/>
          </ac:spMkLst>
        </pc:spChg>
        <pc:spChg chg="add mod">
          <ac:chgData name="Ihor Aleksandrov" userId="c3051032-6b87-4db2-b257-777a0106fbd9" providerId="ADAL" clId="{575DB33C-E7AD-4A51-892F-355B5DBC4B13}" dt="2024-02-06T10:55:17.784" v="112" actId="1076"/>
          <ac:spMkLst>
            <pc:docMk/>
            <pc:sldMk cId="2321540320" sldId="309"/>
            <ac:spMk id="6" creationId="{E46FB7AE-53C7-3C2C-4E01-240D90CBE76D}"/>
          </ac:spMkLst>
        </pc:spChg>
        <pc:spChg chg="add mod">
          <ac:chgData name="Ihor Aleksandrov" userId="c3051032-6b87-4db2-b257-777a0106fbd9" providerId="ADAL" clId="{575DB33C-E7AD-4A51-892F-355B5DBC4B13}" dt="2024-02-06T10:55:28.634" v="114" actId="1076"/>
          <ac:spMkLst>
            <pc:docMk/>
            <pc:sldMk cId="2321540320" sldId="309"/>
            <ac:spMk id="8" creationId="{59F85704-B6B4-6F63-4C95-9EE47B9C8635}"/>
          </ac:spMkLst>
        </pc:spChg>
        <pc:spChg chg="add">
          <ac:chgData name="Ihor Aleksandrov" userId="c3051032-6b87-4db2-b257-777a0106fbd9" providerId="ADAL" clId="{575DB33C-E7AD-4A51-892F-355B5DBC4B13}" dt="2024-02-06T10:52:09.141" v="71" actId="26606"/>
          <ac:spMkLst>
            <pc:docMk/>
            <pc:sldMk cId="2321540320" sldId="309"/>
            <ac:spMk id="9" creationId="{D4771268-CB57-404A-9271-370EB28F6090}"/>
          </ac:spMkLst>
        </pc:spChg>
        <pc:spChg chg="add mod">
          <ac:chgData name="Ihor Aleksandrov" userId="c3051032-6b87-4db2-b257-777a0106fbd9" providerId="ADAL" clId="{575DB33C-E7AD-4A51-892F-355B5DBC4B13}" dt="2024-02-06T10:55:23.082" v="113" actId="1076"/>
          <ac:spMkLst>
            <pc:docMk/>
            <pc:sldMk cId="2321540320" sldId="309"/>
            <ac:spMk id="11" creationId="{B1512C9D-0B3B-BB9E-C0D2-9B0128152A2A}"/>
          </ac:spMkLst>
        </pc:spChg>
        <pc:spChg chg="del">
          <ac:chgData name="Ihor Aleksandrov" userId="c3051032-6b87-4db2-b257-777a0106fbd9" providerId="ADAL" clId="{575DB33C-E7AD-4A51-892F-355B5DBC4B13}" dt="2024-02-06T10:52:05.640" v="70"/>
          <ac:spMkLst>
            <pc:docMk/>
            <pc:sldMk cId="2321540320" sldId="309"/>
            <ac:spMk id="24" creationId="{D4771268-CB57-404A-9271-370EB28F6090}"/>
          </ac:spMkLst>
        </pc:spChg>
        <pc:picChg chg="mod">
          <ac:chgData name="Ihor Aleksandrov" userId="c3051032-6b87-4db2-b257-777a0106fbd9" providerId="ADAL" clId="{575DB33C-E7AD-4A51-892F-355B5DBC4B13}" dt="2024-02-06T10:52:16.425" v="73" actId="1076"/>
          <ac:picMkLst>
            <pc:docMk/>
            <pc:sldMk cId="2321540320" sldId="309"/>
            <ac:picMk id="4" creationId="{793D4E07-B981-C4D0-5F29-F9D27EAA31E6}"/>
          </ac:picMkLst>
        </pc:picChg>
      </pc:sldChg>
      <pc:sldChg chg="addSp delSp modSp add mod setBg delDesignElem">
        <pc:chgData name="Ihor Aleksandrov" userId="c3051032-6b87-4db2-b257-777a0106fbd9" providerId="ADAL" clId="{575DB33C-E7AD-4A51-892F-355B5DBC4B13}" dt="2024-02-06T10:59:38.083" v="128" actId="1076"/>
        <pc:sldMkLst>
          <pc:docMk/>
          <pc:sldMk cId="34011896" sldId="310"/>
        </pc:sldMkLst>
        <pc:spChg chg="mod">
          <ac:chgData name="Ihor Aleksandrov" userId="c3051032-6b87-4db2-b257-777a0106fbd9" providerId="ADAL" clId="{575DB33C-E7AD-4A51-892F-355B5DBC4B13}" dt="2024-02-06T10:58:31.684" v="117" actId="26606"/>
          <ac:spMkLst>
            <pc:docMk/>
            <pc:sldMk cId="34011896" sldId="310"/>
            <ac:spMk id="2" creationId="{53C5D828-9666-E312-B574-9FE965A7D6BE}"/>
          </ac:spMkLst>
        </pc:spChg>
        <pc:spChg chg="mod ord">
          <ac:chgData name="Ihor Aleksandrov" userId="c3051032-6b87-4db2-b257-777a0106fbd9" providerId="ADAL" clId="{575DB33C-E7AD-4A51-892F-355B5DBC4B13}" dt="2024-02-06T10:58:31.684" v="117" actId="26606"/>
          <ac:spMkLst>
            <pc:docMk/>
            <pc:sldMk cId="34011896" sldId="310"/>
            <ac:spMk id="3" creationId="{5AA19FA0-A765-8169-03F1-928E3EF7B595}"/>
          </ac:spMkLst>
        </pc:spChg>
        <pc:spChg chg="add mod">
          <ac:chgData name="Ihor Aleksandrov" userId="c3051032-6b87-4db2-b257-777a0106fbd9" providerId="ADAL" clId="{575DB33C-E7AD-4A51-892F-355B5DBC4B13}" dt="2024-02-06T10:59:11.931" v="124" actId="20577"/>
          <ac:spMkLst>
            <pc:docMk/>
            <pc:sldMk cId="34011896" sldId="310"/>
            <ac:spMk id="5" creationId="{D351E192-6FBB-FDFA-A61A-780231E282D0}"/>
          </ac:spMkLst>
        </pc:spChg>
        <pc:spChg chg="add mod">
          <ac:chgData name="Ihor Aleksandrov" userId="c3051032-6b87-4db2-b257-777a0106fbd9" providerId="ADAL" clId="{575DB33C-E7AD-4A51-892F-355B5DBC4B13}" dt="2024-02-06T10:59:38.083" v="128" actId="1076"/>
          <ac:spMkLst>
            <pc:docMk/>
            <pc:sldMk cId="34011896" sldId="310"/>
            <ac:spMk id="8" creationId="{A65BF8AF-2607-1AD0-B1C0-0C2C74AAA77F}"/>
          </ac:spMkLst>
        </pc:spChg>
        <pc:spChg chg="add">
          <ac:chgData name="Ihor Aleksandrov" userId="c3051032-6b87-4db2-b257-777a0106fbd9" providerId="ADAL" clId="{575DB33C-E7AD-4A51-892F-355B5DBC4B13}" dt="2024-02-06T10:58:31.684" v="117" actId="26606"/>
          <ac:spMkLst>
            <pc:docMk/>
            <pc:sldMk cId="34011896" sldId="310"/>
            <ac:spMk id="11" creationId="{D4771268-CB57-404A-9271-370EB28F6090}"/>
          </ac:spMkLst>
        </pc:spChg>
        <pc:spChg chg="del">
          <ac:chgData name="Ihor Aleksandrov" userId="c3051032-6b87-4db2-b257-777a0106fbd9" providerId="ADAL" clId="{575DB33C-E7AD-4A51-892F-355B5DBC4B13}" dt="2024-02-06T10:58:27.991" v="116"/>
          <ac:spMkLst>
            <pc:docMk/>
            <pc:sldMk cId="34011896" sldId="310"/>
            <ac:spMk id="24" creationId="{D4771268-CB57-404A-9271-370EB28F6090}"/>
          </ac:spMkLst>
        </pc:spChg>
        <pc:picChg chg="mod">
          <ac:chgData name="Ihor Aleksandrov" userId="c3051032-6b87-4db2-b257-777a0106fbd9" providerId="ADAL" clId="{575DB33C-E7AD-4A51-892F-355B5DBC4B13}" dt="2024-02-06T10:58:38.564" v="119" actId="1076"/>
          <ac:picMkLst>
            <pc:docMk/>
            <pc:sldMk cId="34011896" sldId="310"/>
            <ac:picMk id="6" creationId="{5D9CD87C-47C8-077C-99DC-0E6F3E293342}"/>
          </ac:picMkLst>
        </pc:picChg>
      </pc:sldChg>
      <pc:sldChg chg="del">
        <pc:chgData name="Ihor Aleksandrov" userId="c3051032-6b87-4db2-b257-777a0106fbd9" providerId="ADAL" clId="{575DB33C-E7AD-4A51-892F-355B5DBC4B13}" dt="2024-02-06T10:36:39.872" v="15" actId="2696"/>
        <pc:sldMkLst>
          <pc:docMk/>
          <pc:sldMk cId="4107602535" sldId="310"/>
        </pc:sldMkLst>
      </pc:sldChg>
      <pc:sldChg chg="del">
        <pc:chgData name="Ihor Aleksandrov" userId="c3051032-6b87-4db2-b257-777a0106fbd9" providerId="ADAL" clId="{575DB33C-E7AD-4A51-892F-355B5DBC4B13}" dt="2024-02-06T10:36:39.872" v="15" actId="2696"/>
        <pc:sldMkLst>
          <pc:docMk/>
          <pc:sldMk cId="206060696" sldId="311"/>
        </pc:sldMkLst>
      </pc:sldChg>
      <pc:sldChg chg="addSp delSp modSp add mod setBg delDesignElem">
        <pc:chgData name="Ihor Aleksandrov" userId="c3051032-6b87-4db2-b257-777a0106fbd9" providerId="ADAL" clId="{575DB33C-E7AD-4A51-892F-355B5DBC4B13}" dt="2024-02-06T11:07:33.919" v="135" actId="1076"/>
        <pc:sldMkLst>
          <pc:docMk/>
          <pc:sldMk cId="653307250" sldId="311"/>
        </pc:sldMkLst>
        <pc:spChg chg="mod">
          <ac:chgData name="Ihor Aleksandrov" userId="c3051032-6b87-4db2-b257-777a0106fbd9" providerId="ADAL" clId="{575DB33C-E7AD-4A51-892F-355B5DBC4B13}" dt="2024-02-06T11:07:14.202" v="131" actId="26606"/>
          <ac:spMkLst>
            <pc:docMk/>
            <pc:sldMk cId="653307250" sldId="311"/>
            <ac:spMk id="2" creationId="{53C5D828-9666-E312-B574-9FE965A7D6BE}"/>
          </ac:spMkLst>
        </pc:spChg>
        <pc:spChg chg="mod ord">
          <ac:chgData name="Ihor Aleksandrov" userId="c3051032-6b87-4db2-b257-777a0106fbd9" providerId="ADAL" clId="{575DB33C-E7AD-4A51-892F-355B5DBC4B13}" dt="2024-02-06T11:07:14.202" v="131" actId="26606"/>
          <ac:spMkLst>
            <pc:docMk/>
            <pc:sldMk cId="653307250" sldId="311"/>
            <ac:spMk id="3" creationId="{5AA19FA0-A765-8169-03F1-928E3EF7B595}"/>
          </ac:spMkLst>
        </pc:spChg>
        <pc:spChg chg="add mod">
          <ac:chgData name="Ihor Aleksandrov" userId="c3051032-6b87-4db2-b257-777a0106fbd9" providerId="ADAL" clId="{575DB33C-E7AD-4A51-892F-355B5DBC4B13}" dt="2024-02-06T11:07:33.919" v="135" actId="1076"/>
          <ac:spMkLst>
            <pc:docMk/>
            <pc:sldMk cId="653307250" sldId="311"/>
            <ac:spMk id="5" creationId="{75CCCFE9-3F4D-9AA2-AFDA-57A202DF5A4A}"/>
          </ac:spMkLst>
        </pc:spChg>
        <pc:spChg chg="add">
          <ac:chgData name="Ihor Aleksandrov" userId="c3051032-6b87-4db2-b257-777a0106fbd9" providerId="ADAL" clId="{575DB33C-E7AD-4A51-892F-355B5DBC4B13}" dt="2024-02-06T11:07:14.202" v="131" actId="26606"/>
          <ac:spMkLst>
            <pc:docMk/>
            <pc:sldMk cId="653307250" sldId="311"/>
            <ac:spMk id="14" creationId="{D4771268-CB57-404A-9271-370EB28F6090}"/>
          </ac:spMkLst>
        </pc:spChg>
        <pc:spChg chg="del">
          <ac:chgData name="Ihor Aleksandrov" userId="c3051032-6b87-4db2-b257-777a0106fbd9" providerId="ADAL" clId="{575DB33C-E7AD-4A51-892F-355B5DBC4B13}" dt="2024-02-06T11:07:09.143" v="130"/>
          <ac:spMkLst>
            <pc:docMk/>
            <pc:sldMk cId="653307250" sldId="311"/>
            <ac:spMk id="24" creationId="{D4771268-CB57-404A-9271-370EB28F6090}"/>
          </ac:spMkLst>
        </pc:spChg>
        <pc:picChg chg="mod">
          <ac:chgData name="Ihor Aleksandrov" userId="c3051032-6b87-4db2-b257-777a0106fbd9" providerId="ADAL" clId="{575DB33C-E7AD-4A51-892F-355B5DBC4B13}" dt="2024-02-06T11:07:20.288" v="133" actId="1076"/>
          <ac:picMkLst>
            <pc:docMk/>
            <pc:sldMk cId="653307250" sldId="311"/>
            <ac:picMk id="9" creationId="{E260C700-0728-4B0C-04AD-221C6FF6F900}"/>
          </ac:picMkLst>
        </pc:picChg>
      </pc:sldChg>
      <pc:sldChg chg="del">
        <pc:chgData name="Ihor Aleksandrov" userId="c3051032-6b87-4db2-b257-777a0106fbd9" providerId="ADAL" clId="{575DB33C-E7AD-4A51-892F-355B5DBC4B13}" dt="2024-02-06T10:36:39.872" v="15" actId="2696"/>
        <pc:sldMkLst>
          <pc:docMk/>
          <pc:sldMk cId="1397120999" sldId="312"/>
        </pc:sldMkLst>
      </pc:sldChg>
      <pc:sldChg chg="addSp delSp modSp add mod setBg delDesignElem">
        <pc:chgData name="Ihor Aleksandrov" userId="c3051032-6b87-4db2-b257-777a0106fbd9" providerId="ADAL" clId="{575DB33C-E7AD-4A51-892F-355B5DBC4B13}" dt="2024-02-06T11:38:39.855" v="153" actId="1076"/>
        <pc:sldMkLst>
          <pc:docMk/>
          <pc:sldMk cId="1804946696" sldId="312"/>
        </pc:sldMkLst>
        <pc:spChg chg="mod">
          <ac:chgData name="Ihor Aleksandrov" userId="c3051032-6b87-4db2-b257-777a0106fbd9" providerId="ADAL" clId="{575DB33C-E7AD-4A51-892F-355B5DBC4B13}" dt="2024-02-06T11:37:23.811" v="138" actId="26606"/>
          <ac:spMkLst>
            <pc:docMk/>
            <pc:sldMk cId="1804946696" sldId="312"/>
            <ac:spMk id="2" creationId="{53C5D828-9666-E312-B574-9FE965A7D6BE}"/>
          </ac:spMkLst>
        </pc:spChg>
        <pc:spChg chg="mod ord">
          <ac:chgData name="Ihor Aleksandrov" userId="c3051032-6b87-4db2-b257-777a0106fbd9" providerId="ADAL" clId="{575DB33C-E7AD-4A51-892F-355B5DBC4B13}" dt="2024-02-06T11:37:23.811" v="138" actId="26606"/>
          <ac:spMkLst>
            <pc:docMk/>
            <pc:sldMk cId="1804946696" sldId="312"/>
            <ac:spMk id="3" creationId="{5AA19FA0-A765-8169-03F1-928E3EF7B595}"/>
          </ac:spMkLst>
        </pc:spChg>
        <pc:spChg chg="add mod">
          <ac:chgData name="Ihor Aleksandrov" userId="c3051032-6b87-4db2-b257-777a0106fbd9" providerId="ADAL" clId="{575DB33C-E7AD-4A51-892F-355B5DBC4B13}" dt="2024-02-06T11:37:58.845" v="145" actId="14100"/>
          <ac:spMkLst>
            <pc:docMk/>
            <pc:sldMk cId="1804946696" sldId="312"/>
            <ac:spMk id="5" creationId="{409C0454-D885-C23C-8428-81A22A5AB83C}"/>
          </ac:spMkLst>
        </pc:spChg>
        <pc:spChg chg="add mod">
          <ac:chgData name="Ihor Aleksandrov" userId="c3051032-6b87-4db2-b257-777a0106fbd9" providerId="ADAL" clId="{575DB33C-E7AD-4A51-892F-355B5DBC4B13}" dt="2024-02-06T11:38:21.663" v="149" actId="1076"/>
          <ac:spMkLst>
            <pc:docMk/>
            <pc:sldMk cId="1804946696" sldId="312"/>
            <ac:spMk id="8" creationId="{2EC7A3B7-6D63-9E54-A145-A7ED6E97C833}"/>
          </ac:spMkLst>
        </pc:spChg>
        <pc:spChg chg="add mod">
          <ac:chgData name="Ihor Aleksandrov" userId="c3051032-6b87-4db2-b257-777a0106fbd9" providerId="ADAL" clId="{575DB33C-E7AD-4A51-892F-355B5DBC4B13}" dt="2024-02-06T11:38:39.855" v="153" actId="1076"/>
          <ac:spMkLst>
            <pc:docMk/>
            <pc:sldMk cId="1804946696" sldId="312"/>
            <ac:spMk id="10" creationId="{482C70C6-C6D2-6FC0-495D-54FC46ED0834}"/>
          </ac:spMkLst>
        </pc:spChg>
        <pc:spChg chg="add">
          <ac:chgData name="Ihor Aleksandrov" userId="c3051032-6b87-4db2-b257-777a0106fbd9" providerId="ADAL" clId="{575DB33C-E7AD-4A51-892F-355B5DBC4B13}" dt="2024-02-06T11:37:23.811" v="138" actId="26606"/>
          <ac:spMkLst>
            <pc:docMk/>
            <pc:sldMk cId="1804946696" sldId="312"/>
            <ac:spMk id="11" creationId="{D4771268-CB57-404A-9271-370EB28F6090}"/>
          </ac:spMkLst>
        </pc:spChg>
        <pc:spChg chg="del">
          <ac:chgData name="Ihor Aleksandrov" userId="c3051032-6b87-4db2-b257-777a0106fbd9" providerId="ADAL" clId="{575DB33C-E7AD-4A51-892F-355B5DBC4B13}" dt="2024-02-06T11:37:20.326" v="137"/>
          <ac:spMkLst>
            <pc:docMk/>
            <pc:sldMk cId="1804946696" sldId="312"/>
            <ac:spMk id="24" creationId="{D4771268-CB57-404A-9271-370EB28F6090}"/>
          </ac:spMkLst>
        </pc:spChg>
        <pc:picChg chg="mod">
          <ac:chgData name="Ihor Aleksandrov" userId="c3051032-6b87-4db2-b257-777a0106fbd9" providerId="ADAL" clId="{575DB33C-E7AD-4A51-892F-355B5DBC4B13}" dt="2024-02-06T11:37:30.065" v="141" actId="1076"/>
          <ac:picMkLst>
            <pc:docMk/>
            <pc:sldMk cId="1804946696" sldId="312"/>
            <ac:picMk id="6" creationId="{F8CEA80B-C5B4-D8CA-A6C3-D56234D6C238}"/>
          </ac:picMkLst>
        </pc:picChg>
      </pc:sldChg>
      <pc:sldChg chg="del">
        <pc:chgData name="Ihor Aleksandrov" userId="c3051032-6b87-4db2-b257-777a0106fbd9" providerId="ADAL" clId="{575DB33C-E7AD-4A51-892F-355B5DBC4B13}" dt="2024-02-06T10:36:39.872" v="15" actId="2696"/>
        <pc:sldMkLst>
          <pc:docMk/>
          <pc:sldMk cId="1628478381" sldId="313"/>
        </pc:sldMkLst>
      </pc:sldChg>
      <pc:sldChg chg="addSp delSp modSp add mod setBg delDesignElem">
        <pc:chgData name="Ihor Aleksandrov" userId="c3051032-6b87-4db2-b257-777a0106fbd9" providerId="ADAL" clId="{575DB33C-E7AD-4A51-892F-355B5DBC4B13}" dt="2024-02-06T11:43:52.544" v="169" actId="1076"/>
        <pc:sldMkLst>
          <pc:docMk/>
          <pc:sldMk cId="3496285868" sldId="313"/>
        </pc:sldMkLst>
        <pc:spChg chg="mod">
          <ac:chgData name="Ihor Aleksandrov" userId="c3051032-6b87-4db2-b257-777a0106fbd9" providerId="ADAL" clId="{575DB33C-E7AD-4A51-892F-355B5DBC4B13}" dt="2024-02-06T11:42:11.392" v="156" actId="26606"/>
          <ac:spMkLst>
            <pc:docMk/>
            <pc:sldMk cId="3496285868" sldId="313"/>
            <ac:spMk id="2" creationId="{53C5D828-9666-E312-B574-9FE965A7D6BE}"/>
          </ac:spMkLst>
        </pc:spChg>
        <pc:spChg chg="mod ord">
          <ac:chgData name="Ihor Aleksandrov" userId="c3051032-6b87-4db2-b257-777a0106fbd9" providerId="ADAL" clId="{575DB33C-E7AD-4A51-892F-355B5DBC4B13}" dt="2024-02-06T11:42:11.392" v="156" actId="26606"/>
          <ac:spMkLst>
            <pc:docMk/>
            <pc:sldMk cId="3496285868" sldId="313"/>
            <ac:spMk id="3" creationId="{5AA19FA0-A765-8169-03F1-928E3EF7B595}"/>
          </ac:spMkLst>
        </pc:spChg>
        <pc:spChg chg="add mod">
          <ac:chgData name="Ihor Aleksandrov" userId="c3051032-6b87-4db2-b257-777a0106fbd9" providerId="ADAL" clId="{575DB33C-E7AD-4A51-892F-355B5DBC4B13}" dt="2024-02-06T11:43:36.225" v="165" actId="1076"/>
          <ac:spMkLst>
            <pc:docMk/>
            <pc:sldMk cId="3496285868" sldId="313"/>
            <ac:spMk id="6" creationId="{19B9964E-670D-9B68-BA2C-A9D4790520E0}"/>
          </ac:spMkLst>
        </pc:spChg>
        <pc:spChg chg="add">
          <ac:chgData name="Ihor Aleksandrov" userId="c3051032-6b87-4db2-b257-777a0106fbd9" providerId="ADAL" clId="{575DB33C-E7AD-4A51-892F-355B5DBC4B13}" dt="2024-02-06T11:42:11.392" v="156" actId="26606"/>
          <ac:spMkLst>
            <pc:docMk/>
            <pc:sldMk cId="3496285868" sldId="313"/>
            <ac:spMk id="10" creationId="{D4771268-CB57-404A-9271-370EB28F6090}"/>
          </ac:spMkLst>
        </pc:spChg>
        <pc:spChg chg="add mod">
          <ac:chgData name="Ihor Aleksandrov" userId="c3051032-6b87-4db2-b257-777a0106fbd9" providerId="ADAL" clId="{575DB33C-E7AD-4A51-892F-355B5DBC4B13}" dt="2024-02-06T11:43:52.544" v="169" actId="1076"/>
          <ac:spMkLst>
            <pc:docMk/>
            <pc:sldMk cId="3496285868" sldId="313"/>
            <ac:spMk id="11" creationId="{A91FA8AD-9E7E-07E6-BD59-0523C5EFF468}"/>
          </ac:spMkLst>
        </pc:spChg>
        <pc:spChg chg="del">
          <ac:chgData name="Ihor Aleksandrov" userId="c3051032-6b87-4db2-b257-777a0106fbd9" providerId="ADAL" clId="{575DB33C-E7AD-4A51-892F-355B5DBC4B13}" dt="2024-02-06T11:42:07.585" v="155"/>
          <ac:spMkLst>
            <pc:docMk/>
            <pc:sldMk cId="3496285868" sldId="313"/>
            <ac:spMk id="24" creationId="{D4771268-CB57-404A-9271-370EB28F6090}"/>
          </ac:spMkLst>
        </pc:spChg>
        <pc:picChg chg="mod">
          <ac:chgData name="Ihor Aleksandrov" userId="c3051032-6b87-4db2-b257-777a0106fbd9" providerId="ADAL" clId="{575DB33C-E7AD-4A51-892F-355B5DBC4B13}" dt="2024-02-06T11:42:18.285" v="158" actId="1076"/>
          <ac:picMkLst>
            <pc:docMk/>
            <pc:sldMk cId="3496285868" sldId="313"/>
            <ac:picMk id="5" creationId="{74DC6F24-1F87-BE91-36FD-E12762674699}"/>
          </ac:picMkLst>
        </pc:picChg>
        <pc:picChg chg="add mod">
          <ac:chgData name="Ihor Aleksandrov" userId="c3051032-6b87-4db2-b257-777a0106fbd9" providerId="ADAL" clId="{575DB33C-E7AD-4A51-892F-355B5DBC4B13}" dt="2024-02-06T11:43:38.936" v="166" actId="1076"/>
          <ac:picMkLst>
            <pc:docMk/>
            <pc:sldMk cId="3496285868" sldId="313"/>
            <ac:picMk id="8" creationId="{3A1CCE3B-22F3-47D6-D370-B8ADECB1DA43}"/>
          </ac:picMkLst>
        </pc:picChg>
      </pc:sldChg>
      <pc:sldChg chg="addSp delSp modSp add mod setBg delDesignElem">
        <pc:chgData name="Ihor Aleksandrov" userId="c3051032-6b87-4db2-b257-777a0106fbd9" providerId="ADAL" clId="{575DB33C-E7AD-4A51-892F-355B5DBC4B13}" dt="2024-02-06T11:50:49.031" v="206" actId="1076"/>
        <pc:sldMkLst>
          <pc:docMk/>
          <pc:sldMk cId="1734720249" sldId="314"/>
        </pc:sldMkLst>
        <pc:spChg chg="mod">
          <ac:chgData name="Ihor Aleksandrov" userId="c3051032-6b87-4db2-b257-777a0106fbd9" providerId="ADAL" clId="{575DB33C-E7AD-4A51-892F-355B5DBC4B13}" dt="2024-02-06T11:46:56.358" v="172" actId="26606"/>
          <ac:spMkLst>
            <pc:docMk/>
            <pc:sldMk cId="1734720249" sldId="314"/>
            <ac:spMk id="2" creationId="{53C5D828-9666-E312-B574-9FE965A7D6BE}"/>
          </ac:spMkLst>
        </pc:spChg>
        <pc:spChg chg="mod ord">
          <ac:chgData name="Ihor Aleksandrov" userId="c3051032-6b87-4db2-b257-777a0106fbd9" providerId="ADAL" clId="{575DB33C-E7AD-4A51-892F-355B5DBC4B13}" dt="2024-02-06T11:46:56.358" v="172" actId="26606"/>
          <ac:spMkLst>
            <pc:docMk/>
            <pc:sldMk cId="1734720249" sldId="314"/>
            <ac:spMk id="3" creationId="{5AA19FA0-A765-8169-03F1-928E3EF7B595}"/>
          </ac:spMkLst>
        </pc:spChg>
        <pc:spChg chg="add mod">
          <ac:chgData name="Ihor Aleksandrov" userId="c3051032-6b87-4db2-b257-777a0106fbd9" providerId="ADAL" clId="{575DB33C-E7AD-4A51-892F-355B5DBC4B13}" dt="2024-02-06T11:50:08.887" v="194" actId="255"/>
          <ac:spMkLst>
            <pc:docMk/>
            <pc:sldMk cId="1734720249" sldId="314"/>
            <ac:spMk id="6" creationId="{6090D6C6-6F45-B4C6-D629-D434621D7E5D}"/>
          </ac:spMkLst>
        </pc:spChg>
        <pc:spChg chg="add mod">
          <ac:chgData name="Ihor Aleksandrov" userId="c3051032-6b87-4db2-b257-777a0106fbd9" providerId="ADAL" clId="{575DB33C-E7AD-4A51-892F-355B5DBC4B13}" dt="2024-02-06T11:50:15.380" v="196" actId="1076"/>
          <ac:spMkLst>
            <pc:docMk/>
            <pc:sldMk cId="1734720249" sldId="314"/>
            <ac:spMk id="8" creationId="{96A417A0-AE2E-B30B-F25E-AC77F4677355}"/>
          </ac:spMkLst>
        </pc:spChg>
        <pc:spChg chg="add">
          <ac:chgData name="Ihor Aleksandrov" userId="c3051032-6b87-4db2-b257-777a0106fbd9" providerId="ADAL" clId="{575DB33C-E7AD-4A51-892F-355B5DBC4B13}" dt="2024-02-06T11:46:56.358" v="172" actId="26606"/>
          <ac:spMkLst>
            <pc:docMk/>
            <pc:sldMk cId="1734720249" sldId="314"/>
            <ac:spMk id="9" creationId="{D4771268-CB57-404A-9271-370EB28F6090}"/>
          </ac:spMkLst>
        </pc:spChg>
        <pc:spChg chg="add mod">
          <ac:chgData name="Ihor Aleksandrov" userId="c3051032-6b87-4db2-b257-777a0106fbd9" providerId="ADAL" clId="{575DB33C-E7AD-4A51-892F-355B5DBC4B13}" dt="2024-02-06T11:50:29.210" v="202" actId="6549"/>
          <ac:spMkLst>
            <pc:docMk/>
            <pc:sldMk cId="1734720249" sldId="314"/>
            <ac:spMk id="11" creationId="{B93F29B8-9F13-B241-348F-6AF804E69E33}"/>
          </ac:spMkLst>
        </pc:spChg>
        <pc:spChg chg="add mod">
          <ac:chgData name="Ihor Aleksandrov" userId="c3051032-6b87-4db2-b257-777a0106fbd9" providerId="ADAL" clId="{575DB33C-E7AD-4A51-892F-355B5DBC4B13}" dt="2024-02-06T11:50:49.031" v="206" actId="1076"/>
          <ac:spMkLst>
            <pc:docMk/>
            <pc:sldMk cId="1734720249" sldId="314"/>
            <ac:spMk id="13" creationId="{32961CDE-907A-CFD2-711E-8576D936F6FE}"/>
          </ac:spMkLst>
        </pc:spChg>
        <pc:spChg chg="del">
          <ac:chgData name="Ihor Aleksandrov" userId="c3051032-6b87-4db2-b257-777a0106fbd9" providerId="ADAL" clId="{575DB33C-E7AD-4A51-892F-355B5DBC4B13}" dt="2024-02-06T11:46:52.678" v="171"/>
          <ac:spMkLst>
            <pc:docMk/>
            <pc:sldMk cId="1734720249" sldId="314"/>
            <ac:spMk id="24" creationId="{D4771268-CB57-404A-9271-370EB28F6090}"/>
          </ac:spMkLst>
        </pc:spChg>
        <pc:picChg chg="mod">
          <ac:chgData name="Ihor Aleksandrov" userId="c3051032-6b87-4db2-b257-777a0106fbd9" providerId="ADAL" clId="{575DB33C-E7AD-4A51-892F-355B5DBC4B13}" dt="2024-02-06T11:47:01.699" v="174" actId="1076"/>
          <ac:picMkLst>
            <pc:docMk/>
            <pc:sldMk cId="1734720249" sldId="314"/>
            <ac:picMk id="4" creationId="{A6A4042D-9FBE-A630-40CC-A4F69DBE0871}"/>
          </ac:picMkLst>
        </pc:picChg>
      </pc:sldChg>
      <pc:sldChg chg="del">
        <pc:chgData name="Ihor Aleksandrov" userId="c3051032-6b87-4db2-b257-777a0106fbd9" providerId="ADAL" clId="{575DB33C-E7AD-4A51-892F-355B5DBC4B13}" dt="2024-02-06T10:36:39.872" v="15" actId="2696"/>
        <pc:sldMkLst>
          <pc:docMk/>
          <pc:sldMk cId="3050358783" sldId="314"/>
        </pc:sldMkLst>
      </pc:sldChg>
      <pc:sldChg chg="delSp modSp add del mod setBg delDesignElem">
        <pc:chgData name="Ihor Aleksandrov" userId="c3051032-6b87-4db2-b257-777a0106fbd9" providerId="ADAL" clId="{575DB33C-E7AD-4A51-892F-355B5DBC4B13}" dt="2024-02-06T11:56:00.517" v="243" actId="2696"/>
        <pc:sldMkLst>
          <pc:docMk/>
          <pc:sldMk cId="2948557114" sldId="315"/>
        </pc:sldMkLst>
        <pc:spChg chg="del">
          <ac:chgData name="Ihor Aleksandrov" userId="c3051032-6b87-4db2-b257-777a0106fbd9" providerId="ADAL" clId="{575DB33C-E7AD-4A51-892F-355B5DBC4B13}" dt="2024-02-06T11:53:33.893" v="208"/>
          <ac:spMkLst>
            <pc:docMk/>
            <pc:sldMk cId="2948557114" sldId="315"/>
            <ac:spMk id="24" creationId="{D4771268-CB57-404A-9271-370EB28F6090}"/>
          </ac:spMkLst>
        </pc:spChg>
        <pc:picChg chg="del mod">
          <ac:chgData name="Ihor Aleksandrov" userId="c3051032-6b87-4db2-b257-777a0106fbd9" providerId="ADAL" clId="{575DB33C-E7AD-4A51-892F-355B5DBC4B13}" dt="2024-02-06T11:54:12.670" v="217" actId="21"/>
          <ac:picMkLst>
            <pc:docMk/>
            <pc:sldMk cId="2948557114" sldId="315"/>
            <ac:picMk id="5" creationId="{4C4A4B5F-7601-22EC-938C-F9653F85C0A6}"/>
          </ac:picMkLst>
        </pc:picChg>
      </pc:sldChg>
      <pc:sldChg chg="del">
        <pc:chgData name="Ihor Aleksandrov" userId="c3051032-6b87-4db2-b257-777a0106fbd9" providerId="ADAL" clId="{575DB33C-E7AD-4A51-892F-355B5DBC4B13}" dt="2024-02-06T10:36:39.872" v="15" actId="2696"/>
        <pc:sldMkLst>
          <pc:docMk/>
          <pc:sldMk cId="3580708111" sldId="315"/>
        </pc:sldMkLst>
      </pc:sldChg>
      <pc:sldChg chg="del">
        <pc:chgData name="Ihor Aleksandrov" userId="c3051032-6b87-4db2-b257-777a0106fbd9" providerId="ADAL" clId="{575DB33C-E7AD-4A51-892F-355B5DBC4B13}" dt="2024-02-06T10:36:39.872" v="15" actId="2696"/>
        <pc:sldMkLst>
          <pc:docMk/>
          <pc:sldMk cId="798856435" sldId="316"/>
        </pc:sldMkLst>
      </pc:sldChg>
      <pc:sldChg chg="addSp delSp modSp add mod setBg delDesignElem">
        <pc:chgData name="Ihor Aleksandrov" userId="c3051032-6b87-4db2-b257-777a0106fbd9" providerId="ADAL" clId="{575DB33C-E7AD-4A51-892F-355B5DBC4B13}" dt="2024-02-06T13:36:16.141" v="256" actId="14100"/>
        <pc:sldMkLst>
          <pc:docMk/>
          <pc:sldMk cId="1507316386" sldId="316"/>
        </pc:sldMkLst>
        <pc:spChg chg="mod">
          <ac:chgData name="Ihor Aleksandrov" userId="c3051032-6b87-4db2-b257-777a0106fbd9" providerId="ADAL" clId="{575DB33C-E7AD-4A51-892F-355B5DBC4B13}" dt="2024-02-06T13:35:20.869" v="246" actId="26606"/>
          <ac:spMkLst>
            <pc:docMk/>
            <pc:sldMk cId="1507316386" sldId="316"/>
            <ac:spMk id="2" creationId="{53C5D828-9666-E312-B574-9FE965A7D6BE}"/>
          </ac:spMkLst>
        </pc:spChg>
        <pc:spChg chg="mod ord">
          <ac:chgData name="Ihor Aleksandrov" userId="c3051032-6b87-4db2-b257-777a0106fbd9" providerId="ADAL" clId="{575DB33C-E7AD-4A51-892F-355B5DBC4B13}" dt="2024-02-06T13:35:20.869" v="246" actId="26606"/>
          <ac:spMkLst>
            <pc:docMk/>
            <pc:sldMk cId="1507316386" sldId="316"/>
            <ac:spMk id="3" creationId="{5AA19FA0-A765-8169-03F1-928E3EF7B595}"/>
          </ac:spMkLst>
        </pc:spChg>
        <pc:spChg chg="add mod">
          <ac:chgData name="Ihor Aleksandrov" userId="c3051032-6b87-4db2-b257-777a0106fbd9" providerId="ADAL" clId="{575DB33C-E7AD-4A51-892F-355B5DBC4B13}" dt="2024-02-06T13:35:57.103" v="252" actId="14100"/>
          <ac:spMkLst>
            <pc:docMk/>
            <pc:sldMk cId="1507316386" sldId="316"/>
            <ac:spMk id="6" creationId="{DC9AD72B-6A3E-4FFE-CC59-247681B56C6E}"/>
          </ac:spMkLst>
        </pc:spChg>
        <pc:spChg chg="add mod">
          <ac:chgData name="Ihor Aleksandrov" userId="c3051032-6b87-4db2-b257-777a0106fbd9" providerId="ADAL" clId="{575DB33C-E7AD-4A51-892F-355B5DBC4B13}" dt="2024-02-06T13:36:16.141" v="256" actId="14100"/>
          <ac:spMkLst>
            <pc:docMk/>
            <pc:sldMk cId="1507316386" sldId="316"/>
            <ac:spMk id="8" creationId="{DE4FB29B-AF96-7C48-6E51-0F7A541FFE2D}"/>
          </ac:spMkLst>
        </pc:spChg>
        <pc:spChg chg="add">
          <ac:chgData name="Ihor Aleksandrov" userId="c3051032-6b87-4db2-b257-777a0106fbd9" providerId="ADAL" clId="{575DB33C-E7AD-4A51-892F-355B5DBC4B13}" dt="2024-02-06T13:35:20.869" v="246" actId="26606"/>
          <ac:spMkLst>
            <pc:docMk/>
            <pc:sldMk cId="1507316386" sldId="316"/>
            <ac:spMk id="9" creationId="{D4771268-CB57-404A-9271-370EB28F6090}"/>
          </ac:spMkLst>
        </pc:spChg>
        <pc:spChg chg="del">
          <ac:chgData name="Ihor Aleksandrov" userId="c3051032-6b87-4db2-b257-777a0106fbd9" providerId="ADAL" clId="{575DB33C-E7AD-4A51-892F-355B5DBC4B13}" dt="2024-02-06T13:35:17" v="245"/>
          <ac:spMkLst>
            <pc:docMk/>
            <pc:sldMk cId="1507316386" sldId="316"/>
            <ac:spMk id="24" creationId="{D4771268-CB57-404A-9271-370EB28F6090}"/>
          </ac:spMkLst>
        </pc:spChg>
        <pc:picChg chg="mod">
          <ac:chgData name="Ihor Aleksandrov" userId="c3051032-6b87-4db2-b257-777a0106fbd9" providerId="ADAL" clId="{575DB33C-E7AD-4A51-892F-355B5DBC4B13}" dt="2024-02-06T13:35:26.641" v="248" actId="1076"/>
          <ac:picMkLst>
            <pc:docMk/>
            <pc:sldMk cId="1507316386" sldId="316"/>
            <ac:picMk id="4" creationId="{482BC391-F389-6BF0-55F8-59806335B3E0}"/>
          </ac:picMkLst>
        </pc:picChg>
      </pc:sldChg>
      <pc:sldChg chg="del">
        <pc:chgData name="Ihor Aleksandrov" userId="c3051032-6b87-4db2-b257-777a0106fbd9" providerId="ADAL" clId="{575DB33C-E7AD-4A51-892F-355B5DBC4B13}" dt="2024-02-06T10:36:39.872" v="15" actId="2696"/>
        <pc:sldMkLst>
          <pc:docMk/>
          <pc:sldMk cId="1385670279" sldId="317"/>
        </pc:sldMkLst>
      </pc:sldChg>
      <pc:sldChg chg="addSp delSp modSp add mod setBg delDesignElem">
        <pc:chgData name="Ihor Aleksandrov" userId="c3051032-6b87-4db2-b257-777a0106fbd9" providerId="ADAL" clId="{575DB33C-E7AD-4A51-892F-355B5DBC4B13}" dt="2024-02-06T13:40:10.904" v="275" actId="1076"/>
        <pc:sldMkLst>
          <pc:docMk/>
          <pc:sldMk cId="2174145888" sldId="317"/>
        </pc:sldMkLst>
        <pc:spChg chg="mod">
          <ac:chgData name="Ihor Aleksandrov" userId="c3051032-6b87-4db2-b257-777a0106fbd9" providerId="ADAL" clId="{575DB33C-E7AD-4A51-892F-355B5DBC4B13}" dt="2024-02-06T13:38:39.001" v="264"/>
          <ac:spMkLst>
            <pc:docMk/>
            <pc:sldMk cId="2174145888" sldId="317"/>
            <ac:spMk id="2" creationId="{53C5D828-9666-E312-B574-9FE965A7D6BE}"/>
          </ac:spMkLst>
        </pc:spChg>
        <pc:spChg chg="mod ord">
          <ac:chgData name="Ihor Aleksandrov" userId="c3051032-6b87-4db2-b257-777a0106fbd9" providerId="ADAL" clId="{575DB33C-E7AD-4A51-892F-355B5DBC4B13}" dt="2024-02-06T13:38:18.557" v="259" actId="26606"/>
          <ac:spMkLst>
            <pc:docMk/>
            <pc:sldMk cId="2174145888" sldId="317"/>
            <ac:spMk id="3" creationId="{5AA19FA0-A765-8169-03F1-928E3EF7B595}"/>
          </ac:spMkLst>
        </pc:spChg>
        <pc:spChg chg="add mod">
          <ac:chgData name="Ihor Aleksandrov" userId="c3051032-6b87-4db2-b257-777a0106fbd9" providerId="ADAL" clId="{575DB33C-E7AD-4A51-892F-355B5DBC4B13}" dt="2024-02-06T13:39:44.413" v="268" actId="255"/>
          <ac:spMkLst>
            <pc:docMk/>
            <pc:sldMk cId="2174145888" sldId="317"/>
            <ac:spMk id="6" creationId="{5066ACC2-B04B-7E27-6A7F-E896131BCDBE}"/>
          </ac:spMkLst>
        </pc:spChg>
        <pc:spChg chg="add mod">
          <ac:chgData name="Ihor Aleksandrov" userId="c3051032-6b87-4db2-b257-777a0106fbd9" providerId="ADAL" clId="{575DB33C-E7AD-4A51-892F-355B5DBC4B13}" dt="2024-02-06T13:39:57.214" v="272" actId="14100"/>
          <ac:spMkLst>
            <pc:docMk/>
            <pc:sldMk cId="2174145888" sldId="317"/>
            <ac:spMk id="8" creationId="{DA999725-E948-4F07-6278-5FDA87FA3103}"/>
          </ac:spMkLst>
        </pc:spChg>
        <pc:spChg chg="add">
          <ac:chgData name="Ihor Aleksandrov" userId="c3051032-6b87-4db2-b257-777a0106fbd9" providerId="ADAL" clId="{575DB33C-E7AD-4A51-892F-355B5DBC4B13}" dt="2024-02-06T13:38:18.557" v="259" actId="26606"/>
          <ac:spMkLst>
            <pc:docMk/>
            <pc:sldMk cId="2174145888" sldId="317"/>
            <ac:spMk id="10" creationId="{D4771268-CB57-404A-9271-370EB28F6090}"/>
          </ac:spMkLst>
        </pc:spChg>
        <pc:spChg chg="add mod">
          <ac:chgData name="Ihor Aleksandrov" userId="c3051032-6b87-4db2-b257-777a0106fbd9" providerId="ADAL" clId="{575DB33C-E7AD-4A51-892F-355B5DBC4B13}" dt="2024-02-06T13:40:10.904" v="275" actId="1076"/>
          <ac:spMkLst>
            <pc:docMk/>
            <pc:sldMk cId="2174145888" sldId="317"/>
            <ac:spMk id="11" creationId="{7E016D2E-E790-C2EA-8438-81D0DCB050DE}"/>
          </ac:spMkLst>
        </pc:spChg>
        <pc:spChg chg="del">
          <ac:chgData name="Ihor Aleksandrov" userId="c3051032-6b87-4db2-b257-777a0106fbd9" providerId="ADAL" clId="{575DB33C-E7AD-4A51-892F-355B5DBC4B13}" dt="2024-02-06T13:38:15.893" v="258"/>
          <ac:spMkLst>
            <pc:docMk/>
            <pc:sldMk cId="2174145888" sldId="317"/>
            <ac:spMk id="24" creationId="{D4771268-CB57-404A-9271-370EB28F6090}"/>
          </ac:spMkLst>
        </pc:spChg>
        <pc:picChg chg="mod">
          <ac:chgData name="Ihor Aleksandrov" userId="c3051032-6b87-4db2-b257-777a0106fbd9" providerId="ADAL" clId="{575DB33C-E7AD-4A51-892F-355B5DBC4B13}" dt="2024-02-06T13:38:24.834" v="261" actId="1076"/>
          <ac:picMkLst>
            <pc:docMk/>
            <pc:sldMk cId="2174145888" sldId="317"/>
            <ac:picMk id="5" creationId="{9336CCC0-9CC4-94FD-D01D-5876C6F418E0}"/>
          </ac:picMkLst>
        </pc:picChg>
      </pc:sldChg>
      <pc:sldChg chg="modSp del mod">
        <pc:chgData name="Ihor Aleksandrov" userId="c3051032-6b87-4db2-b257-777a0106fbd9" providerId="ADAL" clId="{575DB33C-E7AD-4A51-892F-355B5DBC4B13}" dt="2024-02-06T10:36:39.872" v="15" actId="2696"/>
        <pc:sldMkLst>
          <pc:docMk/>
          <pc:sldMk cId="1175303335" sldId="318"/>
        </pc:sldMkLst>
        <pc:spChg chg="mod">
          <ac:chgData name="Ihor Aleksandrov" userId="c3051032-6b87-4db2-b257-777a0106fbd9" providerId="ADAL" clId="{575DB33C-E7AD-4A51-892F-355B5DBC4B13}" dt="2024-02-06T10:28:21.698" v="4" actId="27636"/>
          <ac:spMkLst>
            <pc:docMk/>
            <pc:sldMk cId="1175303335" sldId="318"/>
            <ac:spMk id="4" creationId="{6AEA980F-0A48-FA7E-1AE7-6E7F30B49C17}"/>
          </ac:spMkLst>
        </pc:spChg>
      </pc:sldChg>
      <pc:sldChg chg="addSp delSp modSp add mod setBg delDesignElem">
        <pc:chgData name="Ihor Aleksandrov" userId="c3051032-6b87-4db2-b257-777a0106fbd9" providerId="ADAL" clId="{575DB33C-E7AD-4A51-892F-355B5DBC4B13}" dt="2024-02-06T13:45:22.734" v="328" actId="14100"/>
        <pc:sldMkLst>
          <pc:docMk/>
          <pc:sldMk cId="3002130769" sldId="318"/>
        </pc:sldMkLst>
        <pc:spChg chg="mod">
          <ac:chgData name="Ihor Aleksandrov" userId="c3051032-6b87-4db2-b257-777a0106fbd9" providerId="ADAL" clId="{575DB33C-E7AD-4A51-892F-355B5DBC4B13}" dt="2024-02-06T13:42:22.826" v="278" actId="26606"/>
          <ac:spMkLst>
            <pc:docMk/>
            <pc:sldMk cId="3002130769" sldId="318"/>
            <ac:spMk id="2" creationId="{53C5D828-9666-E312-B574-9FE965A7D6BE}"/>
          </ac:spMkLst>
        </pc:spChg>
        <pc:spChg chg="mod ord">
          <ac:chgData name="Ihor Aleksandrov" userId="c3051032-6b87-4db2-b257-777a0106fbd9" providerId="ADAL" clId="{575DB33C-E7AD-4A51-892F-355B5DBC4B13}" dt="2024-02-06T13:42:22.826" v="278" actId="26606"/>
          <ac:spMkLst>
            <pc:docMk/>
            <pc:sldMk cId="3002130769" sldId="318"/>
            <ac:spMk id="3" creationId="{5AA19FA0-A765-8169-03F1-928E3EF7B595}"/>
          </ac:spMkLst>
        </pc:spChg>
        <pc:spChg chg="add mod">
          <ac:chgData name="Ihor Aleksandrov" userId="c3051032-6b87-4db2-b257-777a0106fbd9" providerId="ADAL" clId="{575DB33C-E7AD-4A51-892F-355B5DBC4B13}" dt="2024-02-06T13:44:43.732" v="321" actId="1076"/>
          <ac:spMkLst>
            <pc:docMk/>
            <pc:sldMk cId="3002130769" sldId="318"/>
            <ac:spMk id="5" creationId="{8A9E90CB-697A-F3FA-CD3E-BF0FA5880EB5}"/>
          </ac:spMkLst>
        </pc:spChg>
        <pc:spChg chg="add mod">
          <ac:chgData name="Ihor Aleksandrov" userId="c3051032-6b87-4db2-b257-777a0106fbd9" providerId="ADAL" clId="{575DB33C-E7AD-4A51-892F-355B5DBC4B13}" dt="2024-02-06T13:45:22.734" v="328" actId="14100"/>
          <ac:spMkLst>
            <pc:docMk/>
            <pc:sldMk cId="3002130769" sldId="318"/>
            <ac:spMk id="8" creationId="{C2B3D198-5DA2-CCE6-96A6-BBDAC1FF5E86}"/>
          </ac:spMkLst>
        </pc:spChg>
        <pc:spChg chg="add">
          <ac:chgData name="Ihor Aleksandrov" userId="c3051032-6b87-4db2-b257-777a0106fbd9" providerId="ADAL" clId="{575DB33C-E7AD-4A51-892F-355B5DBC4B13}" dt="2024-02-06T13:42:22.826" v="278" actId="26606"/>
          <ac:spMkLst>
            <pc:docMk/>
            <pc:sldMk cId="3002130769" sldId="318"/>
            <ac:spMk id="11" creationId="{D4771268-CB57-404A-9271-370EB28F6090}"/>
          </ac:spMkLst>
        </pc:spChg>
        <pc:spChg chg="del">
          <ac:chgData name="Ihor Aleksandrov" userId="c3051032-6b87-4db2-b257-777a0106fbd9" providerId="ADAL" clId="{575DB33C-E7AD-4A51-892F-355B5DBC4B13}" dt="2024-02-06T13:42:18.877" v="277"/>
          <ac:spMkLst>
            <pc:docMk/>
            <pc:sldMk cId="3002130769" sldId="318"/>
            <ac:spMk id="24" creationId="{D4771268-CB57-404A-9271-370EB28F6090}"/>
          </ac:spMkLst>
        </pc:spChg>
        <pc:picChg chg="mod">
          <ac:chgData name="Ihor Aleksandrov" userId="c3051032-6b87-4db2-b257-777a0106fbd9" providerId="ADAL" clId="{575DB33C-E7AD-4A51-892F-355B5DBC4B13}" dt="2024-02-06T13:42:28.409" v="280" actId="1076"/>
          <ac:picMkLst>
            <pc:docMk/>
            <pc:sldMk cId="3002130769" sldId="318"/>
            <ac:picMk id="6" creationId="{79977ACE-986A-BBED-AFD8-13FBE71D9E6C}"/>
          </ac:picMkLst>
        </pc:picChg>
      </pc:sldChg>
      <pc:sldChg chg="del">
        <pc:chgData name="Ihor Aleksandrov" userId="c3051032-6b87-4db2-b257-777a0106fbd9" providerId="ADAL" clId="{575DB33C-E7AD-4A51-892F-355B5DBC4B13}" dt="2024-02-06T10:36:39.872" v="15" actId="2696"/>
        <pc:sldMkLst>
          <pc:docMk/>
          <pc:sldMk cId="417898339" sldId="319"/>
        </pc:sldMkLst>
      </pc:sldChg>
      <pc:sldChg chg="addSp delSp modSp add mod setBg delDesignElem">
        <pc:chgData name="Ihor Aleksandrov" userId="c3051032-6b87-4db2-b257-777a0106fbd9" providerId="ADAL" clId="{575DB33C-E7AD-4A51-892F-355B5DBC4B13}" dt="2024-02-06T13:56:20.533" v="369" actId="1076"/>
        <pc:sldMkLst>
          <pc:docMk/>
          <pc:sldMk cId="2008541574" sldId="320"/>
        </pc:sldMkLst>
        <pc:spChg chg="mod">
          <ac:chgData name="Ihor Aleksandrov" userId="c3051032-6b87-4db2-b257-777a0106fbd9" providerId="ADAL" clId="{575DB33C-E7AD-4A51-892F-355B5DBC4B13}" dt="2024-02-06T13:54:11.412" v="350" actId="26606"/>
          <ac:spMkLst>
            <pc:docMk/>
            <pc:sldMk cId="2008541574" sldId="320"/>
            <ac:spMk id="2" creationId="{53C5D828-9666-E312-B574-9FE965A7D6BE}"/>
          </ac:spMkLst>
        </pc:spChg>
        <pc:spChg chg="mod ord">
          <ac:chgData name="Ihor Aleksandrov" userId="c3051032-6b87-4db2-b257-777a0106fbd9" providerId="ADAL" clId="{575DB33C-E7AD-4A51-892F-355B5DBC4B13}" dt="2024-02-06T13:54:11.412" v="350" actId="26606"/>
          <ac:spMkLst>
            <pc:docMk/>
            <pc:sldMk cId="2008541574" sldId="320"/>
            <ac:spMk id="3" creationId="{5AA19FA0-A765-8169-03F1-928E3EF7B595}"/>
          </ac:spMkLst>
        </pc:spChg>
        <pc:spChg chg="add mod">
          <ac:chgData name="Ihor Aleksandrov" userId="c3051032-6b87-4db2-b257-777a0106fbd9" providerId="ADAL" clId="{575DB33C-E7AD-4A51-892F-355B5DBC4B13}" dt="2024-02-06T13:56:00.664" v="364" actId="255"/>
          <ac:spMkLst>
            <pc:docMk/>
            <pc:sldMk cId="2008541574" sldId="320"/>
            <ac:spMk id="5" creationId="{DCB60380-9EE3-DE10-D954-61EA90EF3A93}"/>
          </ac:spMkLst>
        </pc:spChg>
        <pc:spChg chg="add del">
          <ac:chgData name="Ihor Aleksandrov" userId="c3051032-6b87-4db2-b257-777a0106fbd9" providerId="ADAL" clId="{575DB33C-E7AD-4A51-892F-355B5DBC4B13}" dt="2024-02-06T13:55:33.434" v="358" actId="478"/>
          <ac:spMkLst>
            <pc:docMk/>
            <pc:sldMk cId="2008541574" sldId="320"/>
            <ac:spMk id="8" creationId="{5E22E67D-41EE-46C1-DCD6-03F5F48F491B}"/>
          </ac:spMkLst>
        </pc:spChg>
        <pc:spChg chg="add mod">
          <ac:chgData name="Ihor Aleksandrov" userId="c3051032-6b87-4db2-b257-777a0106fbd9" providerId="ADAL" clId="{575DB33C-E7AD-4A51-892F-355B5DBC4B13}" dt="2024-02-06T13:56:04.956" v="365" actId="1076"/>
          <ac:spMkLst>
            <pc:docMk/>
            <pc:sldMk cId="2008541574" sldId="320"/>
            <ac:spMk id="10" creationId="{1AB8193B-8630-CE05-7FE2-7C2DDCD4D5F5}"/>
          </ac:spMkLst>
        </pc:spChg>
        <pc:spChg chg="add">
          <ac:chgData name="Ihor Aleksandrov" userId="c3051032-6b87-4db2-b257-777a0106fbd9" providerId="ADAL" clId="{575DB33C-E7AD-4A51-892F-355B5DBC4B13}" dt="2024-02-06T13:54:11.412" v="350" actId="26606"/>
          <ac:spMkLst>
            <pc:docMk/>
            <pc:sldMk cId="2008541574" sldId="320"/>
            <ac:spMk id="12" creationId="{D4771268-CB57-404A-9271-370EB28F6090}"/>
          </ac:spMkLst>
        </pc:spChg>
        <pc:spChg chg="add mod">
          <ac:chgData name="Ihor Aleksandrov" userId="c3051032-6b87-4db2-b257-777a0106fbd9" providerId="ADAL" clId="{575DB33C-E7AD-4A51-892F-355B5DBC4B13}" dt="2024-02-06T13:56:20.533" v="369" actId="1076"/>
          <ac:spMkLst>
            <pc:docMk/>
            <pc:sldMk cId="2008541574" sldId="320"/>
            <ac:spMk id="13" creationId="{E64CF4B4-EFE2-5342-B4D5-B8D46160E351}"/>
          </ac:spMkLst>
        </pc:spChg>
        <pc:spChg chg="del">
          <ac:chgData name="Ihor Aleksandrov" userId="c3051032-6b87-4db2-b257-777a0106fbd9" providerId="ADAL" clId="{575DB33C-E7AD-4A51-892F-355B5DBC4B13}" dt="2024-02-06T13:54:05.204" v="349"/>
          <ac:spMkLst>
            <pc:docMk/>
            <pc:sldMk cId="2008541574" sldId="320"/>
            <ac:spMk id="24" creationId="{D4771268-CB57-404A-9271-370EB28F6090}"/>
          </ac:spMkLst>
        </pc:spChg>
        <pc:picChg chg="mod">
          <ac:chgData name="Ihor Aleksandrov" userId="c3051032-6b87-4db2-b257-777a0106fbd9" providerId="ADAL" clId="{575DB33C-E7AD-4A51-892F-355B5DBC4B13}" dt="2024-02-06T13:54:18.782" v="353" actId="14100"/>
          <ac:picMkLst>
            <pc:docMk/>
            <pc:sldMk cId="2008541574" sldId="320"/>
            <ac:picMk id="7" creationId="{B49FC276-F22B-098D-90A8-0BC32ECFB3F1}"/>
          </ac:picMkLst>
        </pc:picChg>
      </pc:sldChg>
      <pc:sldChg chg="del">
        <pc:chgData name="Ihor Aleksandrov" userId="c3051032-6b87-4db2-b257-777a0106fbd9" providerId="ADAL" clId="{575DB33C-E7AD-4A51-892F-355B5DBC4B13}" dt="2024-02-06T10:36:39.872" v="15" actId="2696"/>
        <pc:sldMkLst>
          <pc:docMk/>
          <pc:sldMk cId="2689025171" sldId="320"/>
        </pc:sldMkLst>
      </pc:sldChg>
      <pc:sldChg chg="addSp delSp modSp add mod setBg delDesignElem">
        <pc:chgData name="Ihor Aleksandrov" userId="c3051032-6b87-4db2-b257-777a0106fbd9" providerId="ADAL" clId="{575DB33C-E7AD-4A51-892F-355B5DBC4B13}" dt="2024-02-06T15:16:13.142" v="419" actId="1076"/>
        <pc:sldMkLst>
          <pc:docMk/>
          <pc:sldMk cId="2079661106" sldId="321"/>
        </pc:sldMkLst>
        <pc:spChg chg="mod">
          <ac:chgData name="Ihor Aleksandrov" userId="c3051032-6b87-4db2-b257-777a0106fbd9" providerId="ADAL" clId="{575DB33C-E7AD-4A51-892F-355B5DBC4B13}" dt="2024-02-06T14:00:04.821" v="372" actId="26606"/>
          <ac:spMkLst>
            <pc:docMk/>
            <pc:sldMk cId="2079661106" sldId="321"/>
            <ac:spMk id="2" creationId="{53C5D828-9666-E312-B574-9FE965A7D6BE}"/>
          </ac:spMkLst>
        </pc:spChg>
        <pc:spChg chg="mod ord">
          <ac:chgData name="Ihor Aleksandrov" userId="c3051032-6b87-4db2-b257-777a0106fbd9" providerId="ADAL" clId="{575DB33C-E7AD-4A51-892F-355B5DBC4B13}" dt="2024-02-06T14:00:04.821" v="372" actId="26606"/>
          <ac:spMkLst>
            <pc:docMk/>
            <pc:sldMk cId="2079661106" sldId="321"/>
            <ac:spMk id="3" creationId="{5AA19FA0-A765-8169-03F1-928E3EF7B595}"/>
          </ac:spMkLst>
        </pc:spChg>
        <pc:spChg chg="add del mod">
          <ac:chgData name="Ihor Aleksandrov" userId="c3051032-6b87-4db2-b257-777a0106fbd9" providerId="ADAL" clId="{575DB33C-E7AD-4A51-892F-355B5DBC4B13}" dt="2024-02-06T15:11:46.137" v="377" actId="478"/>
          <ac:spMkLst>
            <pc:docMk/>
            <pc:sldMk cId="2079661106" sldId="321"/>
            <ac:spMk id="5" creationId="{30C239C3-DFF7-4BE9-AFF4-D2E40841CC90}"/>
          </ac:spMkLst>
        </pc:spChg>
        <pc:spChg chg="add mod">
          <ac:chgData name="Ihor Aleksandrov" userId="c3051032-6b87-4db2-b257-777a0106fbd9" providerId="ADAL" clId="{575DB33C-E7AD-4A51-892F-355B5DBC4B13}" dt="2024-02-06T15:14:06.988" v="397" actId="6549"/>
          <ac:spMkLst>
            <pc:docMk/>
            <pc:sldMk cId="2079661106" sldId="321"/>
            <ac:spMk id="7" creationId="{B2082923-1D7D-802E-8F36-7BE1262C92A6}"/>
          </ac:spMkLst>
        </pc:spChg>
        <pc:spChg chg="add mod">
          <ac:chgData name="Ihor Aleksandrov" userId="c3051032-6b87-4db2-b257-777a0106fbd9" providerId="ADAL" clId="{575DB33C-E7AD-4A51-892F-355B5DBC4B13}" dt="2024-02-06T15:14:12.538" v="399" actId="1076"/>
          <ac:spMkLst>
            <pc:docMk/>
            <pc:sldMk cId="2079661106" sldId="321"/>
            <ac:spMk id="10" creationId="{AB2BB05D-C710-2FB9-9D91-A8EF6FBF9BC2}"/>
          </ac:spMkLst>
        </pc:spChg>
        <pc:spChg chg="add mod">
          <ac:chgData name="Ihor Aleksandrov" userId="c3051032-6b87-4db2-b257-777a0106fbd9" providerId="ADAL" clId="{575DB33C-E7AD-4A51-892F-355B5DBC4B13}" dt="2024-02-06T15:14:22.760" v="402" actId="1076"/>
          <ac:spMkLst>
            <pc:docMk/>
            <pc:sldMk cId="2079661106" sldId="321"/>
            <ac:spMk id="12" creationId="{69B9B463-275B-399A-09CA-DD2B7B917B5D}"/>
          </ac:spMkLst>
        </pc:spChg>
        <pc:spChg chg="add">
          <ac:chgData name="Ihor Aleksandrov" userId="c3051032-6b87-4db2-b257-777a0106fbd9" providerId="ADAL" clId="{575DB33C-E7AD-4A51-892F-355B5DBC4B13}" dt="2024-02-06T14:00:04.821" v="372" actId="26606"/>
          <ac:spMkLst>
            <pc:docMk/>
            <pc:sldMk cId="2079661106" sldId="321"/>
            <ac:spMk id="14" creationId="{D4771268-CB57-404A-9271-370EB28F6090}"/>
          </ac:spMkLst>
        </pc:spChg>
        <pc:spChg chg="add mod">
          <ac:chgData name="Ihor Aleksandrov" userId="c3051032-6b87-4db2-b257-777a0106fbd9" providerId="ADAL" clId="{575DB33C-E7AD-4A51-892F-355B5DBC4B13}" dt="2024-02-06T15:14:34.739" v="408" actId="1076"/>
          <ac:spMkLst>
            <pc:docMk/>
            <pc:sldMk cId="2079661106" sldId="321"/>
            <ac:spMk id="15" creationId="{F3997ACC-5674-86CB-B8B4-E41B7636A0FE}"/>
          </ac:spMkLst>
        </pc:spChg>
        <pc:spChg chg="add del">
          <ac:chgData name="Ihor Aleksandrov" userId="c3051032-6b87-4db2-b257-777a0106fbd9" providerId="ADAL" clId="{575DB33C-E7AD-4A51-892F-355B5DBC4B13}" dt="2024-02-06T15:15:33.029" v="410" actId="22"/>
          <ac:spMkLst>
            <pc:docMk/>
            <pc:sldMk cId="2079661106" sldId="321"/>
            <ac:spMk id="17" creationId="{5E73EAA3-E48E-C9D7-EABB-85FC448549B2}"/>
          </ac:spMkLst>
        </pc:spChg>
        <pc:spChg chg="add mod">
          <ac:chgData name="Ihor Aleksandrov" userId="c3051032-6b87-4db2-b257-777a0106fbd9" providerId="ADAL" clId="{575DB33C-E7AD-4A51-892F-355B5DBC4B13}" dt="2024-02-06T15:15:53.691" v="415" actId="6549"/>
          <ac:spMkLst>
            <pc:docMk/>
            <pc:sldMk cId="2079661106" sldId="321"/>
            <ac:spMk id="19" creationId="{F18CC7AA-72AC-A423-DACD-1907DF46F550}"/>
          </ac:spMkLst>
        </pc:spChg>
        <pc:spChg chg="add mod">
          <ac:chgData name="Ihor Aleksandrov" userId="c3051032-6b87-4db2-b257-777a0106fbd9" providerId="ADAL" clId="{575DB33C-E7AD-4A51-892F-355B5DBC4B13}" dt="2024-02-06T15:16:13.142" v="419" actId="1076"/>
          <ac:spMkLst>
            <pc:docMk/>
            <pc:sldMk cId="2079661106" sldId="321"/>
            <ac:spMk id="21" creationId="{C997340D-0D6C-F464-8262-FBA77C7EF4EC}"/>
          </ac:spMkLst>
        </pc:spChg>
        <pc:spChg chg="del">
          <ac:chgData name="Ihor Aleksandrov" userId="c3051032-6b87-4db2-b257-777a0106fbd9" providerId="ADAL" clId="{575DB33C-E7AD-4A51-892F-355B5DBC4B13}" dt="2024-02-06T14:00:01.385" v="371"/>
          <ac:spMkLst>
            <pc:docMk/>
            <pc:sldMk cId="2079661106" sldId="321"/>
            <ac:spMk id="24" creationId="{D4771268-CB57-404A-9271-370EB28F6090}"/>
          </ac:spMkLst>
        </pc:spChg>
        <pc:picChg chg="mod">
          <ac:chgData name="Ihor Aleksandrov" userId="c3051032-6b87-4db2-b257-777a0106fbd9" providerId="ADAL" clId="{575DB33C-E7AD-4A51-892F-355B5DBC4B13}" dt="2024-02-06T14:00:10.249" v="374" actId="1076"/>
          <ac:picMkLst>
            <pc:docMk/>
            <pc:sldMk cId="2079661106" sldId="321"/>
            <ac:picMk id="9" creationId="{9C723457-B62E-BE55-EEEB-87888E51BED6}"/>
          </ac:picMkLst>
        </pc:picChg>
      </pc:sldChg>
      <pc:sldChg chg="del">
        <pc:chgData name="Ihor Aleksandrov" userId="c3051032-6b87-4db2-b257-777a0106fbd9" providerId="ADAL" clId="{575DB33C-E7AD-4A51-892F-355B5DBC4B13}" dt="2024-02-06T10:36:39.872" v="15" actId="2696"/>
        <pc:sldMkLst>
          <pc:docMk/>
          <pc:sldMk cId="3962432003" sldId="321"/>
        </pc:sldMkLst>
      </pc:sldChg>
      <pc:sldChg chg="del">
        <pc:chgData name="Ihor Aleksandrov" userId="c3051032-6b87-4db2-b257-777a0106fbd9" providerId="ADAL" clId="{575DB33C-E7AD-4A51-892F-355B5DBC4B13}" dt="2024-02-06T10:36:39.872" v="15" actId="2696"/>
        <pc:sldMkLst>
          <pc:docMk/>
          <pc:sldMk cId="2124212909" sldId="322"/>
        </pc:sldMkLst>
      </pc:sldChg>
      <pc:sldChg chg="del">
        <pc:chgData name="Ihor Aleksandrov" userId="c3051032-6b87-4db2-b257-777a0106fbd9" providerId="ADAL" clId="{575DB33C-E7AD-4A51-892F-355B5DBC4B13}" dt="2024-02-06T10:36:39.872" v="15" actId="2696"/>
        <pc:sldMkLst>
          <pc:docMk/>
          <pc:sldMk cId="526545511" sldId="323"/>
        </pc:sldMkLst>
      </pc:sldChg>
      <pc:sldChg chg="del">
        <pc:chgData name="Ihor Aleksandrov" userId="c3051032-6b87-4db2-b257-777a0106fbd9" providerId="ADAL" clId="{575DB33C-E7AD-4A51-892F-355B5DBC4B13}" dt="2024-02-06T10:36:39.872" v="15" actId="2696"/>
        <pc:sldMkLst>
          <pc:docMk/>
          <pc:sldMk cId="1313150803" sldId="324"/>
        </pc:sldMkLst>
      </pc:sldChg>
      <pc:sldChg chg="del">
        <pc:chgData name="Ihor Aleksandrov" userId="c3051032-6b87-4db2-b257-777a0106fbd9" providerId="ADAL" clId="{575DB33C-E7AD-4A51-892F-355B5DBC4B13}" dt="2024-02-06T10:36:39.872" v="15" actId="2696"/>
        <pc:sldMkLst>
          <pc:docMk/>
          <pc:sldMk cId="256048852" sldId="325"/>
        </pc:sldMkLst>
      </pc:sldChg>
      <pc:sldChg chg="del">
        <pc:chgData name="Ihor Aleksandrov" userId="c3051032-6b87-4db2-b257-777a0106fbd9" providerId="ADAL" clId="{575DB33C-E7AD-4A51-892F-355B5DBC4B13}" dt="2024-02-06T10:36:39.872" v="15" actId="2696"/>
        <pc:sldMkLst>
          <pc:docMk/>
          <pc:sldMk cId="3058822169" sldId="326"/>
        </pc:sldMkLst>
      </pc:sldChg>
      <pc:sldChg chg="del">
        <pc:chgData name="Ihor Aleksandrov" userId="c3051032-6b87-4db2-b257-777a0106fbd9" providerId="ADAL" clId="{575DB33C-E7AD-4A51-892F-355B5DBC4B13}" dt="2024-02-06T10:36:39.872" v="15" actId="2696"/>
        <pc:sldMkLst>
          <pc:docMk/>
          <pc:sldMk cId="2161065627" sldId="327"/>
        </pc:sldMkLst>
      </pc:sldChg>
      <pc:sldChg chg="addSp delSp modSp add mod setBg delDesignElem">
        <pc:chgData name="Ihor Aleksandrov" userId="c3051032-6b87-4db2-b257-777a0106fbd9" providerId="ADAL" clId="{575DB33C-E7AD-4A51-892F-355B5DBC4B13}" dt="2024-02-06T10:38:41.479" v="23" actId="14100"/>
        <pc:sldMkLst>
          <pc:docMk/>
          <pc:sldMk cId="862650076" sldId="328"/>
        </pc:sldMkLst>
        <pc:spChg chg="mod">
          <ac:chgData name="Ihor Aleksandrov" userId="c3051032-6b87-4db2-b257-777a0106fbd9" providerId="ADAL" clId="{575DB33C-E7AD-4A51-892F-355B5DBC4B13}" dt="2024-02-06T10:35:38.841" v="10" actId="26606"/>
          <ac:spMkLst>
            <pc:docMk/>
            <pc:sldMk cId="862650076" sldId="328"/>
            <ac:spMk id="2" creationId="{53C5D828-9666-E312-B574-9FE965A7D6BE}"/>
          </ac:spMkLst>
        </pc:spChg>
        <pc:spChg chg="mod ord">
          <ac:chgData name="Ihor Aleksandrov" userId="c3051032-6b87-4db2-b257-777a0106fbd9" providerId="ADAL" clId="{575DB33C-E7AD-4A51-892F-355B5DBC4B13}" dt="2024-02-06T10:35:38.841" v="10" actId="26606"/>
          <ac:spMkLst>
            <pc:docMk/>
            <pc:sldMk cId="862650076" sldId="328"/>
            <ac:spMk id="3" creationId="{5AA19FA0-A765-8169-03F1-928E3EF7B595}"/>
          </ac:spMkLst>
        </pc:spChg>
        <pc:spChg chg="add mod">
          <ac:chgData name="Ihor Aleksandrov" userId="c3051032-6b87-4db2-b257-777a0106fbd9" providerId="ADAL" clId="{575DB33C-E7AD-4A51-892F-355B5DBC4B13}" dt="2024-02-06T10:37:33" v="19" actId="1076"/>
          <ac:spMkLst>
            <pc:docMk/>
            <pc:sldMk cId="862650076" sldId="328"/>
            <ac:spMk id="6" creationId="{B9BD2B52-FF25-2770-D73B-F987836D51EB}"/>
          </ac:spMkLst>
        </pc:spChg>
        <pc:spChg chg="add mod">
          <ac:chgData name="Ihor Aleksandrov" userId="c3051032-6b87-4db2-b257-777a0106fbd9" providerId="ADAL" clId="{575DB33C-E7AD-4A51-892F-355B5DBC4B13}" dt="2024-02-06T10:38:41.479" v="23" actId="14100"/>
          <ac:spMkLst>
            <pc:docMk/>
            <pc:sldMk cId="862650076" sldId="328"/>
            <ac:spMk id="8" creationId="{35D2C35C-8E63-96D3-5D30-D85E97DED997}"/>
          </ac:spMkLst>
        </pc:spChg>
        <pc:spChg chg="add">
          <ac:chgData name="Ihor Aleksandrov" userId="c3051032-6b87-4db2-b257-777a0106fbd9" providerId="ADAL" clId="{575DB33C-E7AD-4A51-892F-355B5DBC4B13}" dt="2024-02-06T10:35:38.841" v="10" actId="26606"/>
          <ac:spMkLst>
            <pc:docMk/>
            <pc:sldMk cId="862650076" sldId="328"/>
            <ac:spMk id="10" creationId="{D4771268-CB57-404A-9271-370EB28F6090}"/>
          </ac:spMkLst>
        </pc:spChg>
        <pc:spChg chg="del">
          <ac:chgData name="Ihor Aleksandrov" userId="c3051032-6b87-4db2-b257-777a0106fbd9" providerId="ADAL" clId="{575DB33C-E7AD-4A51-892F-355B5DBC4B13}" dt="2024-02-06T10:35:32.372" v="9"/>
          <ac:spMkLst>
            <pc:docMk/>
            <pc:sldMk cId="862650076" sldId="328"/>
            <ac:spMk id="24" creationId="{D4771268-CB57-404A-9271-370EB28F6090}"/>
          </ac:spMkLst>
        </pc:spChg>
        <pc:picChg chg="mod">
          <ac:chgData name="Ihor Aleksandrov" userId="c3051032-6b87-4db2-b257-777a0106fbd9" providerId="ADAL" clId="{575DB33C-E7AD-4A51-892F-355B5DBC4B13}" dt="2024-02-06T10:35:45.252" v="12" actId="1076"/>
          <ac:picMkLst>
            <pc:docMk/>
            <pc:sldMk cId="862650076" sldId="328"/>
            <ac:picMk id="5" creationId="{5778ADFB-3C4D-ACC3-90D3-4FF8C721DBB2}"/>
          </ac:picMkLst>
        </pc:picChg>
      </pc:sldChg>
      <pc:sldChg chg="addSp delSp modSp add mod">
        <pc:chgData name="Ihor Aleksandrov" userId="c3051032-6b87-4db2-b257-777a0106fbd9" providerId="ADAL" clId="{575DB33C-E7AD-4A51-892F-355B5DBC4B13}" dt="2024-02-06T15:22:52.762" v="424" actId="1076"/>
        <pc:sldMkLst>
          <pc:docMk/>
          <pc:sldMk cId="954242881" sldId="329"/>
        </pc:sldMkLst>
        <pc:spChg chg="mod">
          <ac:chgData name="Ihor Aleksandrov" userId="c3051032-6b87-4db2-b257-777a0106fbd9" providerId="ADAL" clId="{575DB33C-E7AD-4A51-892F-355B5DBC4B13}" dt="2024-02-06T10:43:00.885" v="33"/>
          <ac:spMkLst>
            <pc:docMk/>
            <pc:sldMk cId="954242881" sldId="329"/>
            <ac:spMk id="2" creationId="{53C5D828-9666-E312-B574-9FE965A7D6BE}"/>
          </ac:spMkLst>
        </pc:spChg>
        <pc:spChg chg="del mod">
          <ac:chgData name="Ihor Aleksandrov" userId="c3051032-6b87-4db2-b257-777a0106fbd9" providerId="ADAL" clId="{575DB33C-E7AD-4A51-892F-355B5DBC4B13}" dt="2024-02-06T10:43:07.143" v="36" actId="478"/>
          <ac:spMkLst>
            <pc:docMk/>
            <pc:sldMk cId="954242881" sldId="329"/>
            <ac:spMk id="6" creationId="{308F8074-DEAF-57BA-B998-A064C9BA5EAD}"/>
          </ac:spMkLst>
        </pc:spChg>
        <pc:spChg chg="add mod">
          <ac:chgData name="Ihor Aleksandrov" userId="c3051032-6b87-4db2-b257-777a0106fbd9" providerId="ADAL" clId="{575DB33C-E7AD-4A51-892F-355B5DBC4B13}" dt="2024-02-06T10:43:51.964" v="43" actId="1076"/>
          <ac:spMkLst>
            <pc:docMk/>
            <pc:sldMk cId="954242881" sldId="329"/>
            <ac:spMk id="7" creationId="{A8A4D6B1-66CD-D436-2E7C-9E9601AB6C76}"/>
          </ac:spMkLst>
        </pc:spChg>
        <pc:picChg chg="del">
          <ac:chgData name="Ihor Aleksandrov" userId="c3051032-6b87-4db2-b257-777a0106fbd9" providerId="ADAL" clId="{575DB33C-E7AD-4A51-892F-355B5DBC4B13}" dt="2024-02-06T10:43:02.494" v="34" actId="478"/>
          <ac:picMkLst>
            <pc:docMk/>
            <pc:sldMk cId="954242881" sldId="329"/>
            <ac:picMk id="4" creationId="{021428D3-D31E-C0EF-A5E0-C9ED01FFC4B9}"/>
          </ac:picMkLst>
        </pc:picChg>
        <pc:picChg chg="add mod">
          <ac:chgData name="Ihor Aleksandrov" userId="c3051032-6b87-4db2-b257-777a0106fbd9" providerId="ADAL" clId="{575DB33C-E7AD-4A51-892F-355B5DBC4B13}" dt="2024-02-06T15:22:52.762" v="424" actId="1076"/>
          <ac:picMkLst>
            <pc:docMk/>
            <pc:sldMk cId="954242881" sldId="329"/>
            <ac:picMk id="8" creationId="{6EA0D2B9-E719-0719-2E5B-470C079EBEAE}"/>
          </ac:picMkLst>
        </pc:picChg>
      </pc:sldChg>
      <pc:sldChg chg="modSp add mod ord modAnim">
        <pc:chgData name="Ihor Aleksandrov" userId="c3051032-6b87-4db2-b257-777a0106fbd9" providerId="ADAL" clId="{575DB33C-E7AD-4A51-892F-355B5DBC4B13}" dt="2024-02-06T10:46:10.171" v="56" actId="14100"/>
        <pc:sldMkLst>
          <pc:docMk/>
          <pc:sldMk cId="2208849018" sldId="330"/>
        </pc:sldMkLst>
        <pc:spChg chg="mod">
          <ac:chgData name="Ihor Aleksandrov" userId="c3051032-6b87-4db2-b257-777a0106fbd9" providerId="ADAL" clId="{575DB33C-E7AD-4A51-892F-355B5DBC4B13}" dt="2024-02-06T10:46:10.171" v="56" actId="14100"/>
          <ac:spMkLst>
            <pc:docMk/>
            <pc:sldMk cId="2208849018" sldId="330"/>
            <ac:spMk id="2" creationId="{2C4A1DFF-3C45-F11D-E6A6-19C0306E5E2B}"/>
          </ac:spMkLst>
        </pc:spChg>
      </pc:sldChg>
      <pc:sldChg chg="addSp delSp modSp add mod setBg delDesignElem">
        <pc:chgData name="Ihor Aleksandrov" userId="c3051032-6b87-4db2-b257-777a0106fbd9" providerId="ADAL" clId="{575DB33C-E7AD-4A51-892F-355B5DBC4B13}" dt="2024-02-06T10:51:18.422" v="68" actId="1076"/>
        <pc:sldMkLst>
          <pc:docMk/>
          <pc:sldMk cId="334273888" sldId="331"/>
        </pc:sldMkLst>
        <pc:spChg chg="mod">
          <ac:chgData name="Ihor Aleksandrov" userId="c3051032-6b87-4db2-b257-777a0106fbd9" providerId="ADAL" clId="{575DB33C-E7AD-4A51-892F-355B5DBC4B13}" dt="2024-02-06T10:50:58.849" v="64"/>
          <ac:spMkLst>
            <pc:docMk/>
            <pc:sldMk cId="334273888" sldId="331"/>
            <ac:spMk id="2" creationId="{53C5D828-9666-E312-B574-9FE965A7D6BE}"/>
          </ac:spMkLst>
        </pc:spChg>
        <pc:spChg chg="mod ord">
          <ac:chgData name="Ihor Aleksandrov" userId="c3051032-6b87-4db2-b257-777a0106fbd9" providerId="ADAL" clId="{575DB33C-E7AD-4A51-892F-355B5DBC4B13}" dt="2024-02-06T10:49:22.440" v="61" actId="26606"/>
          <ac:spMkLst>
            <pc:docMk/>
            <pc:sldMk cId="334273888" sldId="331"/>
            <ac:spMk id="3" creationId="{5AA19FA0-A765-8169-03F1-928E3EF7B595}"/>
          </ac:spMkLst>
        </pc:spChg>
        <pc:spChg chg="add mod">
          <ac:chgData name="Ihor Aleksandrov" userId="c3051032-6b87-4db2-b257-777a0106fbd9" providerId="ADAL" clId="{575DB33C-E7AD-4A51-892F-355B5DBC4B13}" dt="2024-02-06T10:51:18.422" v="68" actId="1076"/>
          <ac:spMkLst>
            <pc:docMk/>
            <pc:sldMk cId="334273888" sldId="331"/>
            <ac:spMk id="5" creationId="{E8AD2CCF-0D70-DC9B-4072-0506F69E68A2}"/>
          </ac:spMkLst>
        </pc:spChg>
        <pc:spChg chg="add">
          <ac:chgData name="Ihor Aleksandrov" userId="c3051032-6b87-4db2-b257-777a0106fbd9" providerId="ADAL" clId="{575DB33C-E7AD-4A51-892F-355B5DBC4B13}" dt="2024-02-06T10:49:22.440" v="61" actId="26606"/>
          <ac:spMkLst>
            <pc:docMk/>
            <pc:sldMk cId="334273888" sldId="331"/>
            <ac:spMk id="13" creationId="{D4771268-CB57-404A-9271-370EB28F6090}"/>
          </ac:spMkLst>
        </pc:spChg>
        <pc:spChg chg="del">
          <ac:chgData name="Ihor Aleksandrov" userId="c3051032-6b87-4db2-b257-777a0106fbd9" providerId="ADAL" clId="{575DB33C-E7AD-4A51-892F-355B5DBC4B13}" dt="2024-02-06T10:49:16.196" v="60"/>
          <ac:spMkLst>
            <pc:docMk/>
            <pc:sldMk cId="334273888" sldId="331"/>
            <ac:spMk id="24" creationId="{D4771268-CB57-404A-9271-370EB28F6090}"/>
          </ac:spMkLst>
        </pc:spChg>
        <pc:picChg chg="mod">
          <ac:chgData name="Ihor Aleksandrov" userId="c3051032-6b87-4db2-b257-777a0106fbd9" providerId="ADAL" clId="{575DB33C-E7AD-4A51-892F-355B5DBC4B13}" dt="2024-02-06T10:49:29.519" v="63" actId="1076"/>
          <ac:picMkLst>
            <pc:docMk/>
            <pc:sldMk cId="334273888" sldId="331"/>
            <ac:picMk id="8" creationId="{D20B0EF5-4F46-82A9-53CD-4951D4847A5B}"/>
          </ac:picMkLst>
        </pc:picChg>
      </pc:sldChg>
      <pc:sldChg chg="addSp delSp modSp add mod">
        <pc:chgData name="Ihor Aleksandrov" userId="c3051032-6b87-4db2-b257-777a0106fbd9" providerId="ADAL" clId="{575DB33C-E7AD-4A51-892F-355B5DBC4B13}" dt="2024-02-06T11:55:55.337" v="242" actId="1076"/>
        <pc:sldMkLst>
          <pc:docMk/>
          <pc:sldMk cId="3046991511" sldId="332"/>
        </pc:sldMkLst>
        <pc:spChg chg="mod">
          <ac:chgData name="Ihor Aleksandrov" userId="c3051032-6b87-4db2-b257-777a0106fbd9" providerId="ADAL" clId="{575DB33C-E7AD-4A51-892F-355B5DBC4B13}" dt="2024-02-06T11:54:35.772" v="223"/>
          <ac:spMkLst>
            <pc:docMk/>
            <pc:sldMk cId="3046991511" sldId="332"/>
            <ac:spMk id="2" creationId="{53C5D828-9666-E312-B574-9FE965A7D6BE}"/>
          </ac:spMkLst>
        </pc:spChg>
        <pc:spChg chg="del">
          <ac:chgData name="Ihor Aleksandrov" userId="c3051032-6b87-4db2-b257-777a0106fbd9" providerId="ADAL" clId="{575DB33C-E7AD-4A51-892F-355B5DBC4B13}" dt="2024-02-06T11:54:39.417" v="224" actId="478"/>
          <ac:spMkLst>
            <pc:docMk/>
            <pc:sldMk cId="3046991511" sldId="332"/>
            <ac:spMk id="6" creationId="{6090D6C6-6F45-B4C6-D629-D434621D7E5D}"/>
          </ac:spMkLst>
        </pc:spChg>
        <pc:spChg chg="del mod">
          <ac:chgData name="Ihor Aleksandrov" userId="c3051032-6b87-4db2-b257-777a0106fbd9" providerId="ADAL" clId="{575DB33C-E7AD-4A51-892F-355B5DBC4B13}" dt="2024-02-06T11:54:42.314" v="227" actId="478"/>
          <ac:spMkLst>
            <pc:docMk/>
            <pc:sldMk cId="3046991511" sldId="332"/>
            <ac:spMk id="8" creationId="{96A417A0-AE2E-B30B-F25E-AC77F4677355}"/>
          </ac:spMkLst>
        </pc:spChg>
        <pc:spChg chg="add mod">
          <ac:chgData name="Ihor Aleksandrov" userId="c3051032-6b87-4db2-b257-777a0106fbd9" providerId="ADAL" clId="{575DB33C-E7AD-4A51-892F-355B5DBC4B13}" dt="2024-02-06T11:55:20.499" v="234" actId="255"/>
          <ac:spMkLst>
            <pc:docMk/>
            <pc:sldMk cId="3046991511" sldId="332"/>
            <ac:spMk id="10" creationId="{2AD9825A-CE68-09C2-2876-314F62BE0235}"/>
          </ac:spMkLst>
        </pc:spChg>
        <pc:spChg chg="del">
          <ac:chgData name="Ihor Aleksandrov" userId="c3051032-6b87-4db2-b257-777a0106fbd9" providerId="ADAL" clId="{575DB33C-E7AD-4A51-892F-355B5DBC4B13}" dt="2024-02-06T11:54:43.663" v="228" actId="478"/>
          <ac:spMkLst>
            <pc:docMk/>
            <pc:sldMk cId="3046991511" sldId="332"/>
            <ac:spMk id="11" creationId="{B93F29B8-9F13-B241-348F-6AF804E69E33}"/>
          </ac:spMkLst>
        </pc:spChg>
        <pc:spChg chg="del mod">
          <ac:chgData name="Ihor Aleksandrov" userId="c3051032-6b87-4db2-b257-777a0106fbd9" providerId="ADAL" clId="{575DB33C-E7AD-4A51-892F-355B5DBC4B13}" dt="2024-02-06T11:54:46.792" v="230" actId="478"/>
          <ac:spMkLst>
            <pc:docMk/>
            <pc:sldMk cId="3046991511" sldId="332"/>
            <ac:spMk id="13" creationId="{32961CDE-907A-CFD2-711E-8576D936F6FE}"/>
          </ac:spMkLst>
        </pc:spChg>
        <pc:spChg chg="add mod">
          <ac:chgData name="Ihor Aleksandrov" userId="c3051032-6b87-4db2-b257-777a0106fbd9" providerId="ADAL" clId="{575DB33C-E7AD-4A51-892F-355B5DBC4B13}" dt="2024-02-06T11:55:36.970" v="238" actId="14100"/>
          <ac:spMkLst>
            <pc:docMk/>
            <pc:sldMk cId="3046991511" sldId="332"/>
            <ac:spMk id="14" creationId="{9A00BB9E-324D-4B8A-4180-7C115F0A2ED1}"/>
          </ac:spMkLst>
        </pc:spChg>
        <pc:spChg chg="add mod">
          <ac:chgData name="Ihor Aleksandrov" userId="c3051032-6b87-4db2-b257-777a0106fbd9" providerId="ADAL" clId="{575DB33C-E7AD-4A51-892F-355B5DBC4B13}" dt="2024-02-06T11:55:55.337" v="242" actId="1076"/>
          <ac:spMkLst>
            <pc:docMk/>
            <pc:sldMk cId="3046991511" sldId="332"/>
            <ac:spMk id="16" creationId="{025E5A36-6E4D-1A9C-FE8C-2A60310143CD}"/>
          </ac:spMkLst>
        </pc:spChg>
        <pc:picChg chg="del">
          <ac:chgData name="Ihor Aleksandrov" userId="c3051032-6b87-4db2-b257-777a0106fbd9" providerId="ADAL" clId="{575DB33C-E7AD-4A51-892F-355B5DBC4B13}" dt="2024-02-06T11:54:08.946" v="216" actId="478"/>
          <ac:picMkLst>
            <pc:docMk/>
            <pc:sldMk cId="3046991511" sldId="332"/>
            <ac:picMk id="4" creationId="{A6A4042D-9FBE-A630-40CC-A4F69DBE0871}"/>
          </ac:picMkLst>
        </pc:picChg>
        <pc:picChg chg="add mod">
          <ac:chgData name="Ihor Aleksandrov" userId="c3051032-6b87-4db2-b257-777a0106fbd9" providerId="ADAL" clId="{575DB33C-E7AD-4A51-892F-355B5DBC4B13}" dt="2024-02-06T11:54:23.245" v="222" actId="1076"/>
          <ac:picMkLst>
            <pc:docMk/>
            <pc:sldMk cId="3046991511" sldId="332"/>
            <ac:picMk id="5" creationId="{742068FC-FDEF-9C9D-CB26-35960FB7E11D}"/>
          </ac:picMkLst>
        </pc:picChg>
      </pc:sldChg>
      <pc:sldChg chg="addSp delSp modSp add mod ord">
        <pc:chgData name="Ihor Aleksandrov" userId="c3051032-6b87-4db2-b257-777a0106fbd9" providerId="ADAL" clId="{575DB33C-E7AD-4A51-892F-355B5DBC4B13}" dt="2024-02-06T13:51:05.308" v="347" actId="1076"/>
        <pc:sldMkLst>
          <pc:docMk/>
          <pc:sldMk cId="2486208219" sldId="333"/>
        </pc:sldMkLst>
        <pc:spChg chg="mod">
          <ac:chgData name="Ihor Aleksandrov" userId="c3051032-6b87-4db2-b257-777a0106fbd9" providerId="ADAL" clId="{575DB33C-E7AD-4A51-892F-355B5DBC4B13}" dt="2024-02-06T13:50:02.384" v="338" actId="14100"/>
          <ac:spMkLst>
            <pc:docMk/>
            <pc:sldMk cId="2486208219" sldId="333"/>
            <ac:spMk id="2" creationId="{53C5D828-9666-E312-B574-9FE965A7D6BE}"/>
          </ac:spMkLst>
        </pc:spChg>
        <pc:spChg chg="del mod">
          <ac:chgData name="Ihor Aleksandrov" userId="c3051032-6b87-4db2-b257-777a0106fbd9" providerId="ADAL" clId="{575DB33C-E7AD-4A51-892F-355B5DBC4B13}" dt="2024-02-06T13:50:35.975" v="341" actId="478"/>
          <ac:spMkLst>
            <pc:docMk/>
            <pc:sldMk cId="2486208219" sldId="333"/>
            <ac:spMk id="5" creationId="{75CCCFE9-3F4D-9AA2-AFDA-57A202DF5A4A}"/>
          </ac:spMkLst>
        </pc:spChg>
        <pc:spChg chg="add mod">
          <ac:chgData name="Ihor Aleksandrov" userId="c3051032-6b87-4db2-b257-777a0106fbd9" providerId="ADAL" clId="{575DB33C-E7AD-4A51-892F-355B5DBC4B13}" dt="2024-02-06T13:50:52.577" v="344" actId="1076"/>
          <ac:spMkLst>
            <pc:docMk/>
            <pc:sldMk cId="2486208219" sldId="333"/>
            <ac:spMk id="6" creationId="{C2A1B41B-AEA9-F4AE-2AB7-15BBC5B57631}"/>
          </ac:spMkLst>
        </pc:spChg>
        <pc:spChg chg="add mod">
          <ac:chgData name="Ihor Aleksandrov" userId="c3051032-6b87-4db2-b257-777a0106fbd9" providerId="ADAL" clId="{575DB33C-E7AD-4A51-892F-355B5DBC4B13}" dt="2024-02-06T13:51:05.308" v="347" actId="1076"/>
          <ac:spMkLst>
            <pc:docMk/>
            <pc:sldMk cId="2486208219" sldId="333"/>
            <ac:spMk id="8" creationId="{35826555-72C8-8CEC-D0FD-D84ECC024ABD}"/>
          </ac:spMkLst>
        </pc:spChg>
        <pc:picChg chg="del">
          <ac:chgData name="Ihor Aleksandrov" userId="c3051032-6b87-4db2-b257-777a0106fbd9" providerId="ADAL" clId="{575DB33C-E7AD-4A51-892F-355B5DBC4B13}" dt="2024-02-06T13:50:04.045" v="339" actId="478"/>
          <ac:picMkLst>
            <pc:docMk/>
            <pc:sldMk cId="2486208219" sldId="333"/>
            <ac:picMk id="9" creationId="{E260C700-0728-4B0C-04AD-221C6FF6F900}"/>
          </ac:picMkLst>
        </pc:picChg>
      </pc:sld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docChgLst>
    <pc:chgData name="Ihor Aleksandrov" userId="c3051032-6b87-4db2-b257-777a0106fbd9" providerId="ADAL" clId="{6E992857-9748-4C0F-AA63-95FC0898136C}"/>
    <pc:docChg chg="undo custSel addSld delSld modSld sldOrd addSection delSection modSection">
      <pc:chgData name="Ihor Aleksandrov" userId="c3051032-6b87-4db2-b257-777a0106fbd9" providerId="ADAL" clId="{6E992857-9748-4C0F-AA63-95FC0898136C}" dt="2024-02-02T13:19:28.579" v="391" actId="1076"/>
      <pc:docMkLst>
        <pc:docMk/>
      </pc:docMkLst>
      <pc:sldChg chg="delSp modSp mod ord">
        <pc:chgData name="Ihor Aleksandrov" userId="c3051032-6b87-4db2-b257-777a0106fbd9" providerId="ADAL" clId="{6E992857-9748-4C0F-AA63-95FC0898136C}" dt="2024-02-01T13:25:21.208" v="143"/>
        <pc:sldMkLst>
          <pc:docMk/>
          <pc:sldMk cId="588564705" sldId="256"/>
        </pc:sldMkLst>
        <pc:spChg chg="mod">
          <ac:chgData name="Ihor Aleksandrov" userId="c3051032-6b87-4db2-b257-777a0106fbd9" providerId="ADAL" clId="{6E992857-9748-4C0F-AA63-95FC0898136C}" dt="2024-02-01T12:43:49.481" v="4"/>
          <ac:spMkLst>
            <pc:docMk/>
            <pc:sldMk cId="588564705" sldId="256"/>
            <ac:spMk id="2" creationId="{2C4A1DFF-3C45-F11D-E6A6-19C0306E5E2B}"/>
          </ac:spMkLst>
        </pc:spChg>
        <pc:spChg chg="del">
          <ac:chgData name="Ihor Aleksandrov" userId="c3051032-6b87-4db2-b257-777a0106fbd9" providerId="ADAL" clId="{6E992857-9748-4C0F-AA63-95FC0898136C}" dt="2024-02-01T12:44:52.716" v="5" actId="478"/>
          <ac:spMkLst>
            <pc:docMk/>
            <pc:sldMk cId="588564705" sldId="256"/>
            <ac:spMk id="5" creationId="{F194A616-7254-08E0-5BB4-00D122C8B492}"/>
          </ac:spMkLst>
        </pc:spChg>
        <pc:spChg chg="del mod">
          <ac:chgData name="Ihor Aleksandrov" userId="c3051032-6b87-4db2-b257-777a0106fbd9" providerId="ADAL" clId="{6E992857-9748-4C0F-AA63-95FC0898136C}" dt="2024-02-01T12:44:58.789" v="7" actId="478"/>
          <ac:spMkLst>
            <pc:docMk/>
            <pc:sldMk cId="588564705" sldId="256"/>
            <ac:spMk id="10" creationId="{689554E7-E53A-01D8-3C91-46AEA2F8F4E6}"/>
          </ac:spMkLst>
        </pc:spChg>
      </pc:sldChg>
      <pc:sldChg chg="del">
        <pc:chgData name="Ihor Aleksandrov" userId="c3051032-6b87-4db2-b257-777a0106fbd9" providerId="ADAL" clId="{6E992857-9748-4C0F-AA63-95FC0898136C}" dt="2024-02-01T12:45:29.416" v="11" actId="2696"/>
        <pc:sldMkLst>
          <pc:docMk/>
          <pc:sldMk cId="4197480136" sldId="268"/>
        </pc:sldMkLst>
      </pc:sldChg>
      <pc:sldChg chg="addSp delSp modSp add mod ord setBg delDesignElem">
        <pc:chgData name="Ihor Aleksandrov" userId="c3051032-6b87-4db2-b257-777a0106fbd9" providerId="ADAL" clId="{6E992857-9748-4C0F-AA63-95FC0898136C}" dt="2024-02-01T13:25:21.208" v="143"/>
        <pc:sldMkLst>
          <pc:docMk/>
          <pc:sldMk cId="1009650064" sldId="304"/>
        </pc:sldMkLst>
        <pc:spChg chg="mod">
          <ac:chgData name="Ihor Aleksandrov" userId="c3051032-6b87-4db2-b257-777a0106fbd9" providerId="ADAL" clId="{6E992857-9748-4C0F-AA63-95FC0898136C}" dt="2024-02-01T12:43:38.912" v="3" actId="26606"/>
          <ac:spMkLst>
            <pc:docMk/>
            <pc:sldMk cId="1009650064" sldId="304"/>
            <ac:spMk id="2" creationId="{53C5D828-9666-E312-B574-9FE965A7D6BE}"/>
          </ac:spMkLst>
        </pc:spChg>
        <pc:spChg chg="mod ord">
          <ac:chgData name="Ihor Aleksandrov" userId="c3051032-6b87-4db2-b257-777a0106fbd9" providerId="ADAL" clId="{6E992857-9748-4C0F-AA63-95FC0898136C}" dt="2024-02-01T12:43:38.912" v="3" actId="26606"/>
          <ac:spMkLst>
            <pc:docMk/>
            <pc:sldMk cId="1009650064" sldId="304"/>
            <ac:spMk id="3" creationId="{5AA19FA0-A765-8169-03F1-928E3EF7B595}"/>
          </ac:spMkLst>
        </pc:spChg>
        <pc:spChg chg="add mod">
          <ac:chgData name="Ihor Aleksandrov" userId="c3051032-6b87-4db2-b257-777a0106fbd9" providerId="ADAL" clId="{6E992857-9748-4C0F-AA63-95FC0898136C}" dt="2024-02-01T12:46:02.146" v="14" actId="1076"/>
          <ac:spMkLst>
            <pc:docMk/>
            <pc:sldMk cId="1009650064" sldId="304"/>
            <ac:spMk id="6" creationId="{965A5B3F-B5E8-4D86-1C54-37A9FCE682CC}"/>
          </ac:spMkLst>
        </pc:spChg>
        <pc:spChg chg="add mod">
          <ac:chgData name="Ihor Aleksandrov" userId="c3051032-6b87-4db2-b257-777a0106fbd9" providerId="ADAL" clId="{6E992857-9748-4C0F-AA63-95FC0898136C}" dt="2024-02-01T12:47:15.923" v="20" actId="1076"/>
          <ac:spMkLst>
            <pc:docMk/>
            <pc:sldMk cId="1009650064" sldId="304"/>
            <ac:spMk id="8" creationId="{382A15C2-8C02-9A1C-3929-C65DBC3FFC1A}"/>
          </ac:spMkLst>
        </pc:spChg>
        <pc:spChg chg="add">
          <ac:chgData name="Ihor Aleksandrov" userId="c3051032-6b87-4db2-b257-777a0106fbd9" providerId="ADAL" clId="{6E992857-9748-4C0F-AA63-95FC0898136C}" dt="2024-02-01T12:43:38.912" v="3" actId="26606"/>
          <ac:spMkLst>
            <pc:docMk/>
            <pc:sldMk cId="1009650064" sldId="304"/>
            <ac:spMk id="9" creationId="{D4771268-CB57-404A-9271-370EB28F6090}"/>
          </ac:spMkLst>
        </pc:spChg>
        <pc:spChg chg="add mod">
          <ac:chgData name="Ihor Aleksandrov" userId="c3051032-6b87-4db2-b257-777a0106fbd9" providerId="ADAL" clId="{6E992857-9748-4C0F-AA63-95FC0898136C}" dt="2024-02-01T12:47:29.988" v="23" actId="1076"/>
          <ac:spMkLst>
            <pc:docMk/>
            <pc:sldMk cId="1009650064" sldId="304"/>
            <ac:spMk id="11" creationId="{B2497E83-BED2-5818-C675-C8E8AA1FB5F7}"/>
          </ac:spMkLst>
        </pc:spChg>
        <pc:spChg chg="del">
          <ac:chgData name="Ihor Aleksandrov" userId="c3051032-6b87-4db2-b257-777a0106fbd9" providerId="ADAL" clId="{6E992857-9748-4C0F-AA63-95FC0898136C}" dt="2024-02-01T12:43:35.655" v="2"/>
          <ac:spMkLst>
            <pc:docMk/>
            <pc:sldMk cId="1009650064" sldId="304"/>
            <ac:spMk id="24" creationId="{D4771268-CB57-404A-9271-370EB28F6090}"/>
          </ac:spMkLst>
        </pc:spChg>
        <pc:picChg chg="mod">
          <ac:chgData name="Ihor Aleksandrov" userId="c3051032-6b87-4db2-b257-777a0106fbd9" providerId="ADAL" clId="{6E992857-9748-4C0F-AA63-95FC0898136C}" dt="2024-02-01T12:45:19.746" v="10" actId="1076"/>
          <ac:picMkLst>
            <pc:docMk/>
            <pc:sldMk cId="1009650064" sldId="304"/>
            <ac:picMk id="4" creationId="{92907877-90FB-5BAD-BBDC-D0209540D5C3}"/>
          </ac:picMkLst>
        </pc:picChg>
      </pc:sldChg>
      <pc:sldChg chg="delSp add del setBg delDesignElem">
        <pc:chgData name="Ihor Aleksandrov" userId="c3051032-6b87-4db2-b257-777a0106fbd9" providerId="ADAL" clId="{6E992857-9748-4C0F-AA63-95FC0898136C}" dt="2024-02-01T12:49:13.112" v="34" actId="2696"/>
        <pc:sldMkLst>
          <pc:docMk/>
          <pc:sldMk cId="3629557438" sldId="305"/>
        </pc:sldMkLst>
        <pc:spChg chg="del">
          <ac:chgData name="Ihor Aleksandrov" userId="c3051032-6b87-4db2-b257-777a0106fbd9" providerId="ADAL" clId="{6E992857-9748-4C0F-AA63-95FC0898136C}" dt="2024-02-01T12:48:39.686" v="26"/>
          <ac:spMkLst>
            <pc:docMk/>
            <pc:sldMk cId="3629557438" sldId="305"/>
            <ac:spMk id="24" creationId="{D4771268-CB57-404A-9271-370EB28F6090}"/>
          </ac:spMkLst>
        </pc:spChg>
      </pc:sldChg>
      <pc:sldChg chg="del">
        <pc:chgData name="Ihor Aleksandrov" userId="c3051032-6b87-4db2-b257-777a0106fbd9" providerId="ADAL" clId="{6E992857-9748-4C0F-AA63-95FC0898136C}" dt="2024-02-01T12:45:29.416" v="11" actId="2696"/>
        <pc:sldMkLst>
          <pc:docMk/>
          <pc:sldMk cId="3689973886" sldId="305"/>
        </pc:sldMkLst>
      </pc:sldChg>
      <pc:sldChg chg="addSp delSp modSp add mod ord setBg delDesignElem">
        <pc:chgData name="Ihor Aleksandrov" userId="c3051032-6b87-4db2-b257-777a0106fbd9" providerId="ADAL" clId="{6E992857-9748-4C0F-AA63-95FC0898136C}" dt="2024-02-01T13:25:21.208" v="143"/>
        <pc:sldMkLst>
          <pc:docMk/>
          <pc:sldMk cId="190743272" sldId="306"/>
        </pc:sldMkLst>
        <pc:spChg chg="mod">
          <ac:chgData name="Ihor Aleksandrov" userId="c3051032-6b87-4db2-b257-777a0106fbd9" providerId="ADAL" clId="{6E992857-9748-4C0F-AA63-95FC0898136C}" dt="2024-02-01T12:52:43.507" v="40" actId="26606"/>
          <ac:spMkLst>
            <pc:docMk/>
            <pc:sldMk cId="190743272" sldId="306"/>
            <ac:spMk id="2" creationId="{53C5D828-9666-E312-B574-9FE965A7D6BE}"/>
          </ac:spMkLst>
        </pc:spChg>
        <pc:spChg chg="mod ord">
          <ac:chgData name="Ihor Aleksandrov" userId="c3051032-6b87-4db2-b257-777a0106fbd9" providerId="ADAL" clId="{6E992857-9748-4C0F-AA63-95FC0898136C}" dt="2024-02-01T12:52:43.507" v="40" actId="26606"/>
          <ac:spMkLst>
            <pc:docMk/>
            <pc:sldMk cId="190743272" sldId="306"/>
            <ac:spMk id="3" creationId="{5AA19FA0-A765-8169-03F1-928E3EF7B595}"/>
          </ac:spMkLst>
        </pc:spChg>
        <pc:spChg chg="add mod">
          <ac:chgData name="Ihor Aleksandrov" userId="c3051032-6b87-4db2-b257-777a0106fbd9" providerId="ADAL" clId="{6E992857-9748-4C0F-AA63-95FC0898136C}" dt="2024-02-01T12:53:41.013" v="51" actId="1076"/>
          <ac:spMkLst>
            <pc:docMk/>
            <pc:sldMk cId="190743272" sldId="306"/>
            <ac:spMk id="6" creationId="{2C58DB17-DBE9-5093-D00A-7BCBBF945560}"/>
          </ac:spMkLst>
        </pc:spChg>
        <pc:spChg chg="add">
          <ac:chgData name="Ihor Aleksandrov" userId="c3051032-6b87-4db2-b257-777a0106fbd9" providerId="ADAL" clId="{6E992857-9748-4C0F-AA63-95FC0898136C}" dt="2024-02-01T12:52:43.507" v="40" actId="26606"/>
          <ac:spMkLst>
            <pc:docMk/>
            <pc:sldMk cId="190743272" sldId="306"/>
            <ac:spMk id="9" creationId="{D4771268-CB57-404A-9271-370EB28F6090}"/>
          </ac:spMkLst>
        </pc:spChg>
        <pc:spChg chg="del">
          <ac:chgData name="Ihor Aleksandrov" userId="c3051032-6b87-4db2-b257-777a0106fbd9" providerId="ADAL" clId="{6E992857-9748-4C0F-AA63-95FC0898136C}" dt="2024-02-01T12:52:40.031" v="39"/>
          <ac:spMkLst>
            <pc:docMk/>
            <pc:sldMk cId="190743272" sldId="306"/>
            <ac:spMk id="24" creationId="{D4771268-CB57-404A-9271-370EB28F6090}"/>
          </ac:spMkLst>
        </pc:spChg>
        <pc:picChg chg="mod">
          <ac:chgData name="Ihor Aleksandrov" userId="c3051032-6b87-4db2-b257-777a0106fbd9" providerId="ADAL" clId="{6E992857-9748-4C0F-AA63-95FC0898136C}" dt="2024-02-01T12:52:51.891" v="42" actId="1076"/>
          <ac:picMkLst>
            <pc:docMk/>
            <pc:sldMk cId="190743272" sldId="306"/>
            <ac:picMk id="4" creationId="{D36BE76F-536D-6706-2056-EA89D41EC22E}"/>
          </ac:picMkLst>
        </pc:picChg>
      </pc:sldChg>
      <pc:sldChg chg="modSp mod">
        <pc:chgData name="Ihor Aleksandrov" userId="c3051032-6b87-4db2-b257-777a0106fbd9" providerId="ADAL" clId="{6E992857-9748-4C0F-AA63-95FC0898136C}" dt="2024-02-01T12:40:53.367" v="0"/>
        <pc:sldMkLst>
          <pc:docMk/>
          <pc:sldMk cId="2052164358" sldId="307"/>
        </pc:sldMkLst>
        <pc:spChg chg="mod">
          <ac:chgData name="Ihor Aleksandrov" userId="c3051032-6b87-4db2-b257-777a0106fbd9" providerId="ADAL" clId="{6E992857-9748-4C0F-AA63-95FC0898136C}" dt="2024-02-01T12:40:53.367" v="0"/>
          <ac:spMkLst>
            <pc:docMk/>
            <pc:sldMk cId="2052164358" sldId="307"/>
            <ac:spMk id="2" creationId="{5DF8ECE0-DBF5-C309-B35B-C6A0C6C847B2}"/>
          </ac:spMkLst>
        </pc:spChg>
      </pc:sldChg>
      <pc:sldChg chg="addSp delSp modSp add mod ord">
        <pc:chgData name="Ihor Aleksandrov" userId="c3051032-6b87-4db2-b257-777a0106fbd9" providerId="ADAL" clId="{6E992857-9748-4C0F-AA63-95FC0898136C}" dt="2024-02-01T13:25:21.208" v="143"/>
        <pc:sldMkLst>
          <pc:docMk/>
          <pc:sldMk cId="1247135478" sldId="309"/>
        </pc:sldMkLst>
        <pc:spChg chg="mod">
          <ac:chgData name="Ihor Aleksandrov" userId="c3051032-6b87-4db2-b257-777a0106fbd9" providerId="ADAL" clId="{6E992857-9748-4C0F-AA63-95FC0898136C}" dt="2024-02-01T12:49:26.556" v="35"/>
          <ac:spMkLst>
            <pc:docMk/>
            <pc:sldMk cId="1247135478" sldId="309"/>
            <ac:spMk id="2" creationId="{53C5D828-9666-E312-B574-9FE965A7D6BE}"/>
          </ac:spMkLst>
        </pc:spChg>
        <pc:spChg chg="del">
          <ac:chgData name="Ihor Aleksandrov" userId="c3051032-6b87-4db2-b257-777a0106fbd9" providerId="ADAL" clId="{6E992857-9748-4C0F-AA63-95FC0898136C}" dt="2024-02-01T12:49:00.650" v="29" actId="478"/>
          <ac:spMkLst>
            <pc:docMk/>
            <pc:sldMk cId="1247135478" sldId="309"/>
            <ac:spMk id="6" creationId="{965A5B3F-B5E8-4D86-1C54-37A9FCE682CC}"/>
          </ac:spMkLst>
        </pc:spChg>
        <pc:spChg chg="del">
          <ac:chgData name="Ihor Aleksandrov" userId="c3051032-6b87-4db2-b257-777a0106fbd9" providerId="ADAL" clId="{6E992857-9748-4C0F-AA63-95FC0898136C}" dt="2024-02-01T12:48:58.208" v="28" actId="478"/>
          <ac:spMkLst>
            <pc:docMk/>
            <pc:sldMk cId="1247135478" sldId="309"/>
            <ac:spMk id="8" creationId="{382A15C2-8C02-9A1C-3929-C65DBC3FFC1A}"/>
          </ac:spMkLst>
        </pc:spChg>
        <pc:spChg chg="add mod">
          <ac:chgData name="Ihor Aleksandrov" userId="c3051032-6b87-4db2-b257-777a0106fbd9" providerId="ADAL" clId="{6E992857-9748-4C0F-AA63-95FC0898136C}" dt="2024-02-01T12:49:44.981" v="37" actId="1076"/>
          <ac:spMkLst>
            <pc:docMk/>
            <pc:sldMk cId="1247135478" sldId="309"/>
            <ac:spMk id="10" creationId="{45D9E197-F78B-5457-F599-FC4632D2909D}"/>
          </ac:spMkLst>
        </pc:spChg>
        <pc:picChg chg="del">
          <ac:chgData name="Ihor Aleksandrov" userId="c3051032-6b87-4db2-b257-777a0106fbd9" providerId="ADAL" clId="{6E992857-9748-4C0F-AA63-95FC0898136C}" dt="2024-02-01T12:49:02.905" v="30" actId="478"/>
          <ac:picMkLst>
            <pc:docMk/>
            <pc:sldMk cId="1247135478" sldId="309"/>
            <ac:picMk id="4" creationId="{92907877-90FB-5BAD-BBDC-D0209540D5C3}"/>
          </ac:picMkLst>
        </pc:picChg>
        <pc:picChg chg="add mod">
          <ac:chgData name="Ihor Aleksandrov" userId="c3051032-6b87-4db2-b257-777a0106fbd9" providerId="ADAL" clId="{6E992857-9748-4C0F-AA63-95FC0898136C}" dt="2024-02-01T12:49:09.650" v="33" actId="1076"/>
          <ac:picMkLst>
            <pc:docMk/>
            <pc:sldMk cId="1247135478" sldId="309"/>
            <ac:picMk id="5" creationId="{9B20FF0B-DDE1-AB78-8951-6414D13668BD}"/>
          </ac:picMkLst>
        </pc:picChg>
      </pc:sldChg>
      <pc:sldChg chg="del">
        <pc:chgData name="Ihor Aleksandrov" userId="c3051032-6b87-4db2-b257-777a0106fbd9" providerId="ADAL" clId="{6E992857-9748-4C0F-AA63-95FC0898136C}" dt="2024-02-01T12:45:29.416" v="11" actId="2696"/>
        <pc:sldMkLst>
          <pc:docMk/>
          <pc:sldMk cId="3943502378" sldId="309"/>
        </pc:sldMkLst>
      </pc:sldChg>
      <pc:sldChg chg="del">
        <pc:chgData name="Ihor Aleksandrov" userId="c3051032-6b87-4db2-b257-777a0106fbd9" providerId="ADAL" clId="{6E992857-9748-4C0F-AA63-95FC0898136C}" dt="2024-02-01T12:45:29.416" v="11" actId="2696"/>
        <pc:sldMkLst>
          <pc:docMk/>
          <pc:sldMk cId="321165893" sldId="310"/>
        </pc:sldMkLst>
      </pc:sldChg>
      <pc:sldChg chg="addSp delSp modSp add mod ord setBg delDesignElem">
        <pc:chgData name="Ihor Aleksandrov" userId="c3051032-6b87-4db2-b257-777a0106fbd9" providerId="ADAL" clId="{6E992857-9748-4C0F-AA63-95FC0898136C}" dt="2024-02-01T13:25:21.208" v="143"/>
        <pc:sldMkLst>
          <pc:docMk/>
          <pc:sldMk cId="4107602535" sldId="310"/>
        </pc:sldMkLst>
        <pc:spChg chg="mod">
          <ac:chgData name="Ihor Aleksandrov" userId="c3051032-6b87-4db2-b257-777a0106fbd9" providerId="ADAL" clId="{6E992857-9748-4C0F-AA63-95FC0898136C}" dt="2024-02-01T13:00:41.484" v="54" actId="26606"/>
          <ac:spMkLst>
            <pc:docMk/>
            <pc:sldMk cId="4107602535" sldId="310"/>
            <ac:spMk id="2" creationId="{53C5D828-9666-E312-B574-9FE965A7D6BE}"/>
          </ac:spMkLst>
        </pc:spChg>
        <pc:spChg chg="mod ord">
          <ac:chgData name="Ihor Aleksandrov" userId="c3051032-6b87-4db2-b257-777a0106fbd9" providerId="ADAL" clId="{6E992857-9748-4C0F-AA63-95FC0898136C}" dt="2024-02-01T13:00:41.484" v="54" actId="26606"/>
          <ac:spMkLst>
            <pc:docMk/>
            <pc:sldMk cId="4107602535" sldId="310"/>
            <ac:spMk id="3" creationId="{5AA19FA0-A765-8169-03F1-928E3EF7B595}"/>
          </ac:spMkLst>
        </pc:spChg>
        <pc:spChg chg="add mod">
          <ac:chgData name="Ihor Aleksandrov" userId="c3051032-6b87-4db2-b257-777a0106fbd9" providerId="ADAL" clId="{6E992857-9748-4C0F-AA63-95FC0898136C}" dt="2024-02-01T13:01:38.196" v="66" actId="1076"/>
          <ac:spMkLst>
            <pc:docMk/>
            <pc:sldMk cId="4107602535" sldId="310"/>
            <ac:spMk id="6" creationId="{48350B56-8E7C-CDF5-513B-F844CA26031F}"/>
          </ac:spMkLst>
        </pc:spChg>
        <pc:spChg chg="add">
          <ac:chgData name="Ihor Aleksandrov" userId="c3051032-6b87-4db2-b257-777a0106fbd9" providerId="ADAL" clId="{6E992857-9748-4C0F-AA63-95FC0898136C}" dt="2024-02-01T13:00:41.484" v="54" actId="26606"/>
          <ac:spMkLst>
            <pc:docMk/>
            <pc:sldMk cId="4107602535" sldId="310"/>
            <ac:spMk id="10" creationId="{D4771268-CB57-404A-9271-370EB28F6090}"/>
          </ac:spMkLst>
        </pc:spChg>
        <pc:spChg chg="del">
          <ac:chgData name="Ihor Aleksandrov" userId="c3051032-6b87-4db2-b257-777a0106fbd9" providerId="ADAL" clId="{6E992857-9748-4C0F-AA63-95FC0898136C}" dt="2024-02-01T13:00:37.710" v="53"/>
          <ac:spMkLst>
            <pc:docMk/>
            <pc:sldMk cId="4107602535" sldId="310"/>
            <ac:spMk id="24" creationId="{D4771268-CB57-404A-9271-370EB28F6090}"/>
          </ac:spMkLst>
        </pc:spChg>
        <pc:picChg chg="mod">
          <ac:chgData name="Ihor Aleksandrov" userId="c3051032-6b87-4db2-b257-777a0106fbd9" providerId="ADAL" clId="{6E992857-9748-4C0F-AA63-95FC0898136C}" dt="2024-02-01T13:00:46.624" v="56" actId="1076"/>
          <ac:picMkLst>
            <pc:docMk/>
            <pc:sldMk cId="4107602535" sldId="310"/>
            <ac:picMk id="5" creationId="{A34F27FE-21C6-CACE-4C02-730CC097A333}"/>
          </ac:picMkLst>
        </pc:picChg>
      </pc:sldChg>
      <pc:sldChg chg="addSp delSp modSp add mod ord setBg delDesignElem">
        <pc:chgData name="Ihor Aleksandrov" userId="c3051032-6b87-4db2-b257-777a0106fbd9" providerId="ADAL" clId="{6E992857-9748-4C0F-AA63-95FC0898136C}" dt="2024-02-01T13:25:21.208" v="143"/>
        <pc:sldMkLst>
          <pc:docMk/>
          <pc:sldMk cId="206060696" sldId="311"/>
        </pc:sldMkLst>
        <pc:spChg chg="mod">
          <ac:chgData name="Ihor Aleksandrov" userId="c3051032-6b87-4db2-b257-777a0106fbd9" providerId="ADAL" clId="{6E992857-9748-4C0F-AA63-95FC0898136C}" dt="2024-02-01T13:18:36.109" v="110" actId="26606"/>
          <ac:spMkLst>
            <pc:docMk/>
            <pc:sldMk cId="206060696" sldId="311"/>
            <ac:spMk id="2" creationId="{53C5D828-9666-E312-B574-9FE965A7D6BE}"/>
          </ac:spMkLst>
        </pc:spChg>
        <pc:spChg chg="mod ord">
          <ac:chgData name="Ihor Aleksandrov" userId="c3051032-6b87-4db2-b257-777a0106fbd9" providerId="ADAL" clId="{6E992857-9748-4C0F-AA63-95FC0898136C}" dt="2024-02-01T13:18:36.109" v="110" actId="26606"/>
          <ac:spMkLst>
            <pc:docMk/>
            <pc:sldMk cId="206060696" sldId="311"/>
            <ac:spMk id="3" creationId="{5AA19FA0-A765-8169-03F1-928E3EF7B595}"/>
          </ac:spMkLst>
        </pc:spChg>
        <pc:spChg chg="add mod">
          <ac:chgData name="Ihor Aleksandrov" userId="c3051032-6b87-4db2-b257-777a0106fbd9" providerId="ADAL" clId="{6E992857-9748-4C0F-AA63-95FC0898136C}" dt="2024-02-01T13:19:07.045" v="115" actId="14100"/>
          <ac:spMkLst>
            <pc:docMk/>
            <pc:sldMk cId="206060696" sldId="311"/>
            <ac:spMk id="6" creationId="{E7429936-AC2D-925C-685B-734A24E4E660}"/>
          </ac:spMkLst>
        </pc:spChg>
        <pc:spChg chg="add">
          <ac:chgData name="Ihor Aleksandrov" userId="c3051032-6b87-4db2-b257-777a0106fbd9" providerId="ADAL" clId="{6E992857-9748-4C0F-AA63-95FC0898136C}" dt="2024-02-01T13:18:36.109" v="110" actId="26606"/>
          <ac:spMkLst>
            <pc:docMk/>
            <pc:sldMk cId="206060696" sldId="311"/>
            <ac:spMk id="10" creationId="{D4771268-CB57-404A-9271-370EB28F6090}"/>
          </ac:spMkLst>
        </pc:spChg>
        <pc:spChg chg="del">
          <ac:chgData name="Ihor Aleksandrov" userId="c3051032-6b87-4db2-b257-777a0106fbd9" providerId="ADAL" clId="{6E992857-9748-4C0F-AA63-95FC0898136C}" dt="2024-02-01T13:18:32.774" v="109"/>
          <ac:spMkLst>
            <pc:docMk/>
            <pc:sldMk cId="206060696" sldId="311"/>
            <ac:spMk id="24" creationId="{D4771268-CB57-404A-9271-370EB28F6090}"/>
          </ac:spMkLst>
        </pc:spChg>
        <pc:picChg chg="mod">
          <ac:chgData name="Ihor Aleksandrov" userId="c3051032-6b87-4db2-b257-777a0106fbd9" providerId="ADAL" clId="{6E992857-9748-4C0F-AA63-95FC0898136C}" dt="2024-02-01T13:18:42.208" v="112" actId="1076"/>
          <ac:picMkLst>
            <pc:docMk/>
            <pc:sldMk cId="206060696" sldId="311"/>
            <ac:picMk id="5" creationId="{950A5D0E-4AA9-2966-86FC-34821557903F}"/>
          </ac:picMkLst>
        </pc:picChg>
      </pc:sldChg>
      <pc:sldChg chg="del">
        <pc:chgData name="Ihor Aleksandrov" userId="c3051032-6b87-4db2-b257-777a0106fbd9" providerId="ADAL" clId="{6E992857-9748-4C0F-AA63-95FC0898136C}" dt="2024-02-01T12:45:29.416" v="11" actId="2696"/>
        <pc:sldMkLst>
          <pc:docMk/>
          <pc:sldMk cId="1614419011" sldId="311"/>
        </pc:sldMkLst>
      </pc:sldChg>
      <pc:sldChg chg="delSp modSp add del mod setBg delDesignElem">
        <pc:chgData name="Ihor Aleksandrov" userId="c3051032-6b87-4db2-b257-777a0106fbd9" providerId="ADAL" clId="{6E992857-9748-4C0F-AA63-95FC0898136C}" dt="2024-02-01T13:07:14.356" v="77" actId="2696"/>
        <pc:sldMkLst>
          <pc:docMk/>
          <pc:sldMk cId="2644992822" sldId="311"/>
        </pc:sldMkLst>
        <pc:spChg chg="del">
          <ac:chgData name="Ihor Aleksandrov" userId="c3051032-6b87-4db2-b257-777a0106fbd9" providerId="ADAL" clId="{6E992857-9748-4C0F-AA63-95FC0898136C}" dt="2024-02-01T13:06:30.010" v="68"/>
          <ac:spMkLst>
            <pc:docMk/>
            <pc:sldMk cId="2644992822" sldId="311"/>
            <ac:spMk id="24" creationId="{D4771268-CB57-404A-9271-370EB28F6090}"/>
          </ac:spMkLst>
        </pc:spChg>
        <pc:picChg chg="del mod">
          <ac:chgData name="Ihor Aleksandrov" userId="c3051032-6b87-4db2-b257-777a0106fbd9" providerId="ADAL" clId="{6E992857-9748-4C0F-AA63-95FC0898136C}" dt="2024-02-01T13:07:10.098" v="76" actId="21"/>
          <ac:picMkLst>
            <pc:docMk/>
            <pc:sldMk cId="2644992822" sldId="311"/>
            <ac:picMk id="6" creationId="{0090B58C-FD36-6364-731B-B2B6F294EF79}"/>
          </ac:picMkLst>
        </pc:picChg>
      </pc:sldChg>
      <pc:sldChg chg="addSp delSp modSp add mod ord">
        <pc:chgData name="Ihor Aleksandrov" userId="c3051032-6b87-4db2-b257-777a0106fbd9" providerId="ADAL" clId="{6E992857-9748-4C0F-AA63-95FC0898136C}" dt="2024-02-01T13:25:21.208" v="143"/>
        <pc:sldMkLst>
          <pc:docMk/>
          <pc:sldMk cId="1397120999" sldId="312"/>
        </pc:sldMkLst>
        <pc:spChg chg="mod">
          <ac:chgData name="Ihor Aleksandrov" userId="c3051032-6b87-4db2-b257-777a0106fbd9" providerId="ADAL" clId="{6E992857-9748-4C0F-AA63-95FC0898136C}" dt="2024-02-01T13:07:28.236" v="81"/>
          <ac:spMkLst>
            <pc:docMk/>
            <pc:sldMk cId="1397120999" sldId="312"/>
            <ac:spMk id="2" creationId="{53C5D828-9666-E312-B574-9FE965A7D6BE}"/>
          </ac:spMkLst>
        </pc:spChg>
        <pc:spChg chg="del">
          <ac:chgData name="Ihor Aleksandrov" userId="c3051032-6b87-4db2-b257-777a0106fbd9" providerId="ADAL" clId="{6E992857-9748-4C0F-AA63-95FC0898136C}" dt="2024-02-01T13:07:00.717" v="73" actId="478"/>
          <ac:spMkLst>
            <pc:docMk/>
            <pc:sldMk cId="1397120999" sldId="312"/>
            <ac:spMk id="6" creationId="{48350B56-8E7C-CDF5-513B-F844CA26031F}"/>
          </ac:spMkLst>
        </pc:spChg>
        <pc:spChg chg="add mod">
          <ac:chgData name="Ihor Aleksandrov" userId="c3051032-6b87-4db2-b257-777a0106fbd9" providerId="ADAL" clId="{6E992857-9748-4C0F-AA63-95FC0898136C}" dt="2024-02-01T13:07:54.364" v="85" actId="255"/>
          <ac:spMkLst>
            <pc:docMk/>
            <pc:sldMk cId="1397120999" sldId="312"/>
            <ac:spMk id="8" creationId="{C434CE0D-9B3F-0ED7-30E6-03ACA02D89BD}"/>
          </ac:spMkLst>
        </pc:spChg>
        <pc:spChg chg="add mod">
          <ac:chgData name="Ihor Aleksandrov" userId="c3051032-6b87-4db2-b257-777a0106fbd9" providerId="ADAL" clId="{6E992857-9748-4C0F-AA63-95FC0898136C}" dt="2024-02-01T13:08:42.524" v="89" actId="1076"/>
          <ac:spMkLst>
            <pc:docMk/>
            <pc:sldMk cId="1397120999" sldId="312"/>
            <ac:spMk id="11" creationId="{0E97A839-80A0-1C34-19D9-4DBE17D57B91}"/>
          </ac:spMkLst>
        </pc:spChg>
        <pc:picChg chg="add mod">
          <ac:chgData name="Ihor Aleksandrov" userId="c3051032-6b87-4db2-b257-777a0106fbd9" providerId="ADAL" clId="{6E992857-9748-4C0F-AA63-95FC0898136C}" dt="2024-02-01T13:07:20.510" v="80" actId="1076"/>
          <ac:picMkLst>
            <pc:docMk/>
            <pc:sldMk cId="1397120999" sldId="312"/>
            <ac:picMk id="4" creationId="{C231BA85-F507-625A-C31B-4C1377B22F88}"/>
          </ac:picMkLst>
        </pc:picChg>
        <pc:picChg chg="del">
          <ac:chgData name="Ihor Aleksandrov" userId="c3051032-6b87-4db2-b257-777a0106fbd9" providerId="ADAL" clId="{6E992857-9748-4C0F-AA63-95FC0898136C}" dt="2024-02-01T13:07:02.769" v="74" actId="478"/>
          <ac:picMkLst>
            <pc:docMk/>
            <pc:sldMk cId="1397120999" sldId="312"/>
            <ac:picMk id="5" creationId="{A34F27FE-21C6-CACE-4C02-730CC097A333}"/>
          </ac:picMkLst>
        </pc:picChg>
      </pc:sldChg>
      <pc:sldChg chg="del">
        <pc:chgData name="Ihor Aleksandrov" userId="c3051032-6b87-4db2-b257-777a0106fbd9" providerId="ADAL" clId="{6E992857-9748-4C0F-AA63-95FC0898136C}" dt="2024-02-01T12:45:29.416" v="11" actId="2696"/>
        <pc:sldMkLst>
          <pc:docMk/>
          <pc:sldMk cId="1438848687" sldId="312"/>
        </pc:sldMkLst>
      </pc:sldChg>
      <pc:sldChg chg="addSp delSp modSp add mod ord setBg delDesignElem">
        <pc:chgData name="Ihor Aleksandrov" userId="c3051032-6b87-4db2-b257-777a0106fbd9" providerId="ADAL" clId="{6E992857-9748-4C0F-AA63-95FC0898136C}" dt="2024-02-01T13:25:21.208" v="143"/>
        <pc:sldMkLst>
          <pc:docMk/>
          <pc:sldMk cId="1628478381" sldId="313"/>
        </pc:sldMkLst>
        <pc:spChg chg="mod">
          <ac:chgData name="Ihor Aleksandrov" userId="c3051032-6b87-4db2-b257-777a0106fbd9" providerId="ADAL" clId="{6E992857-9748-4C0F-AA63-95FC0898136C}" dt="2024-02-01T13:09:15.459" v="92" actId="26606"/>
          <ac:spMkLst>
            <pc:docMk/>
            <pc:sldMk cId="1628478381" sldId="313"/>
            <ac:spMk id="2" creationId="{53C5D828-9666-E312-B574-9FE965A7D6BE}"/>
          </ac:spMkLst>
        </pc:spChg>
        <pc:spChg chg="mod ord">
          <ac:chgData name="Ihor Aleksandrov" userId="c3051032-6b87-4db2-b257-777a0106fbd9" providerId="ADAL" clId="{6E992857-9748-4C0F-AA63-95FC0898136C}" dt="2024-02-01T13:09:15.459" v="92" actId="26606"/>
          <ac:spMkLst>
            <pc:docMk/>
            <pc:sldMk cId="1628478381" sldId="313"/>
            <ac:spMk id="3" creationId="{5AA19FA0-A765-8169-03F1-928E3EF7B595}"/>
          </ac:spMkLst>
        </pc:spChg>
        <pc:spChg chg="add mod">
          <ac:chgData name="Ihor Aleksandrov" userId="c3051032-6b87-4db2-b257-777a0106fbd9" providerId="ADAL" clId="{6E992857-9748-4C0F-AA63-95FC0898136C}" dt="2024-02-01T13:10:10.287" v="97" actId="14100"/>
          <ac:spMkLst>
            <pc:docMk/>
            <pc:sldMk cId="1628478381" sldId="313"/>
            <ac:spMk id="6" creationId="{89C8AB22-3AD4-87AD-0DF7-03139C751755}"/>
          </ac:spMkLst>
        </pc:spChg>
        <pc:spChg chg="add">
          <ac:chgData name="Ihor Aleksandrov" userId="c3051032-6b87-4db2-b257-777a0106fbd9" providerId="ADAL" clId="{6E992857-9748-4C0F-AA63-95FC0898136C}" dt="2024-02-01T13:09:15.459" v="92" actId="26606"/>
          <ac:spMkLst>
            <pc:docMk/>
            <pc:sldMk cId="1628478381" sldId="313"/>
            <ac:spMk id="10" creationId="{D4771268-CB57-404A-9271-370EB28F6090}"/>
          </ac:spMkLst>
        </pc:spChg>
        <pc:spChg chg="del">
          <ac:chgData name="Ihor Aleksandrov" userId="c3051032-6b87-4db2-b257-777a0106fbd9" providerId="ADAL" clId="{6E992857-9748-4C0F-AA63-95FC0898136C}" dt="2024-02-01T13:09:11.937" v="91"/>
          <ac:spMkLst>
            <pc:docMk/>
            <pc:sldMk cId="1628478381" sldId="313"/>
            <ac:spMk id="24" creationId="{D4771268-CB57-404A-9271-370EB28F6090}"/>
          </ac:spMkLst>
        </pc:spChg>
        <pc:picChg chg="mod">
          <ac:chgData name="Ihor Aleksandrov" userId="c3051032-6b87-4db2-b257-777a0106fbd9" providerId="ADAL" clId="{6E992857-9748-4C0F-AA63-95FC0898136C}" dt="2024-02-01T13:09:21.600" v="94" actId="1076"/>
          <ac:picMkLst>
            <pc:docMk/>
            <pc:sldMk cId="1628478381" sldId="313"/>
            <ac:picMk id="5" creationId="{BB19ADC9-FBEE-1576-0442-611686085618}"/>
          </ac:picMkLst>
        </pc:picChg>
      </pc:sldChg>
      <pc:sldChg chg="del">
        <pc:chgData name="Ihor Aleksandrov" userId="c3051032-6b87-4db2-b257-777a0106fbd9" providerId="ADAL" clId="{6E992857-9748-4C0F-AA63-95FC0898136C}" dt="2024-02-01T12:45:29.416" v="11" actId="2696"/>
        <pc:sldMkLst>
          <pc:docMk/>
          <pc:sldMk cId="2034141463" sldId="313"/>
        </pc:sldMkLst>
      </pc:sldChg>
      <pc:sldChg chg="addSp delSp modSp add mod ord setBg delDesignElem">
        <pc:chgData name="Ihor Aleksandrov" userId="c3051032-6b87-4db2-b257-777a0106fbd9" providerId="ADAL" clId="{6E992857-9748-4C0F-AA63-95FC0898136C}" dt="2024-02-01T13:25:21.208" v="143"/>
        <pc:sldMkLst>
          <pc:docMk/>
          <pc:sldMk cId="3050358783" sldId="314"/>
        </pc:sldMkLst>
        <pc:spChg chg="mod">
          <ac:chgData name="Ihor Aleksandrov" userId="c3051032-6b87-4db2-b257-777a0106fbd9" providerId="ADAL" clId="{6E992857-9748-4C0F-AA63-95FC0898136C}" dt="2024-02-01T13:15:45.676" v="100" actId="26606"/>
          <ac:spMkLst>
            <pc:docMk/>
            <pc:sldMk cId="3050358783" sldId="314"/>
            <ac:spMk id="2" creationId="{53C5D828-9666-E312-B574-9FE965A7D6BE}"/>
          </ac:spMkLst>
        </pc:spChg>
        <pc:spChg chg="mod ord">
          <ac:chgData name="Ihor Aleksandrov" userId="c3051032-6b87-4db2-b257-777a0106fbd9" providerId="ADAL" clId="{6E992857-9748-4C0F-AA63-95FC0898136C}" dt="2024-02-01T13:15:45.676" v="100" actId="26606"/>
          <ac:spMkLst>
            <pc:docMk/>
            <pc:sldMk cId="3050358783" sldId="314"/>
            <ac:spMk id="3" creationId="{5AA19FA0-A765-8169-03F1-928E3EF7B595}"/>
          </ac:spMkLst>
        </pc:spChg>
        <pc:spChg chg="add mod">
          <ac:chgData name="Ihor Aleksandrov" userId="c3051032-6b87-4db2-b257-777a0106fbd9" providerId="ADAL" clId="{6E992857-9748-4C0F-AA63-95FC0898136C}" dt="2024-02-01T13:16:52.862" v="105" actId="1076"/>
          <ac:spMkLst>
            <pc:docMk/>
            <pc:sldMk cId="3050358783" sldId="314"/>
            <ac:spMk id="5" creationId="{3553FF81-4932-FD85-83DE-43F38898A473}"/>
          </ac:spMkLst>
        </pc:spChg>
        <pc:spChg chg="add">
          <ac:chgData name="Ihor Aleksandrov" userId="c3051032-6b87-4db2-b257-777a0106fbd9" providerId="ADAL" clId="{6E992857-9748-4C0F-AA63-95FC0898136C}" dt="2024-02-01T13:15:45.676" v="100" actId="26606"/>
          <ac:spMkLst>
            <pc:docMk/>
            <pc:sldMk cId="3050358783" sldId="314"/>
            <ac:spMk id="12" creationId="{D4771268-CB57-404A-9271-370EB28F6090}"/>
          </ac:spMkLst>
        </pc:spChg>
        <pc:spChg chg="del">
          <ac:chgData name="Ihor Aleksandrov" userId="c3051032-6b87-4db2-b257-777a0106fbd9" providerId="ADAL" clId="{6E992857-9748-4C0F-AA63-95FC0898136C}" dt="2024-02-01T13:15:41.876" v="99"/>
          <ac:spMkLst>
            <pc:docMk/>
            <pc:sldMk cId="3050358783" sldId="314"/>
            <ac:spMk id="24" creationId="{D4771268-CB57-404A-9271-370EB28F6090}"/>
          </ac:spMkLst>
        </pc:spChg>
        <pc:picChg chg="mod">
          <ac:chgData name="Ihor Aleksandrov" userId="c3051032-6b87-4db2-b257-777a0106fbd9" providerId="ADAL" clId="{6E992857-9748-4C0F-AA63-95FC0898136C}" dt="2024-02-01T13:16:29.713" v="102" actId="1076"/>
          <ac:picMkLst>
            <pc:docMk/>
            <pc:sldMk cId="3050358783" sldId="314"/>
            <ac:picMk id="7" creationId="{53BBDC68-2FC0-4C28-900D-76B82EEA6783}"/>
          </ac:picMkLst>
        </pc:picChg>
        <pc:picChg chg="add mod">
          <ac:chgData name="Ihor Aleksandrov" userId="c3051032-6b87-4db2-b257-777a0106fbd9" providerId="ADAL" clId="{6E992857-9748-4C0F-AA63-95FC0898136C}" dt="2024-02-01T13:17:33.746" v="107" actId="1076"/>
          <ac:picMkLst>
            <pc:docMk/>
            <pc:sldMk cId="3050358783" sldId="314"/>
            <ac:picMk id="8" creationId="{F9FD6B00-CD87-3493-CAF7-47B371A3E91F}"/>
          </ac:picMkLst>
        </pc:picChg>
      </pc:sldChg>
      <pc:sldChg chg="del">
        <pc:chgData name="Ihor Aleksandrov" userId="c3051032-6b87-4db2-b257-777a0106fbd9" providerId="ADAL" clId="{6E992857-9748-4C0F-AA63-95FC0898136C}" dt="2024-02-01T12:45:29.416" v="11" actId="2696"/>
        <pc:sldMkLst>
          <pc:docMk/>
          <pc:sldMk cId="4139515278" sldId="314"/>
        </pc:sldMkLst>
      </pc:sldChg>
      <pc:sldChg chg="del">
        <pc:chgData name="Ihor Aleksandrov" userId="c3051032-6b87-4db2-b257-777a0106fbd9" providerId="ADAL" clId="{6E992857-9748-4C0F-AA63-95FC0898136C}" dt="2024-02-01T12:45:29.416" v="11" actId="2696"/>
        <pc:sldMkLst>
          <pc:docMk/>
          <pc:sldMk cId="1378044044" sldId="315"/>
        </pc:sldMkLst>
      </pc:sldChg>
      <pc:sldChg chg="addSp delSp modSp add mod ord setBg delDesignElem">
        <pc:chgData name="Ihor Aleksandrov" userId="c3051032-6b87-4db2-b257-777a0106fbd9" providerId="ADAL" clId="{6E992857-9748-4C0F-AA63-95FC0898136C}" dt="2024-02-01T13:25:21.208" v="143"/>
        <pc:sldMkLst>
          <pc:docMk/>
          <pc:sldMk cId="3580708111" sldId="315"/>
        </pc:sldMkLst>
        <pc:spChg chg="mod">
          <ac:chgData name="Ihor Aleksandrov" userId="c3051032-6b87-4db2-b257-777a0106fbd9" providerId="ADAL" clId="{6E992857-9748-4C0F-AA63-95FC0898136C}" dt="2024-02-01T13:20:20.325" v="118" actId="26606"/>
          <ac:spMkLst>
            <pc:docMk/>
            <pc:sldMk cId="3580708111" sldId="315"/>
            <ac:spMk id="2" creationId="{53C5D828-9666-E312-B574-9FE965A7D6BE}"/>
          </ac:spMkLst>
        </pc:spChg>
        <pc:spChg chg="mod ord">
          <ac:chgData name="Ihor Aleksandrov" userId="c3051032-6b87-4db2-b257-777a0106fbd9" providerId="ADAL" clId="{6E992857-9748-4C0F-AA63-95FC0898136C}" dt="2024-02-01T13:20:20.325" v="118" actId="26606"/>
          <ac:spMkLst>
            <pc:docMk/>
            <pc:sldMk cId="3580708111" sldId="315"/>
            <ac:spMk id="3" creationId="{5AA19FA0-A765-8169-03F1-928E3EF7B595}"/>
          </ac:spMkLst>
        </pc:spChg>
        <pc:spChg chg="add mod">
          <ac:chgData name="Ihor Aleksandrov" userId="c3051032-6b87-4db2-b257-777a0106fbd9" providerId="ADAL" clId="{6E992857-9748-4C0F-AA63-95FC0898136C}" dt="2024-02-01T13:20:38.597" v="123" actId="14100"/>
          <ac:spMkLst>
            <pc:docMk/>
            <pc:sldMk cId="3580708111" sldId="315"/>
            <ac:spMk id="5" creationId="{566B3DED-D76A-7A3B-90E0-F5AB3482FCE4}"/>
          </ac:spMkLst>
        </pc:spChg>
        <pc:spChg chg="add">
          <ac:chgData name="Ihor Aleksandrov" userId="c3051032-6b87-4db2-b257-777a0106fbd9" providerId="ADAL" clId="{6E992857-9748-4C0F-AA63-95FC0898136C}" dt="2024-02-01T13:20:20.325" v="118" actId="26606"/>
          <ac:spMkLst>
            <pc:docMk/>
            <pc:sldMk cId="3580708111" sldId="315"/>
            <ac:spMk id="11" creationId="{D4771268-CB57-404A-9271-370EB28F6090}"/>
          </ac:spMkLst>
        </pc:spChg>
        <pc:spChg chg="del">
          <ac:chgData name="Ihor Aleksandrov" userId="c3051032-6b87-4db2-b257-777a0106fbd9" providerId="ADAL" clId="{6E992857-9748-4C0F-AA63-95FC0898136C}" dt="2024-02-01T13:20:16.740" v="117"/>
          <ac:spMkLst>
            <pc:docMk/>
            <pc:sldMk cId="3580708111" sldId="315"/>
            <ac:spMk id="24" creationId="{D4771268-CB57-404A-9271-370EB28F6090}"/>
          </ac:spMkLst>
        </pc:spChg>
        <pc:picChg chg="mod">
          <ac:chgData name="Ihor Aleksandrov" userId="c3051032-6b87-4db2-b257-777a0106fbd9" providerId="ADAL" clId="{6E992857-9748-4C0F-AA63-95FC0898136C}" dt="2024-02-01T13:20:25.836" v="120" actId="1076"/>
          <ac:picMkLst>
            <pc:docMk/>
            <pc:sldMk cId="3580708111" sldId="315"/>
            <ac:picMk id="6" creationId="{C060F215-02EB-24B7-EFE1-6F8BB1A2531B}"/>
          </ac:picMkLst>
        </pc:picChg>
      </pc:sldChg>
      <pc:sldChg chg="addSp delSp modSp add mod ord setBg delDesignElem">
        <pc:chgData name="Ihor Aleksandrov" userId="c3051032-6b87-4db2-b257-777a0106fbd9" providerId="ADAL" clId="{6E992857-9748-4C0F-AA63-95FC0898136C}" dt="2024-02-01T13:25:21.208" v="143"/>
        <pc:sldMkLst>
          <pc:docMk/>
          <pc:sldMk cId="798856435" sldId="316"/>
        </pc:sldMkLst>
        <pc:spChg chg="mod">
          <ac:chgData name="Ihor Aleksandrov" userId="c3051032-6b87-4db2-b257-777a0106fbd9" providerId="ADAL" clId="{6E992857-9748-4C0F-AA63-95FC0898136C}" dt="2024-02-01T13:21:50.645" v="126" actId="26606"/>
          <ac:spMkLst>
            <pc:docMk/>
            <pc:sldMk cId="798856435" sldId="316"/>
            <ac:spMk id="2" creationId="{53C5D828-9666-E312-B574-9FE965A7D6BE}"/>
          </ac:spMkLst>
        </pc:spChg>
        <pc:spChg chg="mod ord">
          <ac:chgData name="Ihor Aleksandrov" userId="c3051032-6b87-4db2-b257-777a0106fbd9" providerId="ADAL" clId="{6E992857-9748-4C0F-AA63-95FC0898136C}" dt="2024-02-01T13:21:50.645" v="126" actId="26606"/>
          <ac:spMkLst>
            <pc:docMk/>
            <pc:sldMk cId="798856435" sldId="316"/>
            <ac:spMk id="3" creationId="{5AA19FA0-A765-8169-03F1-928E3EF7B595}"/>
          </ac:spMkLst>
        </pc:spChg>
        <pc:spChg chg="add mod">
          <ac:chgData name="Ihor Aleksandrov" userId="c3051032-6b87-4db2-b257-777a0106fbd9" providerId="ADAL" clId="{6E992857-9748-4C0F-AA63-95FC0898136C}" dt="2024-02-01T13:22:11.825" v="131" actId="14100"/>
          <ac:spMkLst>
            <pc:docMk/>
            <pc:sldMk cId="798856435" sldId="316"/>
            <ac:spMk id="6" creationId="{0384BF82-EFCE-1B6F-2824-00C289C24045}"/>
          </ac:spMkLst>
        </pc:spChg>
        <pc:spChg chg="add">
          <ac:chgData name="Ihor Aleksandrov" userId="c3051032-6b87-4db2-b257-777a0106fbd9" providerId="ADAL" clId="{6E992857-9748-4C0F-AA63-95FC0898136C}" dt="2024-02-01T13:21:50.645" v="126" actId="26606"/>
          <ac:spMkLst>
            <pc:docMk/>
            <pc:sldMk cId="798856435" sldId="316"/>
            <ac:spMk id="10" creationId="{D4771268-CB57-404A-9271-370EB28F6090}"/>
          </ac:spMkLst>
        </pc:spChg>
        <pc:spChg chg="del">
          <ac:chgData name="Ihor Aleksandrov" userId="c3051032-6b87-4db2-b257-777a0106fbd9" providerId="ADAL" clId="{6E992857-9748-4C0F-AA63-95FC0898136C}" dt="2024-02-01T13:21:46.882" v="125"/>
          <ac:spMkLst>
            <pc:docMk/>
            <pc:sldMk cId="798856435" sldId="316"/>
            <ac:spMk id="24" creationId="{D4771268-CB57-404A-9271-370EB28F6090}"/>
          </ac:spMkLst>
        </pc:spChg>
        <pc:picChg chg="mod">
          <ac:chgData name="Ihor Aleksandrov" userId="c3051032-6b87-4db2-b257-777a0106fbd9" providerId="ADAL" clId="{6E992857-9748-4C0F-AA63-95FC0898136C}" dt="2024-02-01T13:21:57.199" v="128" actId="1076"/>
          <ac:picMkLst>
            <pc:docMk/>
            <pc:sldMk cId="798856435" sldId="316"/>
            <ac:picMk id="5" creationId="{9DB391DB-B759-39BD-7FCC-84C93ADA13FF}"/>
          </ac:picMkLst>
        </pc:picChg>
      </pc:sldChg>
      <pc:sldChg chg="del">
        <pc:chgData name="Ihor Aleksandrov" userId="c3051032-6b87-4db2-b257-777a0106fbd9" providerId="ADAL" clId="{6E992857-9748-4C0F-AA63-95FC0898136C}" dt="2024-02-01T12:45:29.416" v="11" actId="2696"/>
        <pc:sldMkLst>
          <pc:docMk/>
          <pc:sldMk cId="4005290215" sldId="316"/>
        </pc:sldMkLst>
      </pc:sldChg>
      <pc:sldChg chg="addSp delSp modSp add mod ord setBg delDesignElem">
        <pc:chgData name="Ihor Aleksandrov" userId="c3051032-6b87-4db2-b257-777a0106fbd9" providerId="ADAL" clId="{6E992857-9748-4C0F-AA63-95FC0898136C}" dt="2024-02-01T13:25:21.208" v="143"/>
        <pc:sldMkLst>
          <pc:docMk/>
          <pc:sldMk cId="1385670279" sldId="317"/>
        </pc:sldMkLst>
        <pc:spChg chg="mod">
          <ac:chgData name="Ihor Aleksandrov" userId="c3051032-6b87-4db2-b257-777a0106fbd9" providerId="ADAL" clId="{6E992857-9748-4C0F-AA63-95FC0898136C}" dt="2024-02-01T13:23:05.419" v="134" actId="26606"/>
          <ac:spMkLst>
            <pc:docMk/>
            <pc:sldMk cId="1385670279" sldId="317"/>
            <ac:spMk id="2" creationId="{53C5D828-9666-E312-B574-9FE965A7D6BE}"/>
          </ac:spMkLst>
        </pc:spChg>
        <pc:spChg chg="mod ord">
          <ac:chgData name="Ihor Aleksandrov" userId="c3051032-6b87-4db2-b257-777a0106fbd9" providerId="ADAL" clId="{6E992857-9748-4C0F-AA63-95FC0898136C}" dt="2024-02-01T13:23:05.419" v="134" actId="26606"/>
          <ac:spMkLst>
            <pc:docMk/>
            <pc:sldMk cId="1385670279" sldId="317"/>
            <ac:spMk id="3" creationId="{5AA19FA0-A765-8169-03F1-928E3EF7B595}"/>
          </ac:spMkLst>
        </pc:spChg>
        <pc:spChg chg="add mod">
          <ac:chgData name="Ihor Aleksandrov" userId="c3051032-6b87-4db2-b257-777a0106fbd9" providerId="ADAL" clId="{6E992857-9748-4C0F-AA63-95FC0898136C}" dt="2024-02-01T13:23:36.587" v="139" actId="14100"/>
          <ac:spMkLst>
            <pc:docMk/>
            <pc:sldMk cId="1385670279" sldId="317"/>
            <ac:spMk id="5" creationId="{7205EA7C-0F64-D16F-A947-E2767955FFEE}"/>
          </ac:spMkLst>
        </pc:spChg>
        <pc:spChg chg="add">
          <ac:chgData name="Ihor Aleksandrov" userId="c3051032-6b87-4db2-b257-777a0106fbd9" providerId="ADAL" clId="{6E992857-9748-4C0F-AA63-95FC0898136C}" dt="2024-02-01T13:23:05.419" v="134" actId="26606"/>
          <ac:spMkLst>
            <pc:docMk/>
            <pc:sldMk cId="1385670279" sldId="317"/>
            <ac:spMk id="11" creationId="{D4771268-CB57-404A-9271-370EB28F6090}"/>
          </ac:spMkLst>
        </pc:spChg>
        <pc:spChg chg="del">
          <ac:chgData name="Ihor Aleksandrov" userId="c3051032-6b87-4db2-b257-777a0106fbd9" providerId="ADAL" clId="{6E992857-9748-4C0F-AA63-95FC0898136C}" dt="2024-02-01T13:23:02.425" v="133"/>
          <ac:spMkLst>
            <pc:docMk/>
            <pc:sldMk cId="1385670279" sldId="317"/>
            <ac:spMk id="24" creationId="{D4771268-CB57-404A-9271-370EB28F6090}"/>
          </ac:spMkLst>
        </pc:spChg>
        <pc:picChg chg="mod">
          <ac:chgData name="Ihor Aleksandrov" userId="c3051032-6b87-4db2-b257-777a0106fbd9" providerId="ADAL" clId="{6E992857-9748-4C0F-AA63-95FC0898136C}" dt="2024-02-01T13:23:10.535" v="136" actId="1076"/>
          <ac:picMkLst>
            <pc:docMk/>
            <pc:sldMk cId="1385670279" sldId="317"/>
            <ac:picMk id="6" creationId="{810788BD-3E43-8F5F-12B4-93BDC8058BDA}"/>
          </ac:picMkLst>
        </pc:picChg>
      </pc:sldChg>
      <pc:sldChg chg="del">
        <pc:chgData name="Ihor Aleksandrov" userId="c3051032-6b87-4db2-b257-777a0106fbd9" providerId="ADAL" clId="{6E992857-9748-4C0F-AA63-95FC0898136C}" dt="2024-02-01T12:45:29.416" v="11" actId="2696"/>
        <pc:sldMkLst>
          <pc:docMk/>
          <pc:sldMk cId="3216751293" sldId="317"/>
        </pc:sldMkLst>
      </pc:sldChg>
      <pc:sldChg chg="modSp add ord">
        <pc:chgData name="Ihor Aleksandrov" userId="c3051032-6b87-4db2-b257-777a0106fbd9" providerId="ADAL" clId="{6E992857-9748-4C0F-AA63-95FC0898136C}" dt="2024-02-01T13:25:30.177" v="148" actId="20577"/>
        <pc:sldMkLst>
          <pc:docMk/>
          <pc:sldMk cId="1175303335" sldId="318"/>
        </pc:sldMkLst>
        <pc:spChg chg="mod">
          <ac:chgData name="Ihor Aleksandrov" userId="c3051032-6b87-4db2-b257-777a0106fbd9" providerId="ADAL" clId="{6E992857-9748-4C0F-AA63-95FC0898136C}" dt="2024-02-01T13:25:30.177" v="148" actId="20577"/>
          <ac:spMkLst>
            <pc:docMk/>
            <pc:sldMk cId="1175303335" sldId="318"/>
            <ac:spMk id="2" creationId="{2C4A1DFF-3C45-F11D-E6A6-19C0306E5E2B}"/>
          </ac:spMkLst>
        </pc:spChg>
      </pc:sldChg>
      <pc:sldChg chg="del">
        <pc:chgData name="Ihor Aleksandrov" userId="c3051032-6b87-4db2-b257-777a0106fbd9" providerId="ADAL" clId="{6E992857-9748-4C0F-AA63-95FC0898136C}" dt="2024-02-01T12:45:29.416" v="11" actId="2696"/>
        <pc:sldMkLst>
          <pc:docMk/>
          <pc:sldMk cId="2111960273" sldId="318"/>
        </pc:sldMkLst>
      </pc:sldChg>
      <pc:sldChg chg="addSp delSp modSp add mod setBg delDesignElem">
        <pc:chgData name="Ihor Aleksandrov" userId="c3051032-6b87-4db2-b257-777a0106fbd9" providerId="ADAL" clId="{6E992857-9748-4C0F-AA63-95FC0898136C}" dt="2024-02-02T11:16:43.846" v="157" actId="1076"/>
        <pc:sldMkLst>
          <pc:docMk/>
          <pc:sldMk cId="417898339" sldId="319"/>
        </pc:sldMkLst>
        <pc:spChg chg="mod">
          <ac:chgData name="Ihor Aleksandrov" userId="c3051032-6b87-4db2-b257-777a0106fbd9" providerId="ADAL" clId="{6E992857-9748-4C0F-AA63-95FC0898136C}" dt="2024-02-02T11:16:26.014" v="153" actId="26606"/>
          <ac:spMkLst>
            <pc:docMk/>
            <pc:sldMk cId="417898339" sldId="319"/>
            <ac:spMk id="2" creationId="{53C5D828-9666-E312-B574-9FE965A7D6BE}"/>
          </ac:spMkLst>
        </pc:spChg>
        <pc:spChg chg="mod ord">
          <ac:chgData name="Ihor Aleksandrov" userId="c3051032-6b87-4db2-b257-777a0106fbd9" providerId="ADAL" clId="{6E992857-9748-4C0F-AA63-95FC0898136C}" dt="2024-02-02T11:16:26.014" v="153" actId="26606"/>
          <ac:spMkLst>
            <pc:docMk/>
            <pc:sldMk cId="417898339" sldId="319"/>
            <ac:spMk id="3" creationId="{5AA19FA0-A765-8169-03F1-928E3EF7B595}"/>
          </ac:spMkLst>
        </pc:spChg>
        <pc:spChg chg="add mod">
          <ac:chgData name="Ihor Aleksandrov" userId="c3051032-6b87-4db2-b257-777a0106fbd9" providerId="ADAL" clId="{6E992857-9748-4C0F-AA63-95FC0898136C}" dt="2024-02-02T11:16:43.846" v="157" actId="1076"/>
          <ac:spMkLst>
            <pc:docMk/>
            <pc:sldMk cId="417898339" sldId="319"/>
            <ac:spMk id="5" creationId="{9FA1A01F-C811-D56D-5B3C-FE963C68424E}"/>
          </ac:spMkLst>
        </pc:spChg>
        <pc:spChg chg="add">
          <ac:chgData name="Ihor Aleksandrov" userId="c3051032-6b87-4db2-b257-777a0106fbd9" providerId="ADAL" clId="{6E992857-9748-4C0F-AA63-95FC0898136C}" dt="2024-02-02T11:16:26.014" v="153" actId="26606"/>
          <ac:spMkLst>
            <pc:docMk/>
            <pc:sldMk cId="417898339" sldId="319"/>
            <ac:spMk id="11" creationId="{D4771268-CB57-404A-9271-370EB28F6090}"/>
          </ac:spMkLst>
        </pc:spChg>
        <pc:spChg chg="del">
          <ac:chgData name="Ihor Aleksandrov" userId="c3051032-6b87-4db2-b257-777a0106fbd9" providerId="ADAL" clId="{6E992857-9748-4C0F-AA63-95FC0898136C}" dt="2024-02-02T11:16:22.731" v="152"/>
          <ac:spMkLst>
            <pc:docMk/>
            <pc:sldMk cId="417898339" sldId="319"/>
            <ac:spMk id="24" creationId="{D4771268-CB57-404A-9271-370EB28F6090}"/>
          </ac:spMkLst>
        </pc:spChg>
        <pc:picChg chg="mod">
          <ac:chgData name="Ihor Aleksandrov" userId="c3051032-6b87-4db2-b257-777a0106fbd9" providerId="ADAL" clId="{6E992857-9748-4C0F-AA63-95FC0898136C}" dt="2024-02-02T11:16:31.678" v="155" actId="1076"/>
          <ac:picMkLst>
            <pc:docMk/>
            <pc:sldMk cId="417898339" sldId="319"/>
            <ac:picMk id="6" creationId="{0C9E6090-2EB5-167B-69B1-29BC280B19FF}"/>
          </ac:picMkLst>
        </pc:picChg>
      </pc:sldChg>
      <pc:sldChg chg="del">
        <pc:chgData name="Ihor Aleksandrov" userId="c3051032-6b87-4db2-b257-777a0106fbd9" providerId="ADAL" clId="{6E992857-9748-4C0F-AA63-95FC0898136C}" dt="2024-02-01T12:45:29.416" v="11" actId="2696"/>
        <pc:sldMkLst>
          <pc:docMk/>
          <pc:sldMk cId="3751308428" sldId="319"/>
        </pc:sldMkLst>
      </pc:sldChg>
      <pc:sldChg chg="del">
        <pc:chgData name="Ihor Aleksandrov" userId="c3051032-6b87-4db2-b257-777a0106fbd9" providerId="ADAL" clId="{6E992857-9748-4C0F-AA63-95FC0898136C}" dt="2024-02-01T12:45:29.416" v="11" actId="2696"/>
        <pc:sldMkLst>
          <pc:docMk/>
          <pc:sldMk cId="1361347956" sldId="320"/>
        </pc:sldMkLst>
      </pc:sldChg>
      <pc:sldChg chg="addSp delSp modSp add mod setBg delDesignElem">
        <pc:chgData name="Ihor Aleksandrov" userId="c3051032-6b87-4db2-b257-777a0106fbd9" providerId="ADAL" clId="{6E992857-9748-4C0F-AA63-95FC0898136C}" dt="2024-02-02T11:21:23.613" v="168" actId="1076"/>
        <pc:sldMkLst>
          <pc:docMk/>
          <pc:sldMk cId="2689025171" sldId="320"/>
        </pc:sldMkLst>
        <pc:spChg chg="mod">
          <ac:chgData name="Ihor Aleksandrov" userId="c3051032-6b87-4db2-b257-777a0106fbd9" providerId="ADAL" clId="{6E992857-9748-4C0F-AA63-95FC0898136C}" dt="2024-02-02T11:20:56.997" v="160" actId="26606"/>
          <ac:spMkLst>
            <pc:docMk/>
            <pc:sldMk cId="2689025171" sldId="320"/>
            <ac:spMk id="2" creationId="{53C5D828-9666-E312-B574-9FE965A7D6BE}"/>
          </ac:spMkLst>
        </pc:spChg>
        <pc:spChg chg="mod ord">
          <ac:chgData name="Ihor Aleksandrov" userId="c3051032-6b87-4db2-b257-777a0106fbd9" providerId="ADAL" clId="{6E992857-9748-4C0F-AA63-95FC0898136C}" dt="2024-02-02T11:20:56.997" v="160" actId="26606"/>
          <ac:spMkLst>
            <pc:docMk/>
            <pc:sldMk cId="2689025171" sldId="320"/>
            <ac:spMk id="3" creationId="{5AA19FA0-A765-8169-03F1-928E3EF7B595}"/>
          </ac:spMkLst>
        </pc:spChg>
        <pc:spChg chg="add mod">
          <ac:chgData name="Ihor Aleksandrov" userId="c3051032-6b87-4db2-b257-777a0106fbd9" providerId="ADAL" clId="{6E992857-9748-4C0F-AA63-95FC0898136C}" dt="2024-02-02T11:21:23.613" v="168" actId="1076"/>
          <ac:spMkLst>
            <pc:docMk/>
            <pc:sldMk cId="2689025171" sldId="320"/>
            <ac:spMk id="6" creationId="{5B679D01-ED6A-0156-92B4-458502C859D4}"/>
          </ac:spMkLst>
        </pc:spChg>
        <pc:spChg chg="add">
          <ac:chgData name="Ihor Aleksandrov" userId="c3051032-6b87-4db2-b257-777a0106fbd9" providerId="ADAL" clId="{6E992857-9748-4C0F-AA63-95FC0898136C}" dt="2024-02-02T11:20:56.997" v="160" actId="26606"/>
          <ac:spMkLst>
            <pc:docMk/>
            <pc:sldMk cId="2689025171" sldId="320"/>
            <ac:spMk id="10" creationId="{D4771268-CB57-404A-9271-370EB28F6090}"/>
          </ac:spMkLst>
        </pc:spChg>
        <pc:spChg chg="del">
          <ac:chgData name="Ihor Aleksandrov" userId="c3051032-6b87-4db2-b257-777a0106fbd9" providerId="ADAL" clId="{6E992857-9748-4C0F-AA63-95FC0898136C}" dt="2024-02-02T11:20:53.243" v="159"/>
          <ac:spMkLst>
            <pc:docMk/>
            <pc:sldMk cId="2689025171" sldId="320"/>
            <ac:spMk id="24" creationId="{D4771268-CB57-404A-9271-370EB28F6090}"/>
          </ac:spMkLst>
        </pc:spChg>
        <pc:picChg chg="mod">
          <ac:chgData name="Ihor Aleksandrov" userId="c3051032-6b87-4db2-b257-777a0106fbd9" providerId="ADAL" clId="{6E992857-9748-4C0F-AA63-95FC0898136C}" dt="2024-02-02T11:21:13.724" v="166" actId="1076"/>
          <ac:picMkLst>
            <pc:docMk/>
            <pc:sldMk cId="2689025171" sldId="320"/>
            <ac:picMk id="5" creationId="{323F2EC2-F203-FEDB-F7E0-AE9C8F083AFF}"/>
          </ac:picMkLst>
        </pc:picChg>
      </pc:sldChg>
      <pc:sldChg chg="del">
        <pc:chgData name="Ihor Aleksandrov" userId="c3051032-6b87-4db2-b257-777a0106fbd9" providerId="ADAL" clId="{6E992857-9748-4C0F-AA63-95FC0898136C}" dt="2024-02-01T12:45:29.416" v="11" actId="2696"/>
        <pc:sldMkLst>
          <pc:docMk/>
          <pc:sldMk cId="1540168670" sldId="321"/>
        </pc:sldMkLst>
      </pc:sldChg>
      <pc:sldChg chg="addSp delSp modSp add mod setBg delDesignElem">
        <pc:chgData name="Ihor Aleksandrov" userId="c3051032-6b87-4db2-b257-777a0106fbd9" providerId="ADAL" clId="{6E992857-9748-4C0F-AA63-95FC0898136C}" dt="2024-02-02T12:54:10.380" v="180" actId="14100"/>
        <pc:sldMkLst>
          <pc:docMk/>
          <pc:sldMk cId="3962432003" sldId="321"/>
        </pc:sldMkLst>
        <pc:spChg chg="mod ord">
          <ac:chgData name="Ihor Aleksandrov" userId="c3051032-6b87-4db2-b257-777a0106fbd9" providerId="ADAL" clId="{6E992857-9748-4C0F-AA63-95FC0898136C}" dt="2024-02-02T12:53:02.696" v="171" actId="26606"/>
          <ac:spMkLst>
            <pc:docMk/>
            <pc:sldMk cId="3962432003" sldId="321"/>
            <ac:spMk id="2" creationId="{53C5D828-9666-E312-B574-9FE965A7D6BE}"/>
          </ac:spMkLst>
        </pc:spChg>
        <pc:spChg chg="mod ord">
          <ac:chgData name="Ihor Aleksandrov" userId="c3051032-6b87-4db2-b257-777a0106fbd9" providerId="ADAL" clId="{6E992857-9748-4C0F-AA63-95FC0898136C}" dt="2024-02-02T12:53:02.696" v="171" actId="26606"/>
          <ac:spMkLst>
            <pc:docMk/>
            <pc:sldMk cId="3962432003" sldId="321"/>
            <ac:spMk id="3" creationId="{5AA19FA0-A765-8169-03F1-928E3EF7B595}"/>
          </ac:spMkLst>
        </pc:spChg>
        <pc:spChg chg="add mod">
          <ac:chgData name="Ihor Aleksandrov" userId="c3051032-6b87-4db2-b257-777a0106fbd9" providerId="ADAL" clId="{6E992857-9748-4C0F-AA63-95FC0898136C}" dt="2024-02-02T12:53:54.566" v="176" actId="1076"/>
          <ac:spMkLst>
            <pc:docMk/>
            <pc:sldMk cId="3962432003" sldId="321"/>
            <ac:spMk id="5" creationId="{173F6DE2-4250-2CA0-3771-BAE09E72FC63}"/>
          </ac:spMkLst>
        </pc:spChg>
        <pc:spChg chg="add mod">
          <ac:chgData name="Ihor Aleksandrov" userId="c3051032-6b87-4db2-b257-777a0106fbd9" providerId="ADAL" clId="{6E992857-9748-4C0F-AA63-95FC0898136C}" dt="2024-02-02T12:54:10.380" v="180" actId="14100"/>
          <ac:spMkLst>
            <pc:docMk/>
            <pc:sldMk cId="3962432003" sldId="321"/>
            <ac:spMk id="9" creationId="{31645640-D090-1CF6-AC28-1291140013C3}"/>
          </ac:spMkLst>
        </pc:spChg>
        <pc:spChg chg="add">
          <ac:chgData name="Ihor Aleksandrov" userId="c3051032-6b87-4db2-b257-777a0106fbd9" providerId="ADAL" clId="{6E992857-9748-4C0F-AA63-95FC0898136C}" dt="2024-02-02T12:53:02.696" v="171" actId="26606"/>
          <ac:spMkLst>
            <pc:docMk/>
            <pc:sldMk cId="3962432003" sldId="321"/>
            <ac:spMk id="13" creationId="{D4771268-CB57-404A-9271-370EB28F6090}"/>
          </ac:spMkLst>
        </pc:spChg>
        <pc:spChg chg="del">
          <ac:chgData name="Ihor Aleksandrov" userId="c3051032-6b87-4db2-b257-777a0106fbd9" providerId="ADAL" clId="{6E992857-9748-4C0F-AA63-95FC0898136C}" dt="2024-02-02T12:52:59.442" v="170"/>
          <ac:spMkLst>
            <pc:docMk/>
            <pc:sldMk cId="3962432003" sldId="321"/>
            <ac:spMk id="24" creationId="{D4771268-CB57-404A-9271-370EB28F6090}"/>
          </ac:spMkLst>
        </pc:spChg>
        <pc:picChg chg="mod">
          <ac:chgData name="Ihor Aleksandrov" userId="c3051032-6b87-4db2-b257-777a0106fbd9" providerId="ADAL" clId="{6E992857-9748-4C0F-AA63-95FC0898136C}" dt="2024-02-02T12:53:21.998" v="174" actId="1076"/>
          <ac:picMkLst>
            <pc:docMk/>
            <pc:sldMk cId="3962432003" sldId="321"/>
            <ac:picMk id="6" creationId="{6CE0DC01-884F-14E9-19A9-BFE03913D4A5}"/>
          </ac:picMkLst>
        </pc:picChg>
        <pc:picChg chg="mod">
          <ac:chgData name="Ihor Aleksandrov" userId="c3051032-6b87-4db2-b257-777a0106fbd9" providerId="ADAL" clId="{6E992857-9748-4C0F-AA63-95FC0898136C}" dt="2024-02-02T12:53:21.998" v="174" actId="1076"/>
          <ac:picMkLst>
            <pc:docMk/>
            <pc:sldMk cId="3962432003" sldId="321"/>
            <ac:picMk id="8" creationId="{E4C6AC16-EBCB-F04F-FB78-E9853A14796C}"/>
          </ac:picMkLst>
        </pc:picChg>
      </pc:sldChg>
      <pc:sldChg chg="del">
        <pc:chgData name="Ihor Aleksandrov" userId="c3051032-6b87-4db2-b257-777a0106fbd9" providerId="ADAL" clId="{6E992857-9748-4C0F-AA63-95FC0898136C}" dt="2024-02-01T12:45:29.416" v="11" actId="2696"/>
        <pc:sldMkLst>
          <pc:docMk/>
          <pc:sldMk cId="1092589088" sldId="322"/>
        </pc:sldMkLst>
      </pc:sldChg>
      <pc:sldChg chg="addSp delSp modSp add mod">
        <pc:chgData name="Ihor Aleksandrov" userId="c3051032-6b87-4db2-b257-777a0106fbd9" providerId="ADAL" clId="{6E992857-9748-4C0F-AA63-95FC0898136C}" dt="2024-02-02T13:05:33.570" v="263" actId="21"/>
        <pc:sldMkLst>
          <pc:docMk/>
          <pc:sldMk cId="2124212909" sldId="322"/>
        </pc:sldMkLst>
        <pc:spChg chg="mod">
          <ac:chgData name="Ihor Aleksandrov" userId="c3051032-6b87-4db2-b257-777a0106fbd9" providerId="ADAL" clId="{6E992857-9748-4C0F-AA63-95FC0898136C}" dt="2024-02-02T12:56:34.652" v="200" actId="20577"/>
          <ac:spMkLst>
            <pc:docMk/>
            <pc:sldMk cId="2124212909" sldId="322"/>
            <ac:spMk id="2" creationId="{53C5D828-9666-E312-B574-9FE965A7D6BE}"/>
          </ac:spMkLst>
        </pc:spChg>
        <pc:spChg chg="del">
          <ac:chgData name="Ihor Aleksandrov" userId="c3051032-6b87-4db2-b257-777a0106fbd9" providerId="ADAL" clId="{6E992857-9748-4C0F-AA63-95FC0898136C}" dt="2024-02-02T12:56:19.112" v="182" actId="478"/>
          <ac:spMkLst>
            <pc:docMk/>
            <pc:sldMk cId="2124212909" sldId="322"/>
            <ac:spMk id="5" creationId="{173F6DE2-4250-2CA0-3771-BAE09E72FC63}"/>
          </ac:spMkLst>
        </pc:spChg>
        <pc:spChg chg="add mod">
          <ac:chgData name="Ihor Aleksandrov" userId="c3051032-6b87-4db2-b257-777a0106fbd9" providerId="ADAL" clId="{6E992857-9748-4C0F-AA63-95FC0898136C}" dt="2024-02-02T13:00:42.551" v="246" actId="1076"/>
          <ac:spMkLst>
            <pc:docMk/>
            <pc:sldMk cId="2124212909" sldId="322"/>
            <ac:spMk id="7" creationId="{BD40609F-3B53-E3D5-6DBD-6BD14D70FB5B}"/>
          </ac:spMkLst>
        </pc:spChg>
        <pc:spChg chg="del">
          <ac:chgData name="Ihor Aleksandrov" userId="c3051032-6b87-4db2-b257-777a0106fbd9" providerId="ADAL" clId="{6E992857-9748-4C0F-AA63-95FC0898136C}" dt="2024-02-02T12:56:22.272" v="183" actId="478"/>
          <ac:spMkLst>
            <pc:docMk/>
            <pc:sldMk cId="2124212909" sldId="322"/>
            <ac:spMk id="9" creationId="{31645640-D090-1CF6-AC28-1291140013C3}"/>
          </ac:spMkLst>
        </pc:spChg>
        <pc:spChg chg="add mod">
          <ac:chgData name="Ihor Aleksandrov" userId="c3051032-6b87-4db2-b257-777a0106fbd9" providerId="ADAL" clId="{6E992857-9748-4C0F-AA63-95FC0898136C}" dt="2024-02-02T13:00:44.996" v="247" actId="1076"/>
          <ac:spMkLst>
            <pc:docMk/>
            <pc:sldMk cId="2124212909" sldId="322"/>
            <ac:spMk id="11" creationId="{624893BC-9ECB-7E39-73DD-2E2723E1BA6D}"/>
          </ac:spMkLst>
        </pc:spChg>
        <pc:spChg chg="add mod">
          <ac:chgData name="Ihor Aleksandrov" userId="c3051032-6b87-4db2-b257-777a0106fbd9" providerId="ADAL" clId="{6E992857-9748-4C0F-AA63-95FC0898136C}" dt="2024-02-02T13:00:47.471" v="248" actId="1076"/>
          <ac:spMkLst>
            <pc:docMk/>
            <pc:sldMk cId="2124212909" sldId="322"/>
            <ac:spMk id="14" creationId="{448288B6-9DA8-F9ED-E41E-183AEE2089E6}"/>
          </ac:spMkLst>
        </pc:spChg>
        <pc:spChg chg="add mod">
          <ac:chgData name="Ihor Aleksandrov" userId="c3051032-6b87-4db2-b257-777a0106fbd9" providerId="ADAL" clId="{6E992857-9748-4C0F-AA63-95FC0898136C}" dt="2024-02-02T13:00:50.388" v="249" actId="1076"/>
          <ac:spMkLst>
            <pc:docMk/>
            <pc:sldMk cId="2124212909" sldId="322"/>
            <ac:spMk id="16" creationId="{5B604DDD-3DCD-F0B4-0ED7-D08F29CD1A1A}"/>
          </ac:spMkLst>
        </pc:spChg>
        <pc:spChg chg="add mod">
          <ac:chgData name="Ihor Aleksandrov" userId="c3051032-6b87-4db2-b257-777a0106fbd9" providerId="ADAL" clId="{6E992857-9748-4C0F-AA63-95FC0898136C}" dt="2024-02-02T13:00:53.012" v="250" actId="1076"/>
          <ac:spMkLst>
            <pc:docMk/>
            <pc:sldMk cId="2124212909" sldId="322"/>
            <ac:spMk id="18" creationId="{3E55FD3C-0801-8952-32F0-19249F772CA3}"/>
          </ac:spMkLst>
        </pc:spChg>
        <pc:spChg chg="add mod">
          <ac:chgData name="Ihor Aleksandrov" userId="c3051032-6b87-4db2-b257-777a0106fbd9" providerId="ADAL" clId="{6E992857-9748-4C0F-AA63-95FC0898136C}" dt="2024-02-02T13:00:56.760" v="251" actId="1076"/>
          <ac:spMkLst>
            <pc:docMk/>
            <pc:sldMk cId="2124212909" sldId="322"/>
            <ac:spMk id="20" creationId="{2BA5BC39-E346-F4AF-FB79-2F138A7F6486}"/>
          </ac:spMkLst>
        </pc:spChg>
        <pc:spChg chg="add mod">
          <ac:chgData name="Ihor Aleksandrov" userId="c3051032-6b87-4db2-b257-777a0106fbd9" providerId="ADAL" clId="{6E992857-9748-4C0F-AA63-95FC0898136C}" dt="2024-02-02T13:00:59.954" v="252" actId="1076"/>
          <ac:spMkLst>
            <pc:docMk/>
            <pc:sldMk cId="2124212909" sldId="322"/>
            <ac:spMk id="22" creationId="{DE48C320-49F2-D75A-D37E-F966C2B1080E}"/>
          </ac:spMkLst>
        </pc:spChg>
        <pc:spChg chg="add mod">
          <ac:chgData name="Ihor Aleksandrov" userId="c3051032-6b87-4db2-b257-777a0106fbd9" providerId="ADAL" clId="{6E992857-9748-4C0F-AA63-95FC0898136C}" dt="2024-02-02T13:01:03.617" v="253" actId="1076"/>
          <ac:spMkLst>
            <pc:docMk/>
            <pc:sldMk cId="2124212909" sldId="322"/>
            <ac:spMk id="24" creationId="{6C9F260D-880E-DA55-3381-CE83A26838B3}"/>
          </ac:spMkLst>
        </pc:spChg>
        <pc:spChg chg="add mod">
          <ac:chgData name="Ihor Aleksandrov" userId="c3051032-6b87-4db2-b257-777a0106fbd9" providerId="ADAL" clId="{6E992857-9748-4C0F-AA63-95FC0898136C}" dt="2024-02-02T13:01:34.103" v="257" actId="14100"/>
          <ac:spMkLst>
            <pc:docMk/>
            <pc:sldMk cId="2124212909" sldId="322"/>
            <ac:spMk id="26" creationId="{717BD33F-83FE-2517-7689-C6257D59DAE0}"/>
          </ac:spMkLst>
        </pc:spChg>
        <pc:spChg chg="add mod">
          <ac:chgData name="Ihor Aleksandrov" userId="c3051032-6b87-4db2-b257-777a0106fbd9" providerId="ADAL" clId="{6E992857-9748-4C0F-AA63-95FC0898136C}" dt="2024-02-02T13:01:52.129" v="261" actId="1076"/>
          <ac:spMkLst>
            <pc:docMk/>
            <pc:sldMk cId="2124212909" sldId="322"/>
            <ac:spMk id="28" creationId="{11070A26-BC7B-5F50-4172-0777912036CC}"/>
          </ac:spMkLst>
        </pc:spChg>
        <pc:spChg chg="add del mod">
          <ac:chgData name="Ihor Aleksandrov" userId="c3051032-6b87-4db2-b257-777a0106fbd9" providerId="ADAL" clId="{6E992857-9748-4C0F-AA63-95FC0898136C}" dt="2024-02-02T13:05:33.570" v="263" actId="21"/>
          <ac:spMkLst>
            <pc:docMk/>
            <pc:sldMk cId="2124212909" sldId="322"/>
            <ac:spMk id="29" creationId="{31AEC6B5-AB4E-DAA7-AD75-295113CC76AB}"/>
          </ac:spMkLst>
        </pc:spChg>
        <pc:picChg chg="del">
          <ac:chgData name="Ihor Aleksandrov" userId="c3051032-6b87-4db2-b257-777a0106fbd9" providerId="ADAL" clId="{6E992857-9748-4C0F-AA63-95FC0898136C}" dt="2024-02-02T12:56:23.793" v="184" actId="478"/>
          <ac:picMkLst>
            <pc:docMk/>
            <pc:sldMk cId="2124212909" sldId="322"/>
            <ac:picMk id="6" creationId="{6CE0DC01-884F-14E9-19A9-BFE03913D4A5}"/>
          </ac:picMkLst>
        </pc:picChg>
        <pc:picChg chg="del">
          <ac:chgData name="Ihor Aleksandrov" userId="c3051032-6b87-4db2-b257-777a0106fbd9" providerId="ADAL" clId="{6E992857-9748-4C0F-AA63-95FC0898136C}" dt="2024-02-02T12:56:24.614" v="185" actId="478"/>
          <ac:picMkLst>
            <pc:docMk/>
            <pc:sldMk cId="2124212909" sldId="322"/>
            <ac:picMk id="8" creationId="{E4C6AC16-EBCB-F04F-FB78-E9853A14796C}"/>
          </ac:picMkLst>
        </pc:picChg>
      </pc:sldChg>
      <pc:sldChg chg="addSp delSp modSp add mod ord">
        <pc:chgData name="Ihor Aleksandrov" userId="c3051032-6b87-4db2-b257-777a0106fbd9" providerId="ADAL" clId="{6E992857-9748-4C0F-AA63-95FC0898136C}" dt="2024-02-02T13:06:40.583" v="291" actId="313"/>
        <pc:sldMkLst>
          <pc:docMk/>
          <pc:sldMk cId="526545511" sldId="323"/>
        </pc:sldMkLst>
        <pc:spChg chg="mod">
          <ac:chgData name="Ihor Aleksandrov" userId="c3051032-6b87-4db2-b257-777a0106fbd9" providerId="ADAL" clId="{6E992857-9748-4C0F-AA63-95FC0898136C}" dt="2024-02-02T13:06:40.583" v="291" actId="313"/>
          <ac:spMkLst>
            <pc:docMk/>
            <pc:sldMk cId="526545511" sldId="323"/>
            <ac:spMk id="2" creationId="{53C5D828-9666-E312-B574-9FE965A7D6BE}"/>
          </ac:spMkLst>
        </pc:spChg>
        <pc:spChg chg="del">
          <ac:chgData name="Ihor Aleksandrov" userId="c3051032-6b87-4db2-b257-777a0106fbd9" providerId="ADAL" clId="{6E992857-9748-4C0F-AA63-95FC0898136C}" dt="2024-02-02T13:05:57.998" v="272" actId="478"/>
          <ac:spMkLst>
            <pc:docMk/>
            <pc:sldMk cId="526545511" sldId="323"/>
            <ac:spMk id="5" creationId="{173F6DE2-4250-2CA0-3771-BAE09E72FC63}"/>
          </ac:spMkLst>
        </pc:spChg>
        <pc:spChg chg="add mod">
          <ac:chgData name="Ihor Aleksandrov" userId="c3051032-6b87-4db2-b257-777a0106fbd9" providerId="ADAL" clId="{6E992857-9748-4C0F-AA63-95FC0898136C}" dt="2024-02-02T13:06:20.254" v="286" actId="1076"/>
          <ac:spMkLst>
            <pc:docMk/>
            <pc:sldMk cId="526545511" sldId="323"/>
            <ac:spMk id="7" creationId="{97777EB2-12FA-074D-1007-FF7343BDF33D}"/>
          </ac:spMkLst>
        </pc:spChg>
        <pc:spChg chg="del">
          <ac:chgData name="Ihor Aleksandrov" userId="c3051032-6b87-4db2-b257-777a0106fbd9" providerId="ADAL" clId="{6E992857-9748-4C0F-AA63-95FC0898136C}" dt="2024-02-02T13:05:55.728" v="271" actId="478"/>
          <ac:spMkLst>
            <pc:docMk/>
            <pc:sldMk cId="526545511" sldId="323"/>
            <ac:spMk id="9" creationId="{31645640-D090-1CF6-AC28-1291140013C3}"/>
          </ac:spMkLst>
        </pc:spChg>
        <pc:spChg chg="add mod">
          <ac:chgData name="Ihor Aleksandrov" userId="c3051032-6b87-4db2-b257-777a0106fbd9" providerId="ADAL" clId="{6E992857-9748-4C0F-AA63-95FC0898136C}" dt="2024-02-02T13:06:37.900" v="290" actId="14100"/>
          <ac:spMkLst>
            <pc:docMk/>
            <pc:sldMk cId="526545511" sldId="323"/>
            <ac:spMk id="11" creationId="{BA2092DE-7EFF-D3A4-01AB-E662869D481E}"/>
          </ac:spMkLst>
        </pc:spChg>
        <pc:picChg chg="del">
          <ac:chgData name="Ihor Aleksandrov" userId="c3051032-6b87-4db2-b257-777a0106fbd9" providerId="ADAL" clId="{6E992857-9748-4C0F-AA63-95FC0898136C}" dt="2024-02-02T13:05:49.872" v="269" actId="478"/>
          <ac:picMkLst>
            <pc:docMk/>
            <pc:sldMk cId="526545511" sldId="323"/>
            <ac:picMk id="6" creationId="{6CE0DC01-884F-14E9-19A9-BFE03913D4A5}"/>
          </ac:picMkLst>
        </pc:picChg>
        <pc:picChg chg="del">
          <ac:chgData name="Ihor Aleksandrov" userId="c3051032-6b87-4db2-b257-777a0106fbd9" providerId="ADAL" clId="{6E992857-9748-4C0F-AA63-95FC0898136C}" dt="2024-02-02T13:05:52.503" v="270" actId="478"/>
          <ac:picMkLst>
            <pc:docMk/>
            <pc:sldMk cId="526545511" sldId="323"/>
            <ac:picMk id="8" creationId="{E4C6AC16-EBCB-F04F-FB78-E9853A14796C}"/>
          </ac:picMkLst>
        </pc:picChg>
      </pc:sldChg>
      <pc:sldChg chg="add del">
        <pc:chgData name="Ihor Aleksandrov" userId="c3051032-6b87-4db2-b257-777a0106fbd9" providerId="ADAL" clId="{6E992857-9748-4C0F-AA63-95FC0898136C}" dt="2024-02-02T13:05:41.720" v="265" actId="2890"/>
        <pc:sldMkLst>
          <pc:docMk/>
          <pc:sldMk cId="2002248846" sldId="323"/>
        </pc:sldMkLst>
      </pc:sldChg>
      <pc:sldChg chg="del">
        <pc:chgData name="Ihor Aleksandrov" userId="c3051032-6b87-4db2-b257-777a0106fbd9" providerId="ADAL" clId="{6E992857-9748-4C0F-AA63-95FC0898136C}" dt="2024-02-01T12:45:29.416" v="11" actId="2696"/>
        <pc:sldMkLst>
          <pc:docMk/>
          <pc:sldMk cId="3618741339" sldId="323"/>
        </pc:sldMkLst>
      </pc:sldChg>
      <pc:sldChg chg="del">
        <pc:chgData name="Ihor Aleksandrov" userId="c3051032-6b87-4db2-b257-777a0106fbd9" providerId="ADAL" clId="{6E992857-9748-4C0F-AA63-95FC0898136C}" dt="2024-02-01T12:45:29.416" v="11" actId="2696"/>
        <pc:sldMkLst>
          <pc:docMk/>
          <pc:sldMk cId="955539517" sldId="324"/>
        </pc:sldMkLst>
      </pc:sldChg>
      <pc:sldChg chg="addSp delSp modSp add mod">
        <pc:chgData name="Ihor Aleksandrov" userId="c3051032-6b87-4db2-b257-777a0106fbd9" providerId="ADAL" clId="{6E992857-9748-4C0F-AA63-95FC0898136C}" dt="2024-02-02T13:08:42.192" v="303" actId="20577"/>
        <pc:sldMkLst>
          <pc:docMk/>
          <pc:sldMk cId="1313150803" sldId="324"/>
        </pc:sldMkLst>
        <pc:spChg chg="mod">
          <ac:chgData name="Ihor Aleksandrov" userId="c3051032-6b87-4db2-b257-777a0106fbd9" providerId="ADAL" clId="{6E992857-9748-4C0F-AA63-95FC0898136C}" dt="2024-02-02T13:08:08.418" v="293"/>
          <ac:spMkLst>
            <pc:docMk/>
            <pc:sldMk cId="1313150803" sldId="324"/>
            <ac:spMk id="2" creationId="{53C5D828-9666-E312-B574-9FE965A7D6BE}"/>
          </ac:spMkLst>
        </pc:spChg>
        <pc:spChg chg="add mod">
          <ac:chgData name="Ihor Aleksandrov" userId="c3051032-6b87-4db2-b257-777a0106fbd9" providerId="ADAL" clId="{6E992857-9748-4C0F-AA63-95FC0898136C}" dt="2024-02-02T13:08:25.793" v="298" actId="1076"/>
          <ac:spMkLst>
            <pc:docMk/>
            <pc:sldMk cId="1313150803" sldId="324"/>
            <ac:spMk id="5" creationId="{EAF8ED62-DEB2-772E-4D77-B5E4BECADC24}"/>
          </ac:spMkLst>
        </pc:spChg>
        <pc:spChg chg="del">
          <ac:chgData name="Ihor Aleksandrov" userId="c3051032-6b87-4db2-b257-777a0106fbd9" providerId="ADAL" clId="{6E992857-9748-4C0F-AA63-95FC0898136C}" dt="2024-02-02T13:08:11.191" v="294" actId="478"/>
          <ac:spMkLst>
            <pc:docMk/>
            <pc:sldMk cId="1313150803" sldId="324"/>
            <ac:spMk id="7" creationId="{97777EB2-12FA-074D-1007-FF7343BDF33D}"/>
          </ac:spMkLst>
        </pc:spChg>
        <pc:spChg chg="add mod">
          <ac:chgData name="Ihor Aleksandrov" userId="c3051032-6b87-4db2-b257-777a0106fbd9" providerId="ADAL" clId="{6E992857-9748-4C0F-AA63-95FC0898136C}" dt="2024-02-02T13:08:42.192" v="303" actId="20577"/>
          <ac:spMkLst>
            <pc:docMk/>
            <pc:sldMk cId="1313150803" sldId="324"/>
            <ac:spMk id="8" creationId="{FD5A716E-9DF6-0109-1148-63B896E40EC0}"/>
          </ac:spMkLst>
        </pc:spChg>
        <pc:spChg chg="del">
          <ac:chgData name="Ihor Aleksandrov" userId="c3051032-6b87-4db2-b257-777a0106fbd9" providerId="ADAL" clId="{6E992857-9748-4C0F-AA63-95FC0898136C}" dt="2024-02-02T13:08:12.617" v="295" actId="478"/>
          <ac:spMkLst>
            <pc:docMk/>
            <pc:sldMk cId="1313150803" sldId="324"/>
            <ac:spMk id="11" creationId="{BA2092DE-7EFF-D3A4-01AB-E662869D481E}"/>
          </ac:spMkLst>
        </pc:spChg>
      </pc:sldChg>
      <pc:sldChg chg="addSp delSp modSp add mod setBg delDesignElem">
        <pc:chgData name="Ihor Aleksandrov" userId="c3051032-6b87-4db2-b257-777a0106fbd9" providerId="ADAL" clId="{6E992857-9748-4C0F-AA63-95FC0898136C}" dt="2024-02-02T13:15:54.867" v="357" actId="1076"/>
        <pc:sldMkLst>
          <pc:docMk/>
          <pc:sldMk cId="256048852" sldId="325"/>
        </pc:sldMkLst>
        <pc:spChg chg="mod">
          <ac:chgData name="Ihor Aleksandrov" userId="c3051032-6b87-4db2-b257-777a0106fbd9" providerId="ADAL" clId="{6E992857-9748-4C0F-AA63-95FC0898136C}" dt="2024-02-02T13:12:03.009" v="309" actId="26606"/>
          <ac:spMkLst>
            <pc:docMk/>
            <pc:sldMk cId="256048852" sldId="325"/>
            <ac:spMk id="2" creationId="{53C5D828-9666-E312-B574-9FE965A7D6BE}"/>
          </ac:spMkLst>
        </pc:spChg>
        <pc:spChg chg="mod ord">
          <ac:chgData name="Ihor Aleksandrov" userId="c3051032-6b87-4db2-b257-777a0106fbd9" providerId="ADAL" clId="{6E992857-9748-4C0F-AA63-95FC0898136C}" dt="2024-02-02T13:12:03.009" v="309" actId="26606"/>
          <ac:spMkLst>
            <pc:docMk/>
            <pc:sldMk cId="256048852" sldId="325"/>
            <ac:spMk id="3" creationId="{5AA19FA0-A765-8169-03F1-928E3EF7B595}"/>
          </ac:spMkLst>
        </pc:spChg>
        <pc:spChg chg="add mod">
          <ac:chgData name="Ihor Aleksandrov" userId="c3051032-6b87-4db2-b257-777a0106fbd9" providerId="ADAL" clId="{6E992857-9748-4C0F-AA63-95FC0898136C}" dt="2024-02-02T13:14:16.637" v="338" actId="1037"/>
          <ac:spMkLst>
            <pc:docMk/>
            <pc:sldMk cId="256048852" sldId="325"/>
            <ac:spMk id="7" creationId="{C8D4ACD5-BB85-5131-B2D2-7152F5D23053}"/>
          </ac:spMkLst>
        </pc:spChg>
        <pc:spChg chg="add mod">
          <ac:chgData name="Ihor Aleksandrov" userId="c3051032-6b87-4db2-b257-777a0106fbd9" providerId="ADAL" clId="{6E992857-9748-4C0F-AA63-95FC0898136C}" dt="2024-02-02T13:14:08.929" v="330" actId="255"/>
          <ac:spMkLst>
            <pc:docMk/>
            <pc:sldMk cId="256048852" sldId="325"/>
            <ac:spMk id="10" creationId="{B9F3790D-5C1B-298B-E7D8-B727F5EDB781}"/>
          </ac:spMkLst>
        </pc:spChg>
        <pc:spChg chg="add">
          <ac:chgData name="Ihor Aleksandrov" userId="c3051032-6b87-4db2-b257-777a0106fbd9" providerId="ADAL" clId="{6E992857-9748-4C0F-AA63-95FC0898136C}" dt="2024-02-02T13:12:03.009" v="309" actId="26606"/>
          <ac:spMkLst>
            <pc:docMk/>
            <pc:sldMk cId="256048852" sldId="325"/>
            <ac:spMk id="11" creationId="{D4771268-CB57-404A-9271-370EB28F6090}"/>
          </ac:spMkLst>
        </pc:spChg>
        <pc:spChg chg="add mod">
          <ac:chgData name="Ihor Aleksandrov" userId="c3051032-6b87-4db2-b257-777a0106fbd9" providerId="ADAL" clId="{6E992857-9748-4C0F-AA63-95FC0898136C}" dt="2024-02-02T13:14:32.705" v="342" actId="1076"/>
          <ac:spMkLst>
            <pc:docMk/>
            <pc:sldMk cId="256048852" sldId="325"/>
            <ac:spMk id="13" creationId="{483ED696-EED7-A656-DB19-099989E5ED63}"/>
          </ac:spMkLst>
        </pc:spChg>
        <pc:spChg chg="add mod">
          <ac:chgData name="Ihor Aleksandrov" userId="c3051032-6b87-4db2-b257-777a0106fbd9" providerId="ADAL" clId="{6E992857-9748-4C0F-AA63-95FC0898136C}" dt="2024-02-02T13:15:07.762" v="347" actId="6549"/>
          <ac:spMkLst>
            <pc:docMk/>
            <pc:sldMk cId="256048852" sldId="325"/>
            <ac:spMk id="15" creationId="{01BBD830-7DA7-EA92-AC62-BA3303AC1E0A}"/>
          </ac:spMkLst>
        </pc:spChg>
        <pc:spChg chg="add del">
          <ac:chgData name="Ihor Aleksandrov" userId="c3051032-6b87-4db2-b257-777a0106fbd9" providerId="ADAL" clId="{6E992857-9748-4C0F-AA63-95FC0898136C}" dt="2024-02-02T13:15:25.595" v="349" actId="22"/>
          <ac:spMkLst>
            <pc:docMk/>
            <pc:sldMk cId="256048852" sldId="325"/>
            <ac:spMk id="17" creationId="{9B09958F-67D0-DAE1-6EFA-42CD440EE2C9}"/>
          </ac:spMkLst>
        </pc:spChg>
        <pc:spChg chg="add mod">
          <ac:chgData name="Ihor Aleksandrov" userId="c3051032-6b87-4db2-b257-777a0106fbd9" providerId="ADAL" clId="{6E992857-9748-4C0F-AA63-95FC0898136C}" dt="2024-02-02T13:15:38.024" v="353" actId="14100"/>
          <ac:spMkLst>
            <pc:docMk/>
            <pc:sldMk cId="256048852" sldId="325"/>
            <ac:spMk id="19" creationId="{861AE8F5-F55B-71B1-4313-5A0B8FC002D1}"/>
          </ac:spMkLst>
        </pc:spChg>
        <pc:spChg chg="add mod">
          <ac:chgData name="Ihor Aleksandrov" userId="c3051032-6b87-4db2-b257-777a0106fbd9" providerId="ADAL" clId="{6E992857-9748-4C0F-AA63-95FC0898136C}" dt="2024-02-02T13:15:54.867" v="357" actId="1076"/>
          <ac:spMkLst>
            <pc:docMk/>
            <pc:sldMk cId="256048852" sldId="325"/>
            <ac:spMk id="21" creationId="{83161082-5E59-58F0-8F69-6B6298ACFA36}"/>
          </ac:spMkLst>
        </pc:spChg>
        <pc:spChg chg="del">
          <ac:chgData name="Ihor Aleksandrov" userId="c3051032-6b87-4db2-b257-777a0106fbd9" providerId="ADAL" clId="{6E992857-9748-4C0F-AA63-95FC0898136C}" dt="2024-02-02T13:11:37.441" v="305"/>
          <ac:spMkLst>
            <pc:docMk/>
            <pc:sldMk cId="256048852" sldId="325"/>
            <ac:spMk id="24" creationId="{D4771268-CB57-404A-9271-370EB28F6090}"/>
          </ac:spMkLst>
        </pc:spChg>
        <pc:picChg chg="add mod">
          <ac:chgData name="Ihor Aleksandrov" userId="c3051032-6b87-4db2-b257-777a0106fbd9" providerId="ADAL" clId="{6E992857-9748-4C0F-AA63-95FC0898136C}" dt="2024-02-02T13:12:44.656" v="316" actId="1076"/>
          <ac:picMkLst>
            <pc:docMk/>
            <pc:sldMk cId="256048852" sldId="325"/>
            <ac:picMk id="4" creationId="{A0BC4B95-C04B-0DF3-636D-1DDA19522BE3}"/>
          </ac:picMkLst>
        </pc:picChg>
        <pc:picChg chg="mod">
          <ac:chgData name="Ihor Aleksandrov" userId="c3051032-6b87-4db2-b257-777a0106fbd9" providerId="ADAL" clId="{6E992857-9748-4C0F-AA63-95FC0898136C}" dt="2024-02-02T13:12:37.898" v="313" actId="1076"/>
          <ac:picMkLst>
            <pc:docMk/>
            <pc:sldMk cId="256048852" sldId="325"/>
            <ac:picMk id="6" creationId="{540496AA-0B24-0040-9F44-BAFA2FCB0BAA}"/>
          </ac:picMkLst>
        </pc:picChg>
        <pc:picChg chg="del">
          <ac:chgData name="Ihor Aleksandrov" userId="c3051032-6b87-4db2-b257-777a0106fbd9" providerId="ADAL" clId="{6E992857-9748-4C0F-AA63-95FC0898136C}" dt="2024-02-02T13:11:57.523" v="307" actId="21"/>
          <ac:picMkLst>
            <pc:docMk/>
            <pc:sldMk cId="256048852" sldId="325"/>
            <ac:picMk id="8" creationId="{658C3F76-54EF-576F-9F63-72AC8DC29881}"/>
          </ac:picMkLst>
        </pc:picChg>
      </pc:sldChg>
      <pc:sldChg chg="addSp delSp modSp add mod ord">
        <pc:chgData name="Ihor Aleksandrov" userId="c3051032-6b87-4db2-b257-777a0106fbd9" providerId="ADAL" clId="{6E992857-9748-4C0F-AA63-95FC0898136C}" dt="2024-02-02T13:18:31.555" v="372"/>
        <pc:sldMkLst>
          <pc:docMk/>
          <pc:sldMk cId="3058822169" sldId="326"/>
        </pc:sldMkLst>
        <pc:spChg chg="mod">
          <ac:chgData name="Ihor Aleksandrov" userId="c3051032-6b87-4db2-b257-777a0106fbd9" providerId="ADAL" clId="{6E992857-9748-4C0F-AA63-95FC0898136C}" dt="2024-02-02T13:17:09.523" v="361"/>
          <ac:spMkLst>
            <pc:docMk/>
            <pc:sldMk cId="3058822169" sldId="326"/>
            <ac:spMk id="2" creationId="{53C5D828-9666-E312-B574-9FE965A7D6BE}"/>
          </ac:spMkLst>
        </pc:spChg>
        <pc:spChg chg="add mod">
          <ac:chgData name="Ihor Aleksandrov" userId="c3051032-6b87-4db2-b257-777a0106fbd9" providerId="ADAL" clId="{6E992857-9748-4C0F-AA63-95FC0898136C}" dt="2024-02-02T13:17:31.194" v="367" actId="1076"/>
          <ac:spMkLst>
            <pc:docMk/>
            <pc:sldMk cId="3058822169" sldId="326"/>
            <ac:spMk id="5" creationId="{07E1C3D5-78D2-A772-6854-E977E2250129}"/>
          </ac:spMkLst>
        </pc:spChg>
        <pc:spChg chg="del">
          <ac:chgData name="Ihor Aleksandrov" userId="c3051032-6b87-4db2-b257-777a0106fbd9" providerId="ADAL" clId="{6E992857-9748-4C0F-AA63-95FC0898136C}" dt="2024-02-02T13:17:12.964" v="362" actId="478"/>
          <ac:spMkLst>
            <pc:docMk/>
            <pc:sldMk cId="3058822169" sldId="326"/>
            <ac:spMk id="7" creationId="{97777EB2-12FA-074D-1007-FF7343BDF33D}"/>
          </ac:spMkLst>
        </pc:spChg>
        <pc:spChg chg="add mod">
          <ac:chgData name="Ihor Aleksandrov" userId="c3051032-6b87-4db2-b257-777a0106fbd9" providerId="ADAL" clId="{6E992857-9748-4C0F-AA63-95FC0898136C}" dt="2024-02-02T13:17:51.198" v="370" actId="1076"/>
          <ac:spMkLst>
            <pc:docMk/>
            <pc:sldMk cId="3058822169" sldId="326"/>
            <ac:spMk id="8" creationId="{ED6D8477-46D1-2AD4-9064-76BCDF9F1B32}"/>
          </ac:spMkLst>
        </pc:spChg>
        <pc:spChg chg="add mod">
          <ac:chgData name="Ihor Aleksandrov" userId="c3051032-6b87-4db2-b257-777a0106fbd9" providerId="ADAL" clId="{6E992857-9748-4C0F-AA63-95FC0898136C}" dt="2024-02-02T13:18:31.555" v="372"/>
          <ac:spMkLst>
            <pc:docMk/>
            <pc:sldMk cId="3058822169" sldId="326"/>
            <ac:spMk id="9" creationId="{14D9DA4F-1ABF-32EC-72CE-662C44061D8C}"/>
          </ac:spMkLst>
        </pc:spChg>
        <pc:spChg chg="del mod">
          <ac:chgData name="Ihor Aleksandrov" userId="c3051032-6b87-4db2-b257-777a0106fbd9" providerId="ADAL" clId="{6E992857-9748-4C0F-AA63-95FC0898136C}" dt="2024-02-02T13:17:18.411" v="364" actId="478"/>
          <ac:spMkLst>
            <pc:docMk/>
            <pc:sldMk cId="3058822169" sldId="326"/>
            <ac:spMk id="11" creationId="{BA2092DE-7EFF-D3A4-01AB-E662869D481E}"/>
          </ac:spMkLst>
        </pc:spChg>
      </pc:sldChg>
      <pc:sldChg chg="del">
        <pc:chgData name="Ihor Aleksandrov" userId="c3051032-6b87-4db2-b257-777a0106fbd9" providerId="ADAL" clId="{6E992857-9748-4C0F-AA63-95FC0898136C}" dt="2024-02-01T12:45:29.416" v="11" actId="2696"/>
        <pc:sldMkLst>
          <pc:docMk/>
          <pc:sldMk cId="4075213889" sldId="326"/>
        </pc:sldMkLst>
      </pc:sldChg>
      <pc:sldChg chg="addSp delSp modSp add mod">
        <pc:chgData name="Ihor Aleksandrov" userId="c3051032-6b87-4db2-b257-777a0106fbd9" providerId="ADAL" clId="{6E992857-9748-4C0F-AA63-95FC0898136C}" dt="2024-02-02T13:19:28.579" v="391" actId="1076"/>
        <pc:sldMkLst>
          <pc:docMk/>
          <pc:sldMk cId="2161065627" sldId="327"/>
        </pc:sldMkLst>
        <pc:spChg chg="mod">
          <ac:chgData name="Ihor Aleksandrov" userId="c3051032-6b87-4db2-b257-777a0106fbd9" providerId="ADAL" clId="{6E992857-9748-4C0F-AA63-95FC0898136C}" dt="2024-02-02T13:18:47.666" v="382" actId="14100"/>
          <ac:spMkLst>
            <pc:docMk/>
            <pc:sldMk cId="2161065627" sldId="327"/>
            <ac:spMk id="2" creationId="{53C5D828-9666-E312-B574-9FE965A7D6BE}"/>
          </ac:spMkLst>
        </pc:spChg>
        <pc:spChg chg="del">
          <ac:chgData name="Ihor Aleksandrov" userId="c3051032-6b87-4db2-b257-777a0106fbd9" providerId="ADAL" clId="{6E992857-9748-4C0F-AA63-95FC0898136C}" dt="2024-02-02T13:18:51.259" v="384" actId="478"/>
          <ac:spMkLst>
            <pc:docMk/>
            <pc:sldMk cId="2161065627" sldId="327"/>
            <ac:spMk id="5" creationId="{07E1C3D5-78D2-A772-6854-E977E2250129}"/>
          </ac:spMkLst>
        </pc:spChg>
        <pc:spChg chg="add mod">
          <ac:chgData name="Ihor Aleksandrov" userId="c3051032-6b87-4db2-b257-777a0106fbd9" providerId="ADAL" clId="{6E992857-9748-4C0F-AA63-95FC0898136C}" dt="2024-02-02T13:19:15.846" v="388" actId="1076"/>
          <ac:spMkLst>
            <pc:docMk/>
            <pc:sldMk cId="2161065627" sldId="327"/>
            <ac:spMk id="6" creationId="{76465CA7-4D10-1A4C-BD3F-E0171D673D59}"/>
          </ac:spMkLst>
        </pc:spChg>
        <pc:spChg chg="del">
          <ac:chgData name="Ihor Aleksandrov" userId="c3051032-6b87-4db2-b257-777a0106fbd9" providerId="ADAL" clId="{6E992857-9748-4C0F-AA63-95FC0898136C}" dt="2024-02-02T13:18:49.632" v="383" actId="478"/>
          <ac:spMkLst>
            <pc:docMk/>
            <pc:sldMk cId="2161065627" sldId="327"/>
            <ac:spMk id="8" creationId="{ED6D8477-46D1-2AD4-9064-76BCDF9F1B32}"/>
          </ac:spMkLst>
        </pc:spChg>
        <pc:spChg chg="add mod">
          <ac:chgData name="Ihor Aleksandrov" userId="c3051032-6b87-4db2-b257-777a0106fbd9" providerId="ADAL" clId="{6E992857-9748-4C0F-AA63-95FC0898136C}" dt="2024-02-02T13:19:28.579" v="391" actId="1076"/>
          <ac:spMkLst>
            <pc:docMk/>
            <pc:sldMk cId="2161065627" sldId="327"/>
            <ac:spMk id="9" creationId="{4394F1BA-173E-28DB-8A5C-D918B6A46114}"/>
          </ac:spMkLst>
        </pc:spChg>
      </pc:sldChg>
      <pc:sldChg chg="del">
        <pc:chgData name="Ihor Aleksandrov" userId="c3051032-6b87-4db2-b257-777a0106fbd9" providerId="ADAL" clId="{6E992857-9748-4C0F-AA63-95FC0898136C}" dt="2024-02-01T12:45:29.416" v="11" actId="2696"/>
        <pc:sldMkLst>
          <pc:docMk/>
          <pc:sldMk cId="1394515765" sldId="328"/>
        </pc:sldMkLst>
      </pc:sldChg>
      <pc:sldChg chg="del">
        <pc:chgData name="Ihor Aleksandrov" userId="c3051032-6b87-4db2-b257-777a0106fbd9" providerId="ADAL" clId="{6E992857-9748-4C0F-AA63-95FC0898136C}" dt="2024-02-01T12:45:29.416" v="11" actId="2696"/>
        <pc:sldMkLst>
          <pc:docMk/>
          <pc:sldMk cId="2894895994" sldId="329"/>
        </pc:sldMkLst>
      </pc:sldChg>
      <pc:sldChg chg="del">
        <pc:chgData name="Ihor Aleksandrov" userId="c3051032-6b87-4db2-b257-777a0106fbd9" providerId="ADAL" clId="{6E992857-9748-4C0F-AA63-95FC0898136C}" dt="2024-02-01T12:45:29.416" v="11" actId="2696"/>
        <pc:sldMkLst>
          <pc:docMk/>
          <pc:sldMk cId="1199785366" sldId="330"/>
        </pc:sldMkLst>
      </pc:sldChg>
    </pc:docChg>
  </pc:docChgLst>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chgInfo>
</file>

<file path=ppt/diagrams/_rels/data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Containers</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CDDBB8DD-A01C-4732-AC35-F28DD8AF8C15}">
      <dgm:prSet/>
      <dgm:spPr/>
      <dgm:t>
        <a:bodyPr/>
        <a:lstStyle/>
        <a:p>
          <a:r>
            <a:rPr lang="en-US" dirty="0"/>
            <a:t>Docker</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DFB4CC20-ADD4-4C51-9B29-CA7EC3DD7DF0}" type="parTrans" cxnId="{5B5625A1-2376-4504-8D09-CFD67F0F8444}">
      <dgm:prSet/>
      <dgm:spPr/>
      <dgm:t>
        <a:bodyPr/>
        <a:lstStyle/>
        <a:p>
          <a:endParaRPr lang="ru-UA"/>
        </a:p>
      </dgm:t>
    </dgm:pt>
    <dgm:pt modelId="{A9DDE59F-C1EA-4792-AE58-0C79FA5AF3CA}" type="sibTrans" cxnId="{5B5625A1-2376-4504-8D09-CFD67F0F8444}">
      <dgm:prSet/>
      <dgm:spPr/>
      <dgm:t>
        <a:bodyPr/>
        <a:lstStyle/>
        <a:p>
          <a:endParaRPr lang="ru-UA"/>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2">
        <dgm:presLayoutVars>
          <dgm:chMax val="1"/>
          <dgm:bulletEnabled val="1"/>
        </dgm:presLayoutVars>
      </dgm:prSet>
      <dgm:spPr/>
    </dgm:pt>
    <dgm:pt modelId="{CDD65FAC-2AE3-4501-9800-184AE3820557}" type="pres">
      <dgm:prSet presAssocID="{7B2C8051-D046-465E-BB80-77D9BB7B38CD}" presName="sp" presStyleCnt="0"/>
      <dgm:spPr/>
    </dgm:pt>
    <dgm:pt modelId="{E941C728-4ECD-4779-A47F-0FD71CBA77D9}" type="pres">
      <dgm:prSet presAssocID="{CDDBB8DD-A01C-4732-AC35-F28DD8AF8C15}" presName="linNode" presStyleCnt="0"/>
      <dgm:spPr/>
    </dgm:pt>
    <dgm:pt modelId="{5201E5E7-37E9-4B9E-A739-F052FDC9C480}" type="pres">
      <dgm:prSet presAssocID="{CDDBB8DD-A01C-4732-AC35-F28DD8AF8C15}" presName="parentText" presStyleLbl="node1" presStyleIdx="1" presStyleCnt="2">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43DBA823-5DC9-40A6-95CA-D5A624D6DBC8}" type="presOf" srcId="{CDDBB8DD-A01C-4732-AC35-F28DD8AF8C15}" destId="{5201E5E7-37E9-4B9E-A739-F052FDC9C480}"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5B5625A1-2376-4504-8D09-CFD67F0F8444}" srcId="{1C600E66-A0CB-470F-8514-C91590285CB3}" destId="{CDDBB8DD-A01C-4732-AC35-F28DD8AF8C15}" srcOrd="1" destOrd="0" parTransId="{DFB4CC20-ADD4-4C51-9B29-CA7EC3DD7DF0}" sibTransId="{A9DDE59F-C1EA-4792-AE58-0C79FA5AF3CA}"/>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 modelId="{0DBC9438-D464-4937-8CB4-AFDC8AA3A081}" type="presParOf" srcId="{4FE4B1AC-A99B-45EC-AFA8-E510D59359ED}" destId="{CDD65FAC-2AE3-4501-9800-184AE3820557}" srcOrd="1" destOrd="0" presId="urn:microsoft.com/office/officeart/2005/8/layout/vList5"/>
    <dgm:cxn modelId="{B05608C4-953F-4B6F-9DB3-3B965BA5AC2E}" type="presParOf" srcId="{4FE4B1AC-A99B-45EC-AFA8-E510D59359ED}" destId="{E941C728-4ECD-4779-A47F-0FD71CBA77D9}" srcOrd="2" destOrd="0" presId="urn:microsoft.com/office/officeart/2005/8/layout/vList5"/>
    <dgm:cxn modelId="{4E2E09B6-7579-4FB6-B6CB-EBB7768E04A4}" type="presParOf" srcId="{E941C728-4ECD-4779-A47F-0FD71CBA77D9}" destId="{5201E5E7-37E9-4B9E-A739-F052FDC9C48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40"/>
          <a:ext cx="2300624" cy="1616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Containers</a:t>
          </a:r>
        </a:p>
      </dsp:txBody>
      <dsp:txXfrm>
        <a:off x="2123912" y="78953"/>
        <a:ext cx="2142798" cy="1458723"/>
      </dsp:txXfrm>
    </dsp:sp>
    <dsp:sp modelId="{5201E5E7-37E9-4B9E-A739-F052FDC9C480}">
      <dsp:nvSpPr>
        <dsp:cNvPr id="0" name=""/>
        <dsp:cNvSpPr/>
      </dsp:nvSpPr>
      <dsp:spPr>
        <a:xfrm>
          <a:off x="2044999" y="1697417"/>
          <a:ext cx="2300624" cy="1616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Docker</a:t>
          </a:r>
        </a:p>
      </dsp:txBody>
      <dsp:txXfrm>
        <a:off x="2123912" y="1776330"/>
        <a:ext cx="2142798" cy="145872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27.02.2024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560EC0D5-C2EA-4FEA-8DD7-6E03BA8500F8}" type="datetime1">
              <a:rPr lang="ru-UA" smtClean="0"/>
              <a:t>27.02.2024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n-US"/>
              <a:t>Step 7. Containerization - ver. 202403</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7D5C34B7-4561-4D16-B007-2300A1257C33}" type="datetime1">
              <a:rPr lang="ru-UA" smtClean="0"/>
              <a:t>27.02.2024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n-US"/>
              <a:t>Step 7. Containerization - ver. 202403</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0B1D10EB-7206-4F5B-827F-96FC92E8744F}" type="datetime1">
              <a:rPr lang="ru-UA" smtClean="0"/>
              <a:t>27.02.2024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n-US"/>
              <a:t>Step 7. Containerization - ver. 202403</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955C71E3-FB53-42A1-81D5-13D888ACA25A}" type="datetime1">
              <a:rPr lang="ru-UA" smtClean="0"/>
              <a:t>27.02.2024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n-US"/>
              <a:t>Step 7. Containerization - ver. 202403</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625F3913-1560-4FBB-AEFD-23CC40663CBE}" type="datetime1">
              <a:rPr lang="ru-UA" smtClean="0"/>
              <a:t>27.02.2024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n-US"/>
              <a:t>Step 7. Containerization - ver. 202403</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8340445E-F630-44AA-8ACC-F5D3026EC9EC}" type="datetime1">
              <a:rPr lang="ru-UA" smtClean="0"/>
              <a:t>27.02.2024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n-US"/>
              <a:t>Step 7. Containerization - ver. 202403</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97041811-D308-4D27-B959-F89ABCC95BD8}" type="datetime1">
              <a:rPr lang="ru-UA" smtClean="0"/>
              <a:t>27.02.2024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n-US"/>
              <a:t>Step 7. Containerization - ver. 202403</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D0DC3DAF-DEFD-40D9-8D7C-E9E79DF22A84}" type="datetime1">
              <a:rPr lang="ru-UA" smtClean="0"/>
              <a:t>27.02.2024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n-US"/>
              <a:t>Step 7. Containerization - ver. 202403</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B31BA57C-F8D5-424E-8FC6-9071C1226218}" type="datetime1">
              <a:rPr lang="ru-UA" smtClean="0"/>
              <a:t>27.02.2024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n-US"/>
              <a:t>Step 7. Containerization - ver. 202403</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7420D7CF-2C4A-4015-B606-12F806CCA775}" type="datetime1">
              <a:rPr lang="ru-UA" smtClean="0"/>
              <a:t>27.02.2024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n-US"/>
              <a:t>Step 7. Containerization - ver. 202403</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19217871-B1DC-45F7-9D47-E39E3C48281B}" type="datetime1">
              <a:rPr lang="ru-UA" smtClean="0"/>
              <a:t>27.02.2024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n-US"/>
              <a:t>Step 7. Containerization - ver. 202403</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0C64B-09EB-4C5C-831F-871CA84D99FE}" type="datetime1">
              <a:rPr lang="ru-UA" smtClean="0"/>
              <a:t>27.02.2024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Step 7. Containerization - ver. 202403</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7. Containerization</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n-US" sz="900">
                <a:solidFill>
                  <a:schemeClr val="tx1"/>
                </a:solidFill>
              </a:rPr>
              <a:t>Step 7. Containerization - ver. 202403</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Docker Registry?</a:t>
            </a:r>
          </a:p>
        </p:txBody>
      </p:sp>
      <p:pic>
        <p:nvPicPr>
          <p:cNvPr id="6" name="Picture 5" descr="A diagram of a computer process&#10;&#10;Description automatically generated with medium confidence">
            <a:extLst>
              <a:ext uri="{FF2B5EF4-FFF2-40B4-BE49-F238E27FC236}">
                <a16:creationId xmlns:a16="http://schemas.microsoft.com/office/drawing/2014/main" id="{5D9CD87C-47C8-077C-99DC-0E6F3E293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046" y="5131677"/>
            <a:ext cx="1146406" cy="62479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202403</a:t>
            </a:r>
          </a:p>
        </p:txBody>
      </p:sp>
      <p:sp>
        <p:nvSpPr>
          <p:cNvPr id="5" name="TextBox 4">
            <a:extLst>
              <a:ext uri="{FF2B5EF4-FFF2-40B4-BE49-F238E27FC236}">
                <a16:creationId xmlns:a16="http://schemas.microsoft.com/office/drawing/2014/main" id="{D351E192-6FBB-FDFA-A61A-780231E282D0}"/>
              </a:ext>
            </a:extLst>
          </p:cNvPr>
          <p:cNvSpPr txBox="1"/>
          <p:nvPr/>
        </p:nvSpPr>
        <p:spPr>
          <a:xfrm>
            <a:off x="4328159" y="346864"/>
            <a:ext cx="7545977" cy="5632311"/>
          </a:xfrm>
          <a:prstGeom prst="rect">
            <a:avLst/>
          </a:prstGeom>
          <a:noFill/>
        </p:spPr>
        <p:txBody>
          <a:bodyPr wrap="square">
            <a:spAutoFit/>
          </a:bodyPr>
          <a:lstStyle/>
          <a:p>
            <a:r>
              <a:rPr lang="en-US" dirty="0"/>
              <a:t>A Docker registry is a system for storing and distributing Docker images with specific names. There may be several versions of the same image, each with its own set of tags. A Docker registry is separated into Docker repositories, each of which holds all image modifications. The registry may be used by Docker users to fetch images locally and to push new images to the registry (given adequate access permissions when applicable). The registry is a server-side application that stores and distributes Docker images. It is stateless and extremely scalable. </a:t>
            </a:r>
          </a:p>
          <a:p>
            <a:r>
              <a:rPr lang="en-US" dirty="0"/>
              <a:t>Uses of Docker Registry</a:t>
            </a:r>
          </a:p>
          <a:p>
            <a:endParaRPr lang="en-US" dirty="0"/>
          </a:p>
          <a:p>
            <a:r>
              <a:rPr lang="en-US" dirty="0"/>
              <a:t>    Our images can be stored in the Docker registry.</a:t>
            </a:r>
          </a:p>
          <a:p>
            <a:r>
              <a:rPr lang="en-US" dirty="0"/>
              <a:t>    We can automate the development.</a:t>
            </a:r>
          </a:p>
          <a:p>
            <a:r>
              <a:rPr lang="en-US" dirty="0"/>
              <a:t>    With the help of a private docker registry, we can secure our image.</a:t>
            </a:r>
          </a:p>
          <a:p>
            <a:endParaRPr lang="en-US" dirty="0"/>
          </a:p>
          <a:p>
            <a:r>
              <a:rPr lang="en-US" dirty="0"/>
              <a:t>Different Types of Docker Registries</a:t>
            </a:r>
          </a:p>
          <a:p>
            <a:endParaRPr lang="en-US" dirty="0"/>
          </a:p>
          <a:p>
            <a:r>
              <a:rPr lang="en-US" dirty="0"/>
              <a:t>    </a:t>
            </a:r>
            <a:r>
              <a:rPr lang="en-US" dirty="0" err="1"/>
              <a:t>DockerHub</a:t>
            </a:r>
            <a:endParaRPr lang="en-US" dirty="0"/>
          </a:p>
          <a:p>
            <a:r>
              <a:rPr lang="en-US" dirty="0"/>
              <a:t>    Amazon Elastic Container Registry (ECR)</a:t>
            </a:r>
          </a:p>
          <a:p>
            <a:r>
              <a:rPr lang="en-US" dirty="0"/>
              <a:t>    Google Container Registry (GCR)</a:t>
            </a:r>
          </a:p>
          <a:p>
            <a:r>
              <a:rPr lang="en-US" dirty="0"/>
              <a:t>    Azure Container Registry (ACR)</a:t>
            </a:r>
          </a:p>
        </p:txBody>
      </p:sp>
      <p:sp>
        <p:nvSpPr>
          <p:cNvPr id="8" name="TextBox 7">
            <a:extLst>
              <a:ext uri="{FF2B5EF4-FFF2-40B4-BE49-F238E27FC236}">
                <a16:creationId xmlns:a16="http://schemas.microsoft.com/office/drawing/2014/main" id="{A65BF8AF-2607-1AD0-B1C0-0C2C74AAA77F}"/>
              </a:ext>
            </a:extLst>
          </p:cNvPr>
          <p:cNvSpPr txBox="1"/>
          <p:nvPr/>
        </p:nvSpPr>
        <p:spPr>
          <a:xfrm>
            <a:off x="4823461" y="6234137"/>
            <a:ext cx="4581797" cy="276999"/>
          </a:xfrm>
          <a:prstGeom prst="rect">
            <a:avLst/>
          </a:prstGeom>
          <a:noFill/>
        </p:spPr>
        <p:txBody>
          <a:bodyPr wrap="square">
            <a:spAutoFit/>
          </a:bodyPr>
          <a:lstStyle/>
          <a:p>
            <a:r>
              <a:rPr lang="en-US" sz="1200" dirty="0"/>
              <a:t>https://www.geeksforgeeks.org/what-is-docker-registry/?ref=lbp</a:t>
            </a:r>
            <a:endParaRPr lang="ru-UA" sz="1200" dirty="0"/>
          </a:p>
        </p:txBody>
      </p:sp>
    </p:spTree>
    <p:extLst>
      <p:ext uri="{BB962C8B-B14F-4D97-AF65-F5344CB8AC3E}">
        <p14:creationId xmlns:p14="http://schemas.microsoft.com/office/powerpoint/2010/main" val="34011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Docker </a:t>
            </a:r>
            <a:r>
              <a:rPr lang="en-US" sz="3600" kern="1200">
                <a:solidFill>
                  <a:srgbClr val="FFFFFF"/>
                </a:solidFill>
                <a:latin typeface="+mj-lt"/>
                <a:ea typeface="+mj-ea"/>
                <a:cs typeface="+mj-cs"/>
              </a:rPr>
              <a:t>Engine</a:t>
            </a:r>
            <a:endParaRPr lang="en-US" sz="3600" kern="1200" dirty="0">
              <a:solidFill>
                <a:srgbClr val="FFFFFF"/>
              </a:solidFill>
              <a:latin typeface="+mj-lt"/>
              <a:ea typeface="+mj-ea"/>
              <a:cs typeface="+mj-cs"/>
            </a:endParaRPr>
          </a:p>
        </p:txBody>
      </p:sp>
      <p:pic>
        <p:nvPicPr>
          <p:cNvPr id="9" name="Picture 8">
            <a:extLst>
              <a:ext uri="{FF2B5EF4-FFF2-40B4-BE49-F238E27FC236}">
                <a16:creationId xmlns:a16="http://schemas.microsoft.com/office/drawing/2014/main" id="{E260C700-0728-4B0C-04AD-221C6FF6F900}"/>
              </a:ext>
            </a:extLst>
          </p:cNvPr>
          <p:cNvPicPr>
            <a:picLocks noChangeAspect="1"/>
          </p:cNvPicPr>
          <p:nvPr/>
        </p:nvPicPr>
        <p:blipFill>
          <a:blip r:embed="rId2"/>
          <a:stretch>
            <a:fillRect/>
          </a:stretch>
        </p:blipFill>
        <p:spPr>
          <a:xfrm>
            <a:off x="1756695" y="5175740"/>
            <a:ext cx="1172910" cy="674423"/>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202403</a:t>
            </a:r>
          </a:p>
        </p:txBody>
      </p:sp>
      <p:sp>
        <p:nvSpPr>
          <p:cNvPr id="5" name="TextBox 4">
            <a:extLst>
              <a:ext uri="{FF2B5EF4-FFF2-40B4-BE49-F238E27FC236}">
                <a16:creationId xmlns:a16="http://schemas.microsoft.com/office/drawing/2014/main" id="{75CCCFE9-3F4D-9AA2-AFDA-57A202DF5A4A}"/>
              </a:ext>
            </a:extLst>
          </p:cNvPr>
          <p:cNvSpPr txBox="1"/>
          <p:nvPr/>
        </p:nvSpPr>
        <p:spPr>
          <a:xfrm>
            <a:off x="5067300" y="1759420"/>
            <a:ext cx="6096000" cy="3416320"/>
          </a:xfrm>
          <a:prstGeom prst="rect">
            <a:avLst/>
          </a:prstGeom>
          <a:noFill/>
        </p:spPr>
        <p:txBody>
          <a:bodyPr wrap="square">
            <a:spAutoFit/>
          </a:bodyPr>
          <a:lstStyle/>
          <a:p>
            <a:r>
              <a:rPr lang="en-US" dirty="0"/>
              <a:t>The software that hosts the containers is named Docker Engine. Docker Engine is a client-server based application. The docker engine has 3 main components:</a:t>
            </a:r>
          </a:p>
          <a:p>
            <a:endParaRPr lang="en-US" dirty="0"/>
          </a:p>
          <a:p>
            <a:r>
              <a:rPr lang="en-US" dirty="0"/>
              <a:t>    Server: It is responsible for creating and managing Docker images, containers, networks, and volumes on the Docker. It is referred to as a daemon process.</a:t>
            </a:r>
          </a:p>
          <a:p>
            <a:r>
              <a:rPr lang="en-US" dirty="0"/>
              <a:t>    REST API: It specifies how the applications can interact with the Server and instructs it what to do.</a:t>
            </a:r>
          </a:p>
          <a:p>
            <a:r>
              <a:rPr lang="en-US" dirty="0"/>
              <a:t>    Client: The Client is a docker command-line interface (CLI), that allows us to interact with Docker using the docker commands.</a:t>
            </a:r>
          </a:p>
        </p:txBody>
      </p:sp>
    </p:spTree>
    <p:extLst>
      <p:ext uri="{BB962C8B-B14F-4D97-AF65-F5344CB8AC3E}">
        <p14:creationId xmlns:p14="http://schemas.microsoft.com/office/powerpoint/2010/main" val="653307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Docker </a:t>
            </a:r>
            <a:r>
              <a:rPr lang="en-US" sz="3600" kern="1200">
                <a:solidFill>
                  <a:srgbClr val="FFFFFF"/>
                </a:solidFill>
                <a:latin typeface="+mj-lt"/>
                <a:ea typeface="+mj-ea"/>
                <a:cs typeface="+mj-cs"/>
              </a:rPr>
              <a:t>Networking</a:t>
            </a:r>
            <a:endParaRPr lang="en-US" sz="3600" kern="1200" dirty="0">
              <a:solidFill>
                <a:srgbClr val="FFFFFF"/>
              </a:solidFill>
              <a:latin typeface="+mj-lt"/>
              <a:ea typeface="+mj-ea"/>
              <a:cs typeface="+mj-cs"/>
            </a:endParaRPr>
          </a:p>
        </p:txBody>
      </p:sp>
      <p:pic>
        <p:nvPicPr>
          <p:cNvPr id="6" name="Picture 5">
            <a:extLst>
              <a:ext uri="{FF2B5EF4-FFF2-40B4-BE49-F238E27FC236}">
                <a16:creationId xmlns:a16="http://schemas.microsoft.com/office/drawing/2014/main" id="{F8CEA80B-C5B4-D8CA-A6C3-D56234D6C238}"/>
              </a:ext>
            </a:extLst>
          </p:cNvPr>
          <p:cNvPicPr>
            <a:picLocks noChangeAspect="1"/>
          </p:cNvPicPr>
          <p:nvPr/>
        </p:nvPicPr>
        <p:blipFill>
          <a:blip r:embed="rId2"/>
          <a:stretch>
            <a:fillRect/>
          </a:stretch>
        </p:blipFill>
        <p:spPr>
          <a:xfrm>
            <a:off x="1341078" y="5171700"/>
            <a:ext cx="1561148" cy="78057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202403</a:t>
            </a:r>
          </a:p>
        </p:txBody>
      </p:sp>
      <p:sp>
        <p:nvSpPr>
          <p:cNvPr id="5" name="TextBox 4">
            <a:extLst>
              <a:ext uri="{FF2B5EF4-FFF2-40B4-BE49-F238E27FC236}">
                <a16:creationId xmlns:a16="http://schemas.microsoft.com/office/drawing/2014/main" id="{409C0454-D885-C23C-8428-81A22A5AB83C}"/>
              </a:ext>
            </a:extLst>
          </p:cNvPr>
          <p:cNvSpPr txBox="1"/>
          <p:nvPr/>
        </p:nvSpPr>
        <p:spPr>
          <a:xfrm>
            <a:off x="4216526" y="432925"/>
            <a:ext cx="7644548" cy="1477328"/>
          </a:xfrm>
          <a:prstGeom prst="rect">
            <a:avLst/>
          </a:prstGeom>
          <a:noFill/>
        </p:spPr>
        <p:txBody>
          <a:bodyPr wrap="square">
            <a:spAutoFit/>
          </a:bodyPr>
          <a:lstStyle/>
          <a:p>
            <a:r>
              <a:rPr lang="en-US" dirty="0"/>
              <a:t>Docker Networking allows you to create a Network of Docker Containers managed by a master node called the manager. Containers inside the Docker Network can talk to each other by sharing packets of information. In this article, we will discuss some basic commands that would help you get started with Docker Networking.</a:t>
            </a:r>
            <a:endParaRPr lang="ru-UA" dirty="0"/>
          </a:p>
        </p:txBody>
      </p:sp>
      <p:sp>
        <p:nvSpPr>
          <p:cNvPr id="8" name="TextBox 7">
            <a:extLst>
              <a:ext uri="{FF2B5EF4-FFF2-40B4-BE49-F238E27FC236}">
                <a16:creationId xmlns:a16="http://schemas.microsoft.com/office/drawing/2014/main" id="{2EC7A3B7-6D63-9E54-A145-A7ED6E97C833}"/>
              </a:ext>
            </a:extLst>
          </p:cNvPr>
          <p:cNvSpPr txBox="1"/>
          <p:nvPr/>
        </p:nvSpPr>
        <p:spPr>
          <a:xfrm>
            <a:off x="4227358" y="1891965"/>
            <a:ext cx="7633716" cy="4801314"/>
          </a:xfrm>
          <a:prstGeom prst="rect">
            <a:avLst/>
          </a:prstGeom>
          <a:noFill/>
        </p:spPr>
        <p:txBody>
          <a:bodyPr wrap="square">
            <a:spAutoFit/>
          </a:bodyPr>
          <a:lstStyle/>
          <a:p>
            <a:r>
              <a:rPr lang="en-US" dirty="0"/>
              <a:t>Types of Network Drivers</a:t>
            </a:r>
          </a:p>
          <a:p>
            <a:endParaRPr lang="en-US" dirty="0"/>
          </a:p>
          <a:p>
            <a:r>
              <a:rPr lang="en-US" dirty="0"/>
              <a:t>    bridge: If you build a container without specifying the kind of driver, the container will only be created in the bridge network, which is the default network. </a:t>
            </a:r>
          </a:p>
          <a:p>
            <a:r>
              <a:rPr lang="en-US" dirty="0"/>
              <a:t>    host: Containers will not have any IP address they will be directly created in the system network which will remove isolation between the docker host and containers. </a:t>
            </a:r>
          </a:p>
          <a:p>
            <a:r>
              <a:rPr lang="en-US" dirty="0"/>
              <a:t>    none: IP addresses won’t be assigned to containers. These containments are not accessible to us from the outside or from any other container.</a:t>
            </a:r>
          </a:p>
          <a:p>
            <a:r>
              <a:rPr lang="en-US" dirty="0"/>
              <a:t>    overlay: overlay network will enable the connection between multiple Docker demons and make different Docker swarm services communicate with each other.</a:t>
            </a:r>
          </a:p>
          <a:p>
            <a:r>
              <a:rPr lang="en-US" dirty="0"/>
              <a:t>    </a:t>
            </a:r>
            <a:r>
              <a:rPr lang="en-US" dirty="0" err="1"/>
              <a:t>ipvlan</a:t>
            </a:r>
            <a:r>
              <a:rPr lang="en-US" dirty="0"/>
              <a:t>: Users have complete control over both IPv4 and IPv6 addressing by using the </a:t>
            </a:r>
            <a:r>
              <a:rPr lang="en-US" dirty="0" err="1"/>
              <a:t>IPvlan</a:t>
            </a:r>
            <a:r>
              <a:rPr lang="en-US" dirty="0"/>
              <a:t> driver.</a:t>
            </a:r>
          </a:p>
          <a:p>
            <a:r>
              <a:rPr lang="en-US" dirty="0"/>
              <a:t>    </a:t>
            </a:r>
            <a:r>
              <a:rPr lang="en-US" dirty="0" err="1"/>
              <a:t>macvlan</a:t>
            </a:r>
            <a:r>
              <a:rPr lang="en-US" dirty="0"/>
              <a:t>: </a:t>
            </a:r>
            <a:r>
              <a:rPr lang="en-US" dirty="0" err="1"/>
              <a:t>macvlan</a:t>
            </a:r>
            <a:r>
              <a:rPr lang="en-US" dirty="0"/>
              <a:t> driver makes it possible to assign MAC addresses to a container. </a:t>
            </a:r>
          </a:p>
        </p:txBody>
      </p:sp>
      <p:sp>
        <p:nvSpPr>
          <p:cNvPr id="10" name="TextBox 9">
            <a:extLst>
              <a:ext uri="{FF2B5EF4-FFF2-40B4-BE49-F238E27FC236}">
                <a16:creationId xmlns:a16="http://schemas.microsoft.com/office/drawing/2014/main" id="{482C70C6-C6D2-6FC0-495D-54FC46ED0834}"/>
              </a:ext>
            </a:extLst>
          </p:cNvPr>
          <p:cNvSpPr txBox="1"/>
          <p:nvPr/>
        </p:nvSpPr>
        <p:spPr>
          <a:xfrm>
            <a:off x="6096000" y="6582975"/>
            <a:ext cx="4634048" cy="276999"/>
          </a:xfrm>
          <a:prstGeom prst="rect">
            <a:avLst/>
          </a:prstGeom>
          <a:noFill/>
        </p:spPr>
        <p:txBody>
          <a:bodyPr wrap="square">
            <a:spAutoFit/>
          </a:bodyPr>
          <a:lstStyle/>
          <a:p>
            <a:r>
              <a:rPr lang="en-US" sz="1200" dirty="0"/>
              <a:t>https://www.geeksforgeeks.org/basics-of-docker-networking/?ref=lbp</a:t>
            </a:r>
            <a:endParaRPr lang="ru-UA" sz="1200" dirty="0"/>
          </a:p>
        </p:txBody>
      </p:sp>
    </p:spTree>
    <p:extLst>
      <p:ext uri="{BB962C8B-B14F-4D97-AF65-F5344CB8AC3E}">
        <p14:creationId xmlns:p14="http://schemas.microsoft.com/office/powerpoint/2010/main" val="180494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Docker </a:t>
            </a:r>
            <a:r>
              <a:rPr lang="en-US" sz="3600" kern="1200">
                <a:solidFill>
                  <a:srgbClr val="FFFFFF"/>
                </a:solidFill>
                <a:latin typeface="+mj-lt"/>
                <a:ea typeface="+mj-ea"/>
                <a:cs typeface="+mj-cs"/>
              </a:rPr>
              <a:t>Networking – Port Expose</a:t>
            </a:r>
            <a:endParaRPr lang="en-US" sz="3600" kern="1200" dirty="0">
              <a:solidFill>
                <a:srgbClr val="FFFFFF"/>
              </a:solidFill>
              <a:latin typeface="+mj-lt"/>
              <a:ea typeface="+mj-ea"/>
              <a:cs typeface="+mj-cs"/>
            </a:endParaRPr>
          </a:p>
        </p:txBody>
      </p:sp>
      <p:pic>
        <p:nvPicPr>
          <p:cNvPr id="5" name="Picture 4" descr="A close-up of a number&#10;&#10;Description automatically generated">
            <a:extLst>
              <a:ext uri="{FF2B5EF4-FFF2-40B4-BE49-F238E27FC236}">
                <a16:creationId xmlns:a16="http://schemas.microsoft.com/office/drawing/2014/main" id="{74DC6F24-1F87-BE91-36FD-E12762674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524" y="5283981"/>
            <a:ext cx="1318684" cy="33626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202403</a:t>
            </a:r>
          </a:p>
        </p:txBody>
      </p:sp>
      <p:sp>
        <p:nvSpPr>
          <p:cNvPr id="6" name="TextBox 5">
            <a:extLst>
              <a:ext uri="{FF2B5EF4-FFF2-40B4-BE49-F238E27FC236}">
                <a16:creationId xmlns:a16="http://schemas.microsoft.com/office/drawing/2014/main" id="{19B9964E-670D-9B68-BA2C-A9D4790520E0}"/>
              </a:ext>
            </a:extLst>
          </p:cNvPr>
          <p:cNvSpPr txBox="1"/>
          <p:nvPr/>
        </p:nvSpPr>
        <p:spPr>
          <a:xfrm>
            <a:off x="4927476" y="1000696"/>
            <a:ext cx="6096000" cy="2031325"/>
          </a:xfrm>
          <a:prstGeom prst="rect">
            <a:avLst/>
          </a:prstGeom>
          <a:noFill/>
        </p:spPr>
        <p:txBody>
          <a:bodyPr wrap="square">
            <a:spAutoFit/>
          </a:bodyPr>
          <a:lstStyle/>
          <a:p>
            <a:r>
              <a:rPr lang="en-US" dirty="0"/>
              <a:t>Docker is a set of platform-as-a-service products that use OS-level virtualization to deliver software in packages called containers. These containers may need to talk to each other or to services outside docker, for this we not only need to run the image but also expose the container’s port and make it accessible by other services or containers which are on a different network.</a:t>
            </a:r>
            <a:endParaRPr lang="ru-UA" dirty="0"/>
          </a:p>
        </p:txBody>
      </p:sp>
      <p:pic>
        <p:nvPicPr>
          <p:cNvPr id="8" name="Picture 7">
            <a:extLst>
              <a:ext uri="{FF2B5EF4-FFF2-40B4-BE49-F238E27FC236}">
                <a16:creationId xmlns:a16="http://schemas.microsoft.com/office/drawing/2014/main" id="{3A1CCE3B-22F3-47D6-D370-B8ADECB1DA43}"/>
              </a:ext>
            </a:extLst>
          </p:cNvPr>
          <p:cNvPicPr>
            <a:picLocks noChangeAspect="1"/>
          </p:cNvPicPr>
          <p:nvPr/>
        </p:nvPicPr>
        <p:blipFill>
          <a:blip r:embed="rId3"/>
          <a:stretch>
            <a:fillRect/>
          </a:stretch>
        </p:blipFill>
        <p:spPr>
          <a:xfrm>
            <a:off x="4633058" y="3240894"/>
            <a:ext cx="6684836" cy="1775783"/>
          </a:xfrm>
          <a:prstGeom prst="rect">
            <a:avLst/>
          </a:prstGeom>
        </p:spPr>
      </p:pic>
      <p:sp>
        <p:nvSpPr>
          <p:cNvPr id="11" name="TextBox 10">
            <a:extLst>
              <a:ext uri="{FF2B5EF4-FFF2-40B4-BE49-F238E27FC236}">
                <a16:creationId xmlns:a16="http://schemas.microsoft.com/office/drawing/2014/main" id="{A91FA8AD-9E7E-07E6-BD59-0523C5EFF468}"/>
              </a:ext>
            </a:extLst>
          </p:cNvPr>
          <p:cNvSpPr txBox="1"/>
          <p:nvPr/>
        </p:nvSpPr>
        <p:spPr>
          <a:xfrm>
            <a:off x="4511040" y="5819402"/>
            <a:ext cx="6096000" cy="276999"/>
          </a:xfrm>
          <a:prstGeom prst="rect">
            <a:avLst/>
          </a:prstGeom>
          <a:noFill/>
        </p:spPr>
        <p:txBody>
          <a:bodyPr wrap="square">
            <a:spAutoFit/>
          </a:bodyPr>
          <a:lstStyle/>
          <a:p>
            <a:r>
              <a:rPr lang="en-US" sz="1200" dirty="0"/>
              <a:t>https://www.geeksforgeeks.org/docker-managing-ports/?ref=lbp</a:t>
            </a:r>
            <a:endParaRPr lang="ru-UA" sz="1200" dirty="0"/>
          </a:p>
        </p:txBody>
      </p:sp>
    </p:spTree>
    <p:extLst>
      <p:ext uri="{BB962C8B-B14F-4D97-AF65-F5344CB8AC3E}">
        <p14:creationId xmlns:p14="http://schemas.microsoft.com/office/powerpoint/2010/main" val="3496285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Data Storage in Docker</a:t>
            </a:r>
          </a:p>
        </p:txBody>
      </p:sp>
      <p:pic>
        <p:nvPicPr>
          <p:cNvPr id="4" name="Picture 3">
            <a:extLst>
              <a:ext uri="{FF2B5EF4-FFF2-40B4-BE49-F238E27FC236}">
                <a16:creationId xmlns:a16="http://schemas.microsoft.com/office/drawing/2014/main" id="{A6A4042D-9FBE-A630-40CC-A4F69DBE0871}"/>
              </a:ext>
            </a:extLst>
          </p:cNvPr>
          <p:cNvPicPr>
            <a:picLocks noChangeAspect="1"/>
          </p:cNvPicPr>
          <p:nvPr/>
        </p:nvPicPr>
        <p:blipFill>
          <a:blip r:embed="rId2"/>
          <a:stretch>
            <a:fillRect/>
          </a:stretch>
        </p:blipFill>
        <p:spPr>
          <a:xfrm>
            <a:off x="1557038" y="4953470"/>
            <a:ext cx="1294926" cy="78343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202403</a:t>
            </a:r>
          </a:p>
        </p:txBody>
      </p:sp>
      <p:sp>
        <p:nvSpPr>
          <p:cNvPr id="6" name="TextBox 5">
            <a:extLst>
              <a:ext uri="{FF2B5EF4-FFF2-40B4-BE49-F238E27FC236}">
                <a16:creationId xmlns:a16="http://schemas.microsoft.com/office/drawing/2014/main" id="{6090D6C6-6F45-B4C6-D629-D434621D7E5D}"/>
              </a:ext>
            </a:extLst>
          </p:cNvPr>
          <p:cNvSpPr txBox="1"/>
          <p:nvPr/>
        </p:nvSpPr>
        <p:spPr>
          <a:xfrm>
            <a:off x="4354285" y="253242"/>
            <a:ext cx="7519852" cy="1015663"/>
          </a:xfrm>
          <a:prstGeom prst="rect">
            <a:avLst/>
          </a:prstGeom>
          <a:noFill/>
        </p:spPr>
        <p:txBody>
          <a:bodyPr wrap="square">
            <a:spAutoFit/>
          </a:bodyPr>
          <a:lstStyle/>
          <a:p>
            <a:r>
              <a:rPr lang="en-US" sz="1200" dirty="0"/>
              <a:t>Docker images are built-in form of layers and docker containers store all the data being used, on the container writable layer which is only persisted till the lifespan of the container i.e. it is no longer accessible once the container is removed. This also makes it difficult to get the data out of the container if it is required by some other processes.</a:t>
            </a:r>
          </a:p>
          <a:p>
            <a:r>
              <a:rPr lang="en-US" sz="1200" dirty="0"/>
              <a:t>To persist the data irrespective of the container’s lifecycle so that the files are available in the host filesystem even if the container is no longer available, Docker provides two options:</a:t>
            </a:r>
          </a:p>
        </p:txBody>
      </p:sp>
      <p:sp>
        <p:nvSpPr>
          <p:cNvPr id="8" name="TextBox 7">
            <a:extLst>
              <a:ext uri="{FF2B5EF4-FFF2-40B4-BE49-F238E27FC236}">
                <a16:creationId xmlns:a16="http://schemas.microsoft.com/office/drawing/2014/main" id="{96A417A0-AE2E-B30B-F25E-AC77F4677355}"/>
              </a:ext>
            </a:extLst>
          </p:cNvPr>
          <p:cNvSpPr txBox="1"/>
          <p:nvPr/>
        </p:nvSpPr>
        <p:spPr>
          <a:xfrm>
            <a:off x="4368441" y="1268905"/>
            <a:ext cx="7519852" cy="1015663"/>
          </a:xfrm>
          <a:prstGeom prst="rect">
            <a:avLst/>
          </a:prstGeom>
          <a:noFill/>
        </p:spPr>
        <p:txBody>
          <a:bodyPr wrap="square">
            <a:spAutoFit/>
          </a:bodyPr>
          <a:lstStyle/>
          <a:p>
            <a:r>
              <a:rPr lang="en-US" sz="1200" dirty="0"/>
              <a:t>1. Docker Volume</a:t>
            </a:r>
          </a:p>
          <a:p>
            <a:r>
              <a:rPr lang="en-US" sz="1200" dirty="0"/>
              <a:t>Volumes are the directories or files that exist on the host filesystem and are mounted to the containers for persisting data generated or modified by them. They are stored in the part of the host filesystem managed specifically by Docker and it should not be modified by non-Docker processes. Volumes are the most preferred way to store container data as they provide efficient performance and are isolated from the other functionalities of the Docker host.</a:t>
            </a:r>
            <a:endParaRPr lang="ru-UA" sz="1200" dirty="0"/>
          </a:p>
        </p:txBody>
      </p:sp>
      <p:sp>
        <p:nvSpPr>
          <p:cNvPr id="11" name="TextBox 10">
            <a:extLst>
              <a:ext uri="{FF2B5EF4-FFF2-40B4-BE49-F238E27FC236}">
                <a16:creationId xmlns:a16="http://schemas.microsoft.com/office/drawing/2014/main" id="{B93F29B8-9F13-B241-348F-6AF804E69E33}"/>
              </a:ext>
            </a:extLst>
          </p:cNvPr>
          <p:cNvSpPr txBox="1"/>
          <p:nvPr/>
        </p:nvSpPr>
        <p:spPr>
          <a:xfrm>
            <a:off x="4354285" y="2265109"/>
            <a:ext cx="7427978" cy="3754874"/>
          </a:xfrm>
          <a:prstGeom prst="rect">
            <a:avLst/>
          </a:prstGeom>
          <a:noFill/>
        </p:spPr>
        <p:txBody>
          <a:bodyPr wrap="square">
            <a:spAutoFit/>
          </a:bodyPr>
          <a:lstStyle/>
          <a:p>
            <a:r>
              <a:rPr lang="en-US" sz="1400" dirty="0"/>
              <a:t>2. Bind Mounts</a:t>
            </a:r>
          </a:p>
          <a:p>
            <a:r>
              <a:rPr lang="en-US" sz="1400" dirty="0"/>
              <a:t>This is also a mechanism provided by Docker to store container data on localhost, but the directory or file mounted using bind mounts can be accessed by non-Docker processes as well and it relies on the host machine’s filesystem having a specific directory structure available because it uses absolute path for binding.</a:t>
            </a:r>
          </a:p>
          <a:p>
            <a:r>
              <a:rPr lang="en-US" sz="1400" dirty="0"/>
              <a:t>Bind mounts have limited functionality and can’t be managed directly through Docker CLI, thus making it less preferable in comparison to volumes. Moreover, it allows the container to modify the host filesystem i.e. it can create, modify or delete important file directories which can impact security and non-Docker processes as well.</a:t>
            </a:r>
          </a:p>
          <a:p>
            <a:r>
              <a:rPr lang="en-US" sz="1400" dirty="0"/>
              <a:t>3. </a:t>
            </a:r>
            <a:r>
              <a:rPr lang="en-US" sz="1400" dirty="0" err="1"/>
              <a:t>tmpfs</a:t>
            </a:r>
            <a:r>
              <a:rPr lang="en-US" sz="1400" dirty="0"/>
              <a:t> mounts</a:t>
            </a:r>
          </a:p>
          <a:p>
            <a:r>
              <a:rPr lang="en-US" sz="1400" dirty="0"/>
              <a:t>When using Docker in Linux, you can also create storage volume for containers using </a:t>
            </a:r>
            <a:r>
              <a:rPr lang="en-US" sz="1400" dirty="0" err="1"/>
              <a:t>tmpfs</a:t>
            </a:r>
            <a:r>
              <a:rPr lang="en-US" sz="1400" dirty="0"/>
              <a:t> mount. But contrary to bind mounts and volumes, this type of mount is temporary and persists on host memory.</a:t>
            </a:r>
          </a:p>
          <a:p>
            <a:r>
              <a:rPr lang="en-US" sz="1400" dirty="0"/>
              <a:t>Once the container is stopped, the </a:t>
            </a:r>
            <a:r>
              <a:rPr lang="en-US" sz="1400" dirty="0" err="1"/>
              <a:t>tmpfs</a:t>
            </a:r>
            <a:r>
              <a:rPr lang="en-US" sz="1400" dirty="0"/>
              <a:t> mount is removed and files stored using it won’t be available anymore. This type of mount has very limited use and can only be used by Linux users. Moreover, it does not allow sharing of mounted data among containers.</a:t>
            </a:r>
          </a:p>
          <a:p>
            <a:r>
              <a:rPr lang="en-US" sz="1400" dirty="0"/>
              <a:t>4.)  Named pipes</a:t>
            </a:r>
            <a:endParaRPr lang="ru-UA" sz="1400" dirty="0"/>
          </a:p>
        </p:txBody>
      </p:sp>
      <p:sp>
        <p:nvSpPr>
          <p:cNvPr id="13" name="TextBox 12">
            <a:extLst>
              <a:ext uri="{FF2B5EF4-FFF2-40B4-BE49-F238E27FC236}">
                <a16:creationId xmlns:a16="http://schemas.microsoft.com/office/drawing/2014/main" id="{32961CDE-907A-CFD2-711E-8576D936F6FE}"/>
              </a:ext>
            </a:extLst>
          </p:cNvPr>
          <p:cNvSpPr txBox="1"/>
          <p:nvPr/>
        </p:nvSpPr>
        <p:spPr>
          <a:xfrm>
            <a:off x="4784272" y="6079351"/>
            <a:ext cx="4346665" cy="276999"/>
          </a:xfrm>
          <a:prstGeom prst="rect">
            <a:avLst/>
          </a:prstGeom>
          <a:noFill/>
        </p:spPr>
        <p:txBody>
          <a:bodyPr wrap="square">
            <a:spAutoFit/>
          </a:bodyPr>
          <a:lstStyle/>
          <a:p>
            <a:r>
              <a:rPr lang="en-US" sz="1200" dirty="0"/>
              <a:t>https://www.geeksforgeeks.org/data-storage-in-docker/?ref=lbp</a:t>
            </a:r>
            <a:endParaRPr lang="ru-UA" sz="1200" dirty="0"/>
          </a:p>
        </p:txBody>
      </p:sp>
    </p:spTree>
    <p:extLst>
      <p:ext uri="{BB962C8B-B14F-4D97-AF65-F5344CB8AC3E}">
        <p14:creationId xmlns:p14="http://schemas.microsoft.com/office/powerpoint/2010/main" val="1734720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Docker Image?</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202403</a:t>
            </a:r>
          </a:p>
        </p:txBody>
      </p:sp>
      <p:pic>
        <p:nvPicPr>
          <p:cNvPr id="5" name="Picture 4">
            <a:extLst>
              <a:ext uri="{FF2B5EF4-FFF2-40B4-BE49-F238E27FC236}">
                <a16:creationId xmlns:a16="http://schemas.microsoft.com/office/drawing/2014/main" id="{742068FC-FDEF-9C9D-CB26-35960FB7E11D}"/>
              </a:ext>
            </a:extLst>
          </p:cNvPr>
          <p:cNvPicPr>
            <a:picLocks noChangeAspect="1"/>
          </p:cNvPicPr>
          <p:nvPr/>
        </p:nvPicPr>
        <p:blipFill>
          <a:blip r:embed="rId2"/>
          <a:stretch>
            <a:fillRect/>
          </a:stretch>
        </p:blipFill>
        <p:spPr>
          <a:xfrm>
            <a:off x="1341879" y="5143075"/>
            <a:ext cx="2067528" cy="505302"/>
          </a:xfrm>
          <a:prstGeom prst="rect">
            <a:avLst/>
          </a:prstGeom>
        </p:spPr>
      </p:pic>
      <p:sp>
        <p:nvSpPr>
          <p:cNvPr id="10" name="TextBox 9">
            <a:extLst>
              <a:ext uri="{FF2B5EF4-FFF2-40B4-BE49-F238E27FC236}">
                <a16:creationId xmlns:a16="http://schemas.microsoft.com/office/drawing/2014/main" id="{2AD9825A-CE68-09C2-2876-314F62BE0235}"/>
              </a:ext>
            </a:extLst>
          </p:cNvPr>
          <p:cNvSpPr txBox="1"/>
          <p:nvPr/>
        </p:nvSpPr>
        <p:spPr>
          <a:xfrm>
            <a:off x="4216525" y="521570"/>
            <a:ext cx="7618423" cy="2462213"/>
          </a:xfrm>
          <a:prstGeom prst="rect">
            <a:avLst/>
          </a:prstGeom>
          <a:noFill/>
        </p:spPr>
        <p:txBody>
          <a:bodyPr wrap="square">
            <a:spAutoFit/>
          </a:bodyPr>
          <a:lstStyle/>
          <a:p>
            <a:r>
              <a:rPr lang="en-US" sz="1400" dirty="0"/>
              <a:t>Docker images are built using the </a:t>
            </a:r>
            <a:r>
              <a:rPr lang="en-US" sz="1400" dirty="0" err="1"/>
              <a:t>Dockerfile</a:t>
            </a:r>
            <a:r>
              <a:rPr lang="en-US" sz="1400" dirty="0"/>
              <a:t> which consists of a set of instructions that are required to containerize an application. The docker image includes the following to run a piece of software. A docker image is a platform-independent image that can be built in the Windows environment and it can be pushed to the docker hub and pulled by others with different OS environments like Linux.</a:t>
            </a:r>
          </a:p>
          <a:p>
            <a:endParaRPr lang="en-US" sz="1400" dirty="0"/>
          </a:p>
          <a:p>
            <a:r>
              <a:rPr lang="en-US" sz="1400" dirty="0"/>
              <a:t>    Application ode.</a:t>
            </a:r>
          </a:p>
          <a:p>
            <a:r>
              <a:rPr lang="en-US" sz="1400" dirty="0"/>
              <a:t>    Runtime.</a:t>
            </a:r>
          </a:p>
          <a:p>
            <a:r>
              <a:rPr lang="en-US" sz="1400" dirty="0"/>
              <a:t>    Libraries</a:t>
            </a:r>
          </a:p>
          <a:p>
            <a:r>
              <a:rPr lang="en-US" sz="1400" dirty="0"/>
              <a:t>    </a:t>
            </a:r>
            <a:r>
              <a:rPr lang="en-US" sz="1400" dirty="0" err="1"/>
              <a:t>Environmentaltools</a:t>
            </a:r>
            <a:r>
              <a:rPr lang="en-US" sz="1400" dirty="0"/>
              <a:t>.</a:t>
            </a:r>
          </a:p>
          <a:p>
            <a:endParaRPr lang="en-US" sz="1400" dirty="0"/>
          </a:p>
          <a:p>
            <a:r>
              <a:rPr lang="en-US" sz="1400" dirty="0"/>
              <a:t>Docker image is very light in weight so can be portable to different platforms very easily</a:t>
            </a:r>
            <a:endParaRPr lang="ru-UA" sz="1400" dirty="0"/>
          </a:p>
        </p:txBody>
      </p:sp>
      <p:sp>
        <p:nvSpPr>
          <p:cNvPr id="14" name="TextBox 13">
            <a:extLst>
              <a:ext uri="{FF2B5EF4-FFF2-40B4-BE49-F238E27FC236}">
                <a16:creationId xmlns:a16="http://schemas.microsoft.com/office/drawing/2014/main" id="{9A00BB9E-324D-4B8A-4180-7C115F0A2ED1}"/>
              </a:ext>
            </a:extLst>
          </p:cNvPr>
          <p:cNvSpPr txBox="1"/>
          <p:nvPr/>
        </p:nvSpPr>
        <p:spPr>
          <a:xfrm>
            <a:off x="4353198" y="3240894"/>
            <a:ext cx="7618422" cy="2893100"/>
          </a:xfrm>
          <a:prstGeom prst="rect">
            <a:avLst/>
          </a:prstGeom>
          <a:noFill/>
        </p:spPr>
        <p:txBody>
          <a:bodyPr wrap="square">
            <a:spAutoFit/>
          </a:bodyPr>
          <a:lstStyle/>
          <a:p>
            <a:r>
              <a:rPr lang="en-US" sz="1400" dirty="0"/>
              <a:t>Structure Of Docker Image </a:t>
            </a:r>
          </a:p>
          <a:p>
            <a:endParaRPr lang="en-US" sz="1400" dirty="0"/>
          </a:p>
          <a:p>
            <a:r>
              <a:rPr lang="en-US" sz="1400" dirty="0"/>
              <a:t>The layers of software that make up a Docker image make it easier to configure the dependencies needed to execute the container. </a:t>
            </a:r>
          </a:p>
          <a:p>
            <a:endParaRPr lang="en-US" sz="1400" dirty="0"/>
          </a:p>
          <a:p>
            <a:r>
              <a:rPr lang="en-US" sz="1400" dirty="0"/>
              <a:t>    Base Image: The basic image will be the starting point for the majority of </a:t>
            </a:r>
            <a:r>
              <a:rPr lang="en-US" sz="1400" dirty="0" err="1"/>
              <a:t>Dockerfiles</a:t>
            </a:r>
            <a:r>
              <a:rPr lang="en-US" sz="1400" dirty="0"/>
              <a:t>, and it can be made from scratch.</a:t>
            </a:r>
          </a:p>
          <a:p>
            <a:r>
              <a:rPr lang="en-US" sz="1400" dirty="0"/>
              <a:t>    Parent Image: The parent image is the image that our image is based on. We can refer to the parent image in the </a:t>
            </a:r>
            <a:r>
              <a:rPr lang="en-US" sz="1400" dirty="0" err="1"/>
              <a:t>Dockerfile</a:t>
            </a:r>
            <a:r>
              <a:rPr lang="en-US" sz="1400" dirty="0"/>
              <a:t> using the FROM command, and each declaration after that affects the parent image.</a:t>
            </a:r>
          </a:p>
          <a:p>
            <a:r>
              <a:rPr lang="en-US" sz="1400" dirty="0"/>
              <a:t>    Layers: Docker images have numerous layers. To create a sequence of intermediary images, each layer is created on top of the one before it. </a:t>
            </a:r>
          </a:p>
          <a:p>
            <a:r>
              <a:rPr lang="en-US" sz="1400" dirty="0"/>
              <a:t>    Docker Registry: Refer to this page on the Docker Registry for further information.</a:t>
            </a:r>
          </a:p>
        </p:txBody>
      </p:sp>
      <p:sp>
        <p:nvSpPr>
          <p:cNvPr id="16" name="TextBox 15">
            <a:extLst>
              <a:ext uri="{FF2B5EF4-FFF2-40B4-BE49-F238E27FC236}">
                <a16:creationId xmlns:a16="http://schemas.microsoft.com/office/drawing/2014/main" id="{025E5A36-6E4D-1A9C-FE8C-2A60310143CD}"/>
              </a:ext>
            </a:extLst>
          </p:cNvPr>
          <p:cNvSpPr txBox="1"/>
          <p:nvPr/>
        </p:nvSpPr>
        <p:spPr>
          <a:xfrm>
            <a:off x="4588330" y="6263218"/>
            <a:ext cx="4398917" cy="276999"/>
          </a:xfrm>
          <a:prstGeom prst="rect">
            <a:avLst/>
          </a:prstGeom>
          <a:noFill/>
        </p:spPr>
        <p:txBody>
          <a:bodyPr wrap="square">
            <a:spAutoFit/>
          </a:bodyPr>
          <a:lstStyle/>
          <a:p>
            <a:r>
              <a:rPr lang="en-US" sz="1200" dirty="0"/>
              <a:t>https://www.geeksforgeeks.org/what-is-docker-image/?ref=lbp</a:t>
            </a:r>
            <a:endParaRPr lang="ru-UA" sz="1200" dirty="0"/>
          </a:p>
        </p:txBody>
      </p:sp>
    </p:spTree>
    <p:extLst>
      <p:ext uri="{BB962C8B-B14F-4D97-AF65-F5344CB8AC3E}">
        <p14:creationId xmlns:p14="http://schemas.microsoft.com/office/powerpoint/2010/main" val="3046991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Docker Container?</a:t>
            </a:r>
          </a:p>
        </p:txBody>
      </p:sp>
      <p:pic>
        <p:nvPicPr>
          <p:cNvPr id="4" name="Picture 3">
            <a:extLst>
              <a:ext uri="{FF2B5EF4-FFF2-40B4-BE49-F238E27FC236}">
                <a16:creationId xmlns:a16="http://schemas.microsoft.com/office/drawing/2014/main" id="{482BC391-F389-6BF0-55F8-59806335B3E0}"/>
              </a:ext>
            </a:extLst>
          </p:cNvPr>
          <p:cNvPicPr>
            <a:picLocks noChangeAspect="1"/>
          </p:cNvPicPr>
          <p:nvPr/>
        </p:nvPicPr>
        <p:blipFill>
          <a:blip r:embed="rId2"/>
          <a:stretch>
            <a:fillRect/>
          </a:stretch>
        </p:blipFill>
        <p:spPr>
          <a:xfrm>
            <a:off x="1437768" y="5094619"/>
            <a:ext cx="1490962" cy="86848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202403</a:t>
            </a:r>
          </a:p>
        </p:txBody>
      </p:sp>
      <p:sp>
        <p:nvSpPr>
          <p:cNvPr id="6" name="TextBox 5">
            <a:extLst>
              <a:ext uri="{FF2B5EF4-FFF2-40B4-BE49-F238E27FC236}">
                <a16:creationId xmlns:a16="http://schemas.microsoft.com/office/drawing/2014/main" id="{DC9AD72B-6A3E-4FFE-CC59-247681B56C6E}"/>
              </a:ext>
            </a:extLst>
          </p:cNvPr>
          <p:cNvSpPr txBox="1"/>
          <p:nvPr/>
        </p:nvSpPr>
        <p:spPr>
          <a:xfrm>
            <a:off x="4216525" y="447040"/>
            <a:ext cx="7526983" cy="5047536"/>
          </a:xfrm>
          <a:prstGeom prst="rect">
            <a:avLst/>
          </a:prstGeom>
          <a:noFill/>
        </p:spPr>
        <p:txBody>
          <a:bodyPr wrap="square">
            <a:spAutoFit/>
          </a:bodyPr>
          <a:lstStyle/>
          <a:p>
            <a:r>
              <a:rPr lang="en-US" sz="1400" dirty="0"/>
              <a:t>Docker Container</a:t>
            </a:r>
          </a:p>
          <a:p>
            <a:endParaRPr lang="en-US" sz="1400" dirty="0"/>
          </a:p>
          <a:p>
            <a:r>
              <a:rPr lang="en-US" sz="1400" dirty="0"/>
              <a:t>A byproduct of containerization is the container. It is fundamentally pretty similar to a virtual machine, but much smaller and focused on sustaining just one </a:t>
            </a:r>
            <a:r>
              <a:rPr lang="en-US" sz="1400" dirty="0" err="1"/>
              <a:t>programme</a:t>
            </a:r>
            <a:r>
              <a:rPr lang="en-US" sz="1400" dirty="0"/>
              <a:t> as opposed to a fully-fledged OS with numerous software tools. An alternate method for creating virtual computers is containerization. Developers construct software clones of computers where their applications are launched and executed rather than employing hardware virtualization.</a:t>
            </a:r>
          </a:p>
          <a:p>
            <a:r>
              <a:rPr lang="en-US" sz="1400" dirty="0"/>
              <a:t>Hosting of Docker Containers </a:t>
            </a:r>
          </a:p>
          <a:p>
            <a:endParaRPr lang="en-US" sz="1400" dirty="0"/>
          </a:p>
          <a:p>
            <a:r>
              <a:rPr lang="en-US" sz="1400" dirty="0"/>
              <a:t>The hosts that DevOps experts or developers deal with are similar to any other hosts, including those that support Docker containers. But it’s crucial to pick the host that will provide you with a dependable, complete platform for your project from among the available hosts.</a:t>
            </a:r>
          </a:p>
          <a:p>
            <a:r>
              <a:rPr lang="en-US" sz="1400" dirty="0"/>
              <a:t>Docker Hosts </a:t>
            </a:r>
          </a:p>
          <a:p>
            <a:endParaRPr lang="en-US" sz="1400" dirty="0"/>
          </a:p>
          <a:p>
            <a:r>
              <a:rPr lang="en-US" sz="1400" dirty="0"/>
              <a:t>A Docker host is a piece of hardware that supports Docker containers and the operating system; in essence, this is the server. A machine that is located someplace in the hosting company’s data </a:t>
            </a:r>
            <a:r>
              <a:rPr lang="en-US" sz="1400" dirty="0" err="1"/>
              <a:t>centre</a:t>
            </a:r>
            <a:r>
              <a:rPr lang="en-US" sz="1400" dirty="0"/>
              <a:t> and operates round-the-clock to maintain your website or web application.</a:t>
            </a:r>
          </a:p>
          <a:p>
            <a:endParaRPr lang="en-US" sz="1400" dirty="0"/>
          </a:p>
          <a:p>
            <a:r>
              <a:rPr lang="en-US" sz="1400" dirty="0"/>
              <a:t>The Docker engine isolates its containers from one another and shares a portion of the host’s computational resources with them, much like a hypervisor. It does not execute unique guest operating systems for each of its containers, in contrast to a hypervisor. The Docker host kernel is shared by all containers. As a result, workloads in containers are unable to leverage capabilities that the Docker host kernel does not support.</a:t>
            </a:r>
            <a:endParaRPr lang="ru-UA" sz="1400" dirty="0"/>
          </a:p>
        </p:txBody>
      </p:sp>
      <p:sp>
        <p:nvSpPr>
          <p:cNvPr id="8" name="TextBox 7">
            <a:extLst>
              <a:ext uri="{FF2B5EF4-FFF2-40B4-BE49-F238E27FC236}">
                <a16:creationId xmlns:a16="http://schemas.microsoft.com/office/drawing/2014/main" id="{DE4FB29B-AF96-7C48-6E51-0F7A541FFE2D}"/>
              </a:ext>
            </a:extLst>
          </p:cNvPr>
          <p:cNvSpPr txBox="1"/>
          <p:nvPr/>
        </p:nvSpPr>
        <p:spPr>
          <a:xfrm>
            <a:off x="4216525" y="6021229"/>
            <a:ext cx="4836035" cy="276999"/>
          </a:xfrm>
          <a:prstGeom prst="rect">
            <a:avLst/>
          </a:prstGeom>
          <a:noFill/>
        </p:spPr>
        <p:txBody>
          <a:bodyPr wrap="square">
            <a:spAutoFit/>
          </a:bodyPr>
          <a:lstStyle/>
          <a:p>
            <a:r>
              <a:rPr lang="en-US" sz="1200" dirty="0"/>
              <a:t>https://www.geeksforgeeks.org/docker-containers-hosts/?ref=ml_lbp</a:t>
            </a:r>
            <a:endParaRPr lang="ru-UA" sz="1200" dirty="0"/>
          </a:p>
        </p:txBody>
      </p:sp>
    </p:spTree>
    <p:extLst>
      <p:ext uri="{BB962C8B-B14F-4D97-AF65-F5344CB8AC3E}">
        <p14:creationId xmlns:p14="http://schemas.microsoft.com/office/powerpoint/2010/main" val="1507316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a:t>
            </a:r>
            <a:r>
              <a:rPr lang="en-US" sz="3600" kern="1200" dirty="0" err="1">
                <a:solidFill>
                  <a:srgbClr val="FFFFFF"/>
                </a:solidFill>
                <a:latin typeface="+mj-lt"/>
                <a:ea typeface="+mj-ea"/>
                <a:cs typeface="+mj-cs"/>
              </a:rPr>
              <a:t>Dockerfile</a:t>
            </a:r>
            <a:r>
              <a:rPr lang="en-US" sz="3600" kern="1200" dirty="0">
                <a:solidFill>
                  <a:srgbClr val="FFFFFF"/>
                </a:solidFill>
                <a:latin typeface="+mj-lt"/>
                <a:ea typeface="+mj-ea"/>
                <a:cs typeface="+mj-cs"/>
              </a:rPr>
              <a:t>?</a:t>
            </a:r>
          </a:p>
        </p:txBody>
      </p:sp>
      <p:pic>
        <p:nvPicPr>
          <p:cNvPr id="5" name="Picture 4">
            <a:extLst>
              <a:ext uri="{FF2B5EF4-FFF2-40B4-BE49-F238E27FC236}">
                <a16:creationId xmlns:a16="http://schemas.microsoft.com/office/drawing/2014/main" id="{9336CCC0-9CC4-94FD-D01D-5876C6F418E0}"/>
              </a:ext>
            </a:extLst>
          </p:cNvPr>
          <p:cNvPicPr>
            <a:picLocks noChangeAspect="1"/>
          </p:cNvPicPr>
          <p:nvPr/>
        </p:nvPicPr>
        <p:blipFill>
          <a:blip r:embed="rId2"/>
          <a:stretch>
            <a:fillRect/>
          </a:stretch>
        </p:blipFill>
        <p:spPr>
          <a:xfrm>
            <a:off x="1159472" y="5182434"/>
            <a:ext cx="2153571" cy="78067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202403</a:t>
            </a:r>
          </a:p>
        </p:txBody>
      </p:sp>
      <p:sp>
        <p:nvSpPr>
          <p:cNvPr id="6" name="TextBox 5">
            <a:extLst>
              <a:ext uri="{FF2B5EF4-FFF2-40B4-BE49-F238E27FC236}">
                <a16:creationId xmlns:a16="http://schemas.microsoft.com/office/drawing/2014/main" id="{5066ACC2-B04B-7E27-6A7F-E896131BCDBE}"/>
              </a:ext>
            </a:extLst>
          </p:cNvPr>
          <p:cNvSpPr txBox="1"/>
          <p:nvPr/>
        </p:nvSpPr>
        <p:spPr>
          <a:xfrm>
            <a:off x="4379323" y="344214"/>
            <a:ext cx="7494813" cy="646331"/>
          </a:xfrm>
          <a:prstGeom prst="rect">
            <a:avLst/>
          </a:prstGeom>
          <a:noFill/>
        </p:spPr>
        <p:txBody>
          <a:bodyPr wrap="square">
            <a:spAutoFit/>
          </a:bodyPr>
          <a:lstStyle/>
          <a:p>
            <a:r>
              <a:rPr lang="en-US" sz="1200" dirty="0"/>
              <a:t>The </a:t>
            </a:r>
            <a:r>
              <a:rPr lang="en-US" sz="1200" dirty="0" err="1"/>
              <a:t>Dockerfile</a:t>
            </a:r>
            <a:r>
              <a:rPr lang="en-US" sz="1200" dirty="0"/>
              <a:t> uses DSL (Domain Specific Language) and contains instructions for generating a Docker image. </a:t>
            </a:r>
            <a:r>
              <a:rPr lang="en-US" sz="1200" dirty="0" err="1"/>
              <a:t>Dockerfile</a:t>
            </a:r>
            <a:r>
              <a:rPr lang="en-US" sz="1200" dirty="0"/>
              <a:t> will define the processes to quickly produce an image. While creating your application, you should create a </a:t>
            </a:r>
            <a:r>
              <a:rPr lang="en-US" sz="1200" dirty="0" err="1"/>
              <a:t>Dockerfile</a:t>
            </a:r>
            <a:r>
              <a:rPr lang="en-US" sz="1200" dirty="0"/>
              <a:t> in order since the Docker daemon runs all of the instructions from top to bottom.</a:t>
            </a:r>
            <a:endParaRPr lang="ru-UA" sz="1200" dirty="0"/>
          </a:p>
        </p:txBody>
      </p:sp>
      <p:sp>
        <p:nvSpPr>
          <p:cNvPr id="8" name="TextBox 7">
            <a:extLst>
              <a:ext uri="{FF2B5EF4-FFF2-40B4-BE49-F238E27FC236}">
                <a16:creationId xmlns:a16="http://schemas.microsoft.com/office/drawing/2014/main" id="{DA999725-E948-4F07-6278-5FDA87FA3103}"/>
              </a:ext>
            </a:extLst>
          </p:cNvPr>
          <p:cNvSpPr txBox="1"/>
          <p:nvPr/>
        </p:nvSpPr>
        <p:spPr>
          <a:xfrm>
            <a:off x="4379322" y="1027450"/>
            <a:ext cx="7494813" cy="3600986"/>
          </a:xfrm>
          <a:prstGeom prst="rect">
            <a:avLst/>
          </a:prstGeom>
          <a:noFill/>
        </p:spPr>
        <p:txBody>
          <a:bodyPr wrap="square">
            <a:spAutoFit/>
          </a:bodyPr>
          <a:lstStyle/>
          <a:p>
            <a:r>
              <a:rPr lang="en-US" sz="1200" dirty="0"/>
              <a:t>A </a:t>
            </a:r>
            <a:r>
              <a:rPr lang="en-US" sz="1200" dirty="0" err="1"/>
              <a:t>Dockerfile</a:t>
            </a:r>
            <a:r>
              <a:rPr lang="en-US" sz="1200" dirty="0"/>
              <a:t> is a script that uses the Docker platform to generate containers automatically. It is essentially a text document that contains all the instructions that a user may use to create an image from the command line. The Docker platform is a Linux-based platform that allows developers to create and execute containers, self-contained programs, and systems that are independent of the underlying infrastructure. Docker, which is based on the Linux kernel’s resource isolation capabilities, allows developers and system administrators to transfer programs across multiple systems and machines by executing them within containers.</a:t>
            </a:r>
          </a:p>
          <a:p>
            <a:endParaRPr lang="en-US" sz="1200" dirty="0"/>
          </a:p>
          <a:p>
            <a:r>
              <a:rPr lang="en-US" sz="1200" dirty="0"/>
              <a:t>Docker containers may operate on any Linux host thanks to </a:t>
            </a:r>
            <a:r>
              <a:rPr lang="en-US" sz="1200" dirty="0" err="1"/>
              <a:t>Dockerfiles</a:t>
            </a:r>
            <a:r>
              <a:rPr lang="en-US" sz="1200" dirty="0"/>
              <a:t>. Docker images are used to construct container environments for applications, and they may be produced manually or automatically using </a:t>
            </a:r>
            <a:r>
              <a:rPr lang="en-US" sz="1200" dirty="0" err="1"/>
              <a:t>Dockerfiles</a:t>
            </a:r>
            <a:r>
              <a:rPr lang="en-US" sz="1200" dirty="0"/>
              <a:t>. Docker containers can execute Linux and Windows apps. Developers may use </a:t>
            </a:r>
            <a:r>
              <a:rPr lang="en-US" sz="1200" dirty="0" err="1"/>
              <a:t>Dockerfiles</a:t>
            </a:r>
            <a:r>
              <a:rPr lang="en-US" sz="1200" dirty="0"/>
              <a:t> to construct an automated container build that steps through a series of command-line instructions. Docker containerization is essentially virtualization at the operating system level. Without the startup overhead of virtual machines, several independent containers can run within a single Linux instance.</a:t>
            </a:r>
          </a:p>
          <a:p>
            <a:endParaRPr lang="en-US" sz="1200" dirty="0"/>
          </a:p>
          <a:p>
            <a:r>
              <a:rPr lang="en-US" sz="1200" dirty="0" err="1"/>
              <a:t>Dockerfiles</a:t>
            </a:r>
            <a:r>
              <a:rPr lang="en-US" sz="1200" dirty="0"/>
              <a:t> provide business applications with more flexibility and mobility. </a:t>
            </a:r>
            <a:r>
              <a:rPr lang="en-US" sz="1200" dirty="0" err="1"/>
              <a:t>Dockerfiles</a:t>
            </a:r>
            <a:r>
              <a:rPr lang="en-US" sz="1200" dirty="0"/>
              <a:t> are used by IT companies to bundle programs and their dependencies in a virtual container that may operate on bare metal, in public or private clouds, or on-premises. Numerous apps, worker tasks, and other activities can operate independently on a single physical computer or across multiple virtual machines using containers. Kubernetes is an open-source solution for automating the management and orchestration of </a:t>
            </a:r>
            <a:r>
              <a:rPr lang="en-US" sz="1200" dirty="0" err="1"/>
              <a:t>Dockerfile</a:t>
            </a:r>
            <a:r>
              <a:rPr lang="en-US" sz="1200" dirty="0"/>
              <a:t>-based containerized applications.</a:t>
            </a:r>
            <a:endParaRPr lang="ru-UA" sz="1200" dirty="0"/>
          </a:p>
        </p:txBody>
      </p:sp>
      <p:sp>
        <p:nvSpPr>
          <p:cNvPr id="11" name="TextBox 10">
            <a:extLst>
              <a:ext uri="{FF2B5EF4-FFF2-40B4-BE49-F238E27FC236}">
                <a16:creationId xmlns:a16="http://schemas.microsoft.com/office/drawing/2014/main" id="{7E016D2E-E790-C2EA-8438-81D0DCB050DE}"/>
              </a:ext>
            </a:extLst>
          </p:cNvPr>
          <p:cNvSpPr txBox="1"/>
          <p:nvPr/>
        </p:nvSpPr>
        <p:spPr>
          <a:xfrm>
            <a:off x="4133850" y="6021228"/>
            <a:ext cx="6093822" cy="276999"/>
          </a:xfrm>
          <a:prstGeom prst="rect">
            <a:avLst/>
          </a:prstGeom>
          <a:noFill/>
        </p:spPr>
        <p:txBody>
          <a:bodyPr wrap="square">
            <a:spAutoFit/>
          </a:bodyPr>
          <a:lstStyle/>
          <a:p>
            <a:r>
              <a:rPr lang="en-US" sz="1200" dirty="0"/>
              <a:t>https://www.geeksforgeeks.org/what-is-dockerfile-syntax/?ref=header_search</a:t>
            </a:r>
            <a:endParaRPr lang="ru-UA" sz="1200" dirty="0"/>
          </a:p>
        </p:txBody>
      </p:sp>
    </p:spTree>
    <p:extLst>
      <p:ext uri="{BB962C8B-B14F-4D97-AF65-F5344CB8AC3E}">
        <p14:creationId xmlns:p14="http://schemas.microsoft.com/office/powerpoint/2010/main" val="2174145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Dockerfile Syntax</a:t>
            </a:r>
            <a:endParaRPr lang="en-US" sz="3600" kern="1200" dirty="0">
              <a:solidFill>
                <a:srgbClr val="FFFFFF"/>
              </a:solidFill>
              <a:latin typeface="+mj-lt"/>
              <a:ea typeface="+mj-ea"/>
              <a:cs typeface="+mj-cs"/>
            </a:endParaRPr>
          </a:p>
        </p:txBody>
      </p:sp>
      <p:pic>
        <p:nvPicPr>
          <p:cNvPr id="6" name="Picture 5">
            <a:extLst>
              <a:ext uri="{FF2B5EF4-FFF2-40B4-BE49-F238E27FC236}">
                <a16:creationId xmlns:a16="http://schemas.microsoft.com/office/drawing/2014/main" id="{79977ACE-986A-BBED-AFD8-13FBE71D9E6C}"/>
              </a:ext>
            </a:extLst>
          </p:cNvPr>
          <p:cNvPicPr>
            <a:picLocks noChangeAspect="1"/>
          </p:cNvPicPr>
          <p:nvPr/>
        </p:nvPicPr>
        <p:blipFill>
          <a:blip r:embed="rId2"/>
          <a:stretch>
            <a:fillRect/>
          </a:stretch>
        </p:blipFill>
        <p:spPr>
          <a:xfrm>
            <a:off x="1676307" y="5064470"/>
            <a:ext cx="1106649" cy="47309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202403</a:t>
            </a:r>
          </a:p>
        </p:txBody>
      </p:sp>
      <p:sp>
        <p:nvSpPr>
          <p:cNvPr id="5" name="TextBox 4">
            <a:extLst>
              <a:ext uri="{FF2B5EF4-FFF2-40B4-BE49-F238E27FC236}">
                <a16:creationId xmlns:a16="http://schemas.microsoft.com/office/drawing/2014/main" id="{8A9E90CB-697A-F3FA-CD3E-BF0FA5880EB5}"/>
              </a:ext>
            </a:extLst>
          </p:cNvPr>
          <p:cNvSpPr txBox="1"/>
          <p:nvPr/>
        </p:nvSpPr>
        <p:spPr>
          <a:xfrm>
            <a:off x="4216526" y="-7166"/>
            <a:ext cx="7586742" cy="7294305"/>
          </a:xfrm>
          <a:prstGeom prst="rect">
            <a:avLst/>
          </a:prstGeom>
          <a:noFill/>
        </p:spPr>
        <p:txBody>
          <a:bodyPr wrap="square">
            <a:spAutoFit/>
          </a:bodyPr>
          <a:lstStyle/>
          <a:p>
            <a:r>
              <a:rPr lang="en-US" sz="1200" dirty="0"/>
              <a:t>1. FROM</a:t>
            </a:r>
          </a:p>
          <a:p>
            <a:r>
              <a:rPr lang="en-US" sz="1200" dirty="0"/>
              <a:t>A FROM statement defines which image to download and start from. It must be the first command in your </a:t>
            </a:r>
            <a:r>
              <a:rPr lang="en-US" sz="1200" dirty="0" err="1"/>
              <a:t>Dockerfile</a:t>
            </a:r>
            <a:r>
              <a:rPr lang="en-US" sz="1200" dirty="0"/>
              <a:t>. A </a:t>
            </a:r>
            <a:r>
              <a:rPr lang="en-US" sz="1200" dirty="0" err="1"/>
              <a:t>Dockerfile</a:t>
            </a:r>
            <a:r>
              <a:rPr lang="en-US" sz="1200" dirty="0"/>
              <a:t> can have multiple FROM statements which means the </a:t>
            </a:r>
            <a:r>
              <a:rPr lang="en-US" sz="1200" dirty="0" err="1"/>
              <a:t>Dockerfile</a:t>
            </a:r>
            <a:r>
              <a:rPr lang="en-US" sz="1200" dirty="0"/>
              <a:t> produces more than one image.</a:t>
            </a:r>
          </a:p>
          <a:p>
            <a:r>
              <a:rPr lang="en-US" sz="1200" dirty="0"/>
              <a:t>2. MAINTAINER</a:t>
            </a:r>
          </a:p>
          <a:p>
            <a:r>
              <a:rPr lang="en-US" sz="1200" dirty="0"/>
              <a:t>This statement is a kind of documentation, which defines the author who is creating this </a:t>
            </a:r>
            <a:r>
              <a:rPr lang="en-US" sz="1200" dirty="0" err="1"/>
              <a:t>Dockerfile</a:t>
            </a:r>
            <a:r>
              <a:rPr lang="en-US" sz="1200" dirty="0"/>
              <a:t> or who should you contact if it has bugs.</a:t>
            </a:r>
          </a:p>
          <a:p>
            <a:r>
              <a:rPr lang="en-US" sz="1200" dirty="0"/>
              <a:t>3. RUN</a:t>
            </a:r>
          </a:p>
          <a:p>
            <a:r>
              <a:rPr lang="en-US" sz="1200" dirty="0"/>
              <a:t>The RUN statement defines running a command through the shell, waiting for it to finish, and saving the result. It tells what process will be running inside the container at the run time.</a:t>
            </a:r>
          </a:p>
          <a:p>
            <a:r>
              <a:rPr lang="en-US" sz="1200" dirty="0"/>
              <a:t>4. ADD</a:t>
            </a:r>
          </a:p>
          <a:p>
            <a:r>
              <a:rPr lang="en-US" sz="1200" dirty="0"/>
              <a:t>If we define to add some files, ADD statement is used. It basically gives instructions to copy new files, directories, or remote file URLs and then adds them to the filesystem of the image.</a:t>
            </a:r>
          </a:p>
          <a:p>
            <a:r>
              <a:rPr lang="en-US" sz="1200" dirty="0"/>
              <a:t>To sum up it can add local files, contents of tar archives as well as URLs.</a:t>
            </a:r>
          </a:p>
          <a:p>
            <a:r>
              <a:rPr lang="en-US" sz="1200" dirty="0"/>
              <a:t>5. ENV</a:t>
            </a:r>
          </a:p>
          <a:p>
            <a:r>
              <a:rPr lang="en-US" sz="1200" dirty="0"/>
              <a:t>ENV statement sets the environment variables both during the build and when running the result. It can be used in the </a:t>
            </a:r>
            <a:r>
              <a:rPr lang="en-US" sz="1200" dirty="0" err="1"/>
              <a:t>Dockerfile</a:t>
            </a:r>
            <a:r>
              <a:rPr lang="en-US" sz="1200" dirty="0"/>
              <a:t> and any scripts it calls. It can be used in the </a:t>
            </a:r>
            <a:r>
              <a:rPr lang="en-US" sz="1200" dirty="0" err="1"/>
              <a:t>Dockerfile</a:t>
            </a:r>
            <a:r>
              <a:rPr lang="en-US" sz="1200" dirty="0"/>
              <a:t> as well as any scripts that the </a:t>
            </a:r>
            <a:r>
              <a:rPr lang="en-US" sz="1200" dirty="0" err="1"/>
              <a:t>Dockerfile</a:t>
            </a:r>
            <a:r>
              <a:rPr lang="en-US" sz="1200" dirty="0"/>
              <a:t> calls. These are also persistent with the container and can be referred to at any moment.</a:t>
            </a:r>
          </a:p>
          <a:p>
            <a:r>
              <a:rPr lang="en-US" sz="1200" dirty="0"/>
              <a:t>6. ENTRYPOINT</a:t>
            </a:r>
          </a:p>
          <a:p>
            <a:r>
              <a:rPr lang="en-US" sz="1200" dirty="0"/>
              <a:t>It specifies the starting of the expression to use when starting your container. Simply ENTRYPOINT specifies the start of the command to run. If your container acts as a command-line program, you can use ENTRYPOINT.</a:t>
            </a:r>
          </a:p>
          <a:p>
            <a:r>
              <a:rPr lang="en-US" sz="1200" dirty="0"/>
              <a:t>7. CMD</a:t>
            </a:r>
          </a:p>
          <a:p>
            <a:r>
              <a:rPr lang="en-US" sz="1200" dirty="0"/>
              <a:t>CMD specifies the whole command to run. We can say CMD is the default argument passed into the ENTRYPOINT. The main purpose of the CMD command is to launch the software required in a container.</a:t>
            </a:r>
          </a:p>
          <a:p>
            <a:r>
              <a:rPr lang="en-US" sz="1200" dirty="0"/>
              <a:t>Note: If you have both ENVIRONMENT and CMD, they are combined together.</a:t>
            </a:r>
          </a:p>
          <a:p>
            <a:r>
              <a:rPr lang="en-US" sz="1200" dirty="0"/>
              <a:t>8. EXPOSE</a:t>
            </a:r>
          </a:p>
          <a:p>
            <a:r>
              <a:rPr lang="en-US" sz="1200" dirty="0"/>
              <a:t>EXPOSE statement maps a port into the container. The ports can be TCP or UDP but by default, it is TCP.</a:t>
            </a:r>
          </a:p>
          <a:p>
            <a:r>
              <a:rPr lang="en-US" sz="1200" dirty="0"/>
              <a:t>9. VOLUME</a:t>
            </a:r>
          </a:p>
          <a:p>
            <a:r>
              <a:rPr lang="en-US" sz="1200" dirty="0"/>
              <a:t>The VOLUME statement defines shared volumes or ephemeral volumes depending upon whether you have one or two arguments.</a:t>
            </a:r>
          </a:p>
          <a:p>
            <a:r>
              <a:rPr lang="en-US" sz="1200" dirty="0"/>
              <a:t>10. WORKDIR</a:t>
            </a:r>
          </a:p>
          <a:p>
            <a:r>
              <a:rPr lang="en-US" sz="1200" dirty="0"/>
              <a:t> As the name suggests, WORKDIR sets the directory that the container starts in. Its main purpose is to set the working directory for all future </a:t>
            </a:r>
            <a:r>
              <a:rPr lang="en-US" sz="1200" dirty="0" err="1"/>
              <a:t>Dockerfile</a:t>
            </a:r>
            <a:r>
              <a:rPr lang="en-US" sz="1200" dirty="0"/>
              <a:t> commands.</a:t>
            </a:r>
          </a:p>
          <a:p>
            <a:r>
              <a:rPr lang="en-US" sz="1200" dirty="0"/>
              <a:t>11. USER</a:t>
            </a:r>
          </a:p>
          <a:p>
            <a:r>
              <a:rPr lang="en-US" sz="1200" dirty="0"/>
              <a:t>It sets which user’s container will run as. This can be useful if you have shared network directories involved that assume a fixed username or a fixed user number.</a:t>
            </a:r>
          </a:p>
          <a:p>
            <a:r>
              <a:rPr lang="en-US" sz="1200" dirty="0"/>
              <a:t>12. ARG </a:t>
            </a:r>
          </a:p>
          <a:p>
            <a:r>
              <a:rPr lang="en-US" sz="1200" dirty="0"/>
              <a:t>A variable that can be provided at build time is defined by an ARG Instruction. Once it has been specified in the </a:t>
            </a:r>
            <a:r>
              <a:rPr lang="en-US" sz="1200" dirty="0" err="1"/>
              <a:t>Dockerfile</a:t>
            </a:r>
            <a:r>
              <a:rPr lang="en-US" sz="1200" dirty="0"/>
              <a:t>, you can specify it using the –build-</a:t>
            </a:r>
            <a:r>
              <a:rPr lang="en-US" sz="1200" dirty="0" err="1"/>
              <a:t>arg</a:t>
            </a:r>
            <a:r>
              <a:rPr lang="en-US" sz="1200" dirty="0"/>
              <a:t> switch when creating the image. The </a:t>
            </a:r>
            <a:r>
              <a:rPr lang="en-US" sz="1200" dirty="0" err="1"/>
              <a:t>Dockerfile</a:t>
            </a:r>
            <a:r>
              <a:rPr lang="en-US" sz="1200" dirty="0"/>
              <a:t> supports multiple ARG instructions. The only instruction in the </a:t>
            </a:r>
            <a:r>
              <a:rPr lang="en-US" sz="1200" dirty="0" err="1"/>
              <a:t>Dockerfile</a:t>
            </a:r>
            <a:r>
              <a:rPr lang="en-US" sz="1200" dirty="0"/>
              <a:t> that can come before the FROM instruction is ARG.</a:t>
            </a:r>
            <a:endParaRPr lang="ru-UA" sz="1200" dirty="0"/>
          </a:p>
        </p:txBody>
      </p:sp>
      <p:sp>
        <p:nvSpPr>
          <p:cNvPr id="8" name="TextBox 7">
            <a:extLst>
              <a:ext uri="{FF2B5EF4-FFF2-40B4-BE49-F238E27FC236}">
                <a16:creationId xmlns:a16="http://schemas.microsoft.com/office/drawing/2014/main" id="{C2B3D198-5DA2-CCE6-96A6-BBDAC1FF5E86}"/>
              </a:ext>
            </a:extLst>
          </p:cNvPr>
          <p:cNvSpPr txBox="1"/>
          <p:nvPr/>
        </p:nvSpPr>
        <p:spPr>
          <a:xfrm>
            <a:off x="388733" y="6079351"/>
            <a:ext cx="3827794" cy="276999"/>
          </a:xfrm>
          <a:prstGeom prst="rect">
            <a:avLst/>
          </a:prstGeom>
          <a:noFill/>
        </p:spPr>
        <p:txBody>
          <a:bodyPr wrap="square">
            <a:spAutoFit/>
          </a:bodyPr>
          <a:lstStyle/>
          <a:p>
            <a:r>
              <a:rPr lang="en-US" sz="1200" dirty="0"/>
              <a:t>https://www.geeksforgeeks.org/what-is-dockerfile-syntax</a:t>
            </a:r>
            <a:endParaRPr lang="ru-UA" sz="1200" dirty="0"/>
          </a:p>
        </p:txBody>
      </p:sp>
    </p:spTree>
    <p:extLst>
      <p:ext uri="{BB962C8B-B14F-4D97-AF65-F5344CB8AC3E}">
        <p14:creationId xmlns:p14="http://schemas.microsoft.com/office/powerpoint/2010/main" val="3002130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699" y="1967266"/>
            <a:ext cx="2759529" cy="2547257"/>
          </a:xfrm>
          <a:noFill/>
        </p:spPr>
        <p:txBody>
          <a:bodyPr vert="horz" lIns="91440" tIns="45720" rIns="91440" bIns="45720" rtlCol="0" anchor="ctr">
            <a:normAutofit/>
          </a:bodyPr>
          <a:lstStyle/>
          <a:p>
            <a:pPr algn="ctr"/>
            <a:r>
              <a:rPr lang="en-US" sz="3600" kern="1200" dirty="0" err="1">
                <a:solidFill>
                  <a:srgbClr val="FFFFFF"/>
                </a:solidFill>
                <a:latin typeface="+mj-lt"/>
                <a:ea typeface="+mj-ea"/>
                <a:cs typeface="+mj-cs"/>
              </a:rPr>
              <a:t>Dockerignore</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202403</a:t>
            </a:r>
          </a:p>
        </p:txBody>
      </p:sp>
      <p:sp>
        <p:nvSpPr>
          <p:cNvPr id="6" name="TextBox 5">
            <a:extLst>
              <a:ext uri="{FF2B5EF4-FFF2-40B4-BE49-F238E27FC236}">
                <a16:creationId xmlns:a16="http://schemas.microsoft.com/office/drawing/2014/main" id="{C2A1B41B-AEA9-F4AE-2AB7-15BBC5B57631}"/>
              </a:ext>
            </a:extLst>
          </p:cNvPr>
          <p:cNvSpPr txBox="1"/>
          <p:nvPr/>
        </p:nvSpPr>
        <p:spPr>
          <a:xfrm>
            <a:off x="4400007" y="612844"/>
            <a:ext cx="6763294" cy="5632311"/>
          </a:xfrm>
          <a:prstGeom prst="rect">
            <a:avLst/>
          </a:prstGeom>
          <a:noFill/>
        </p:spPr>
        <p:txBody>
          <a:bodyPr wrap="square">
            <a:spAutoFit/>
          </a:bodyPr>
          <a:lstStyle/>
          <a:p>
            <a:r>
              <a:rPr lang="en-US" dirty="0"/>
              <a:t>If you are a Docker Developer, you might have noticed that when you build a Docker Image either using a </a:t>
            </a:r>
            <a:r>
              <a:rPr lang="en-US" dirty="0" err="1"/>
              <a:t>dockerfile</a:t>
            </a:r>
            <a:r>
              <a:rPr lang="en-US" dirty="0"/>
              <a:t> or directly pull an image from the Docker registry, the size of the image can be considerably large depending upon your Docker Build Context.</a:t>
            </a:r>
          </a:p>
          <a:p>
            <a:endParaRPr lang="en-US" dirty="0"/>
          </a:p>
          <a:p>
            <a:r>
              <a:rPr lang="en-US" dirty="0"/>
              <a:t>Since Docker is a client-server application, we know that the Docker Client is the actual Command Line Interface that we used to access the Docker Containers and the Docker Server is actually called the Docker Daemon which helps you in maintaining the Containers. When we are trying to build a Docker Image, we need to send some files to the Docker Daemon or the server so that those files can be used and included inside the Docker Container that we are trying to build. This set of files and directories is called the Docker Build Context. </a:t>
            </a:r>
          </a:p>
          <a:p>
            <a:endParaRPr lang="en-US" dirty="0"/>
          </a:p>
          <a:p>
            <a:r>
              <a:rPr lang="en-US" dirty="0"/>
              <a:t>It’s obvious that the larger the size of the files and folders inside the Docker build context, the larger is the size of the Docker Image. Now, inside the folder where you keep your </a:t>
            </a:r>
            <a:r>
              <a:rPr lang="en-US" dirty="0" err="1"/>
              <a:t>dockerfile</a:t>
            </a:r>
            <a:r>
              <a:rPr lang="en-US" dirty="0"/>
              <a:t> and through which you are trying to build the Image, there might contain some files and folders that are although a part of the project and you don’t want to include those files in the Docker Build Context. </a:t>
            </a:r>
            <a:endParaRPr lang="ru-UA" dirty="0"/>
          </a:p>
        </p:txBody>
      </p:sp>
      <p:sp>
        <p:nvSpPr>
          <p:cNvPr id="8" name="TextBox 7">
            <a:extLst>
              <a:ext uri="{FF2B5EF4-FFF2-40B4-BE49-F238E27FC236}">
                <a16:creationId xmlns:a16="http://schemas.microsoft.com/office/drawing/2014/main" id="{35826555-72C8-8CEC-D0FD-D84ECC024ABD}"/>
              </a:ext>
            </a:extLst>
          </p:cNvPr>
          <p:cNvSpPr txBox="1"/>
          <p:nvPr/>
        </p:nvSpPr>
        <p:spPr>
          <a:xfrm>
            <a:off x="4601392" y="6261913"/>
            <a:ext cx="6093822" cy="276999"/>
          </a:xfrm>
          <a:prstGeom prst="rect">
            <a:avLst/>
          </a:prstGeom>
          <a:noFill/>
        </p:spPr>
        <p:txBody>
          <a:bodyPr wrap="square">
            <a:spAutoFit/>
          </a:bodyPr>
          <a:lstStyle/>
          <a:p>
            <a:r>
              <a:rPr lang="ru-UA" sz="1200" dirty="0"/>
              <a:t>https://www.geeksforgeeks.org/how-to-use-a-dockerignore-file/?ref=header_search</a:t>
            </a:r>
          </a:p>
        </p:txBody>
      </p:sp>
    </p:spTree>
    <p:extLst>
      <p:ext uri="{BB962C8B-B14F-4D97-AF65-F5344CB8AC3E}">
        <p14:creationId xmlns:p14="http://schemas.microsoft.com/office/powerpoint/2010/main" val="248620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n-US" sz="900">
                <a:solidFill>
                  <a:schemeClr val="bg1"/>
                </a:solidFill>
              </a:rPr>
              <a:t>Step 7. Containerization - ver. 202403</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1392802291"/>
              </p:ext>
            </p:extLst>
          </p:nvPr>
        </p:nvGraphicFramePr>
        <p:xfrm>
          <a:off x="4654732" y="2026920"/>
          <a:ext cx="6390623" cy="3314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Docker Compose</a:t>
            </a:r>
          </a:p>
        </p:txBody>
      </p:sp>
      <p:pic>
        <p:nvPicPr>
          <p:cNvPr id="7" name="Picture 6">
            <a:extLst>
              <a:ext uri="{FF2B5EF4-FFF2-40B4-BE49-F238E27FC236}">
                <a16:creationId xmlns:a16="http://schemas.microsoft.com/office/drawing/2014/main" id="{B49FC276-F22B-098D-90A8-0BC32ECFB3F1}"/>
              </a:ext>
            </a:extLst>
          </p:cNvPr>
          <p:cNvPicPr>
            <a:picLocks noChangeAspect="1"/>
          </p:cNvPicPr>
          <p:nvPr/>
        </p:nvPicPr>
        <p:blipFill>
          <a:blip r:embed="rId2"/>
          <a:stretch>
            <a:fillRect/>
          </a:stretch>
        </p:blipFill>
        <p:spPr>
          <a:xfrm>
            <a:off x="1596795" y="5081784"/>
            <a:ext cx="1533166" cy="73592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202403</a:t>
            </a:r>
          </a:p>
        </p:txBody>
      </p:sp>
      <p:sp>
        <p:nvSpPr>
          <p:cNvPr id="5" name="TextBox 4">
            <a:extLst>
              <a:ext uri="{FF2B5EF4-FFF2-40B4-BE49-F238E27FC236}">
                <a16:creationId xmlns:a16="http://schemas.microsoft.com/office/drawing/2014/main" id="{DCB60380-9EE3-DE10-D954-61EA90EF3A93}"/>
              </a:ext>
            </a:extLst>
          </p:cNvPr>
          <p:cNvSpPr txBox="1"/>
          <p:nvPr/>
        </p:nvSpPr>
        <p:spPr>
          <a:xfrm>
            <a:off x="4216527" y="386716"/>
            <a:ext cx="7500856" cy="954107"/>
          </a:xfrm>
          <a:prstGeom prst="rect">
            <a:avLst/>
          </a:prstGeom>
          <a:noFill/>
        </p:spPr>
        <p:txBody>
          <a:bodyPr wrap="square">
            <a:spAutoFit/>
          </a:bodyPr>
          <a:lstStyle/>
          <a:p>
            <a:r>
              <a:rPr lang="en-US" sz="1400" dirty="0"/>
              <a:t>Docker Compose will execute a YAML-based multi-container application. The YAML file consists of all configurations needed to deploy containers Docker Compose, which is integrated with Docker Swarm, and provides directions for building and deploying containers. With Docker Compose, each container is constructed to run on a single host.</a:t>
            </a:r>
            <a:endParaRPr lang="ru-UA" sz="1400" dirty="0"/>
          </a:p>
        </p:txBody>
      </p:sp>
      <p:sp>
        <p:nvSpPr>
          <p:cNvPr id="10" name="TextBox 9">
            <a:extLst>
              <a:ext uri="{FF2B5EF4-FFF2-40B4-BE49-F238E27FC236}">
                <a16:creationId xmlns:a16="http://schemas.microsoft.com/office/drawing/2014/main" id="{1AB8193B-8630-CE05-7FE2-7C2DDCD4D5F5}"/>
              </a:ext>
            </a:extLst>
          </p:cNvPr>
          <p:cNvSpPr txBox="1"/>
          <p:nvPr/>
        </p:nvSpPr>
        <p:spPr>
          <a:xfrm>
            <a:off x="4216526" y="1470379"/>
            <a:ext cx="7912825" cy="4616648"/>
          </a:xfrm>
          <a:prstGeom prst="rect">
            <a:avLst/>
          </a:prstGeom>
          <a:noFill/>
        </p:spPr>
        <p:txBody>
          <a:bodyPr wrap="square">
            <a:spAutoFit/>
          </a:bodyPr>
          <a:lstStyle/>
          <a:p>
            <a:r>
              <a:rPr lang="en-US" sz="1400" dirty="0"/>
              <a:t>As discussed earlier,  a real-world application has a separate container for each of its services. And we know that each container needs to have a </a:t>
            </a:r>
            <a:r>
              <a:rPr lang="en-US" sz="1400" dirty="0" err="1"/>
              <a:t>Dockerfile</a:t>
            </a:r>
            <a:r>
              <a:rPr lang="en-US" sz="1400" dirty="0"/>
              <a:t>. It means we will have to write maybe hundreds of docker files and then manage everything about the containers individually, That’s cumbersome. </a:t>
            </a:r>
          </a:p>
          <a:p>
            <a:endParaRPr lang="en-US" sz="1400" dirty="0"/>
          </a:p>
          <a:p>
            <a:r>
              <a:rPr lang="en-US" sz="1400" dirty="0"/>
              <a:t>Hence we use docker-compose, which is a tool that helps in the definition and running of multi-container applications. With the help of Docker Compose you can start and stop the services by using its YAML file.</a:t>
            </a:r>
          </a:p>
          <a:p>
            <a:endParaRPr lang="en-US" sz="1400" dirty="0"/>
          </a:p>
          <a:p>
            <a:r>
              <a:rPr lang="en-US" sz="1400" dirty="0"/>
              <a:t>Docker-compose allows us to start and stop all of the services with just a few simple commands and a single YAML file for each configuration.</a:t>
            </a:r>
          </a:p>
          <a:p>
            <a:endParaRPr lang="en-US" sz="1400" dirty="0"/>
          </a:p>
          <a:p>
            <a:r>
              <a:rPr lang="en-US" sz="1400" dirty="0"/>
              <a:t>In contrast to utilizing a prebuilt image from Docker Hub, which you may configure with the docker-</a:t>
            </a:r>
            <a:r>
              <a:rPr lang="en-US" sz="1400" dirty="0" err="1"/>
              <a:t>compose.yaml</a:t>
            </a:r>
            <a:r>
              <a:rPr lang="en-US" sz="1400" dirty="0"/>
              <a:t> file, if you are using a custom image, you will need to declare its configurations in a separate </a:t>
            </a:r>
            <a:r>
              <a:rPr lang="en-US" sz="1400" dirty="0" err="1"/>
              <a:t>Dockerfile</a:t>
            </a:r>
            <a:r>
              <a:rPr lang="en-US" sz="1400" dirty="0"/>
              <a:t>.</a:t>
            </a:r>
          </a:p>
          <a:p>
            <a:endParaRPr lang="en-US" sz="1400" dirty="0"/>
          </a:p>
          <a:p>
            <a:r>
              <a:rPr lang="en-US" sz="1400" dirty="0"/>
              <a:t>These are the features that docker-compose support:</a:t>
            </a:r>
          </a:p>
          <a:p>
            <a:endParaRPr lang="en-US" sz="1400" dirty="0"/>
          </a:p>
          <a:p>
            <a:r>
              <a:rPr lang="en-US" sz="1400" dirty="0"/>
              <a:t>    All the services are isolated running on a single host.</a:t>
            </a:r>
          </a:p>
          <a:p>
            <a:r>
              <a:rPr lang="en-US" sz="1400" dirty="0"/>
              <a:t>    Containers are recreated only when there is some change.</a:t>
            </a:r>
          </a:p>
          <a:p>
            <a:r>
              <a:rPr lang="en-US" sz="1400" dirty="0"/>
              <a:t>    The volume data is not reset when creating new containers, volumes are preserved.</a:t>
            </a:r>
          </a:p>
          <a:p>
            <a:r>
              <a:rPr lang="en-US" sz="1400" dirty="0"/>
              <a:t>    Movement of variables and composition within environments.</a:t>
            </a:r>
          </a:p>
          <a:p>
            <a:r>
              <a:rPr lang="en-US" sz="1400" dirty="0"/>
              <a:t>    It creates a virtual network for easy interaction within the environments.</a:t>
            </a:r>
          </a:p>
        </p:txBody>
      </p:sp>
      <p:sp>
        <p:nvSpPr>
          <p:cNvPr id="13" name="TextBox 12">
            <a:extLst>
              <a:ext uri="{FF2B5EF4-FFF2-40B4-BE49-F238E27FC236}">
                <a16:creationId xmlns:a16="http://schemas.microsoft.com/office/drawing/2014/main" id="{E64CF4B4-EFE2-5342-B4D5-B8D46160E351}"/>
              </a:ext>
            </a:extLst>
          </p:cNvPr>
          <p:cNvSpPr txBox="1"/>
          <p:nvPr/>
        </p:nvSpPr>
        <p:spPr>
          <a:xfrm>
            <a:off x="4085517" y="6217850"/>
            <a:ext cx="4192088" cy="276999"/>
          </a:xfrm>
          <a:prstGeom prst="rect">
            <a:avLst/>
          </a:prstGeom>
          <a:noFill/>
        </p:spPr>
        <p:txBody>
          <a:bodyPr wrap="square">
            <a:spAutoFit/>
          </a:bodyPr>
          <a:lstStyle/>
          <a:p>
            <a:r>
              <a:rPr lang="ru-UA" sz="1200" dirty="0"/>
              <a:t>https://www.geeksforgeeks.org/docker-compose/?ref=lbp</a:t>
            </a:r>
          </a:p>
        </p:txBody>
      </p:sp>
    </p:spTree>
    <p:extLst>
      <p:ext uri="{BB962C8B-B14F-4D97-AF65-F5344CB8AC3E}">
        <p14:creationId xmlns:p14="http://schemas.microsoft.com/office/powerpoint/2010/main" val="2008541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Docker Compose</a:t>
            </a:r>
          </a:p>
        </p:txBody>
      </p:sp>
      <p:pic>
        <p:nvPicPr>
          <p:cNvPr id="9" name="Picture 8">
            <a:extLst>
              <a:ext uri="{FF2B5EF4-FFF2-40B4-BE49-F238E27FC236}">
                <a16:creationId xmlns:a16="http://schemas.microsoft.com/office/drawing/2014/main" id="{9C723457-B62E-BE55-EEEB-87888E51BED6}"/>
              </a:ext>
            </a:extLst>
          </p:cNvPr>
          <p:cNvPicPr>
            <a:picLocks noChangeAspect="1"/>
          </p:cNvPicPr>
          <p:nvPr/>
        </p:nvPicPr>
        <p:blipFill>
          <a:blip r:embed="rId2"/>
          <a:stretch>
            <a:fillRect/>
          </a:stretch>
        </p:blipFill>
        <p:spPr>
          <a:xfrm>
            <a:off x="1713562" y="5176336"/>
            <a:ext cx="857360" cy="73518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202403</a:t>
            </a:r>
            <a:endParaRPr lang="en-US" kern="1200" dirty="0">
              <a:solidFill>
                <a:schemeClr val="tx1">
                  <a:alpha val="80000"/>
                </a:schemeClr>
              </a:solidFill>
              <a:latin typeface="+mn-lt"/>
              <a:ea typeface="+mn-ea"/>
              <a:cs typeface="+mn-cs"/>
            </a:endParaRPr>
          </a:p>
        </p:txBody>
      </p:sp>
      <p:sp>
        <p:nvSpPr>
          <p:cNvPr id="7" name="TextBox 6">
            <a:extLst>
              <a:ext uri="{FF2B5EF4-FFF2-40B4-BE49-F238E27FC236}">
                <a16:creationId xmlns:a16="http://schemas.microsoft.com/office/drawing/2014/main" id="{B2082923-1D7D-802E-8F36-7BE1262C92A6}"/>
              </a:ext>
            </a:extLst>
          </p:cNvPr>
          <p:cNvSpPr txBox="1"/>
          <p:nvPr/>
        </p:nvSpPr>
        <p:spPr>
          <a:xfrm>
            <a:off x="4216525" y="518685"/>
            <a:ext cx="7728315" cy="830997"/>
          </a:xfrm>
          <a:prstGeom prst="rect">
            <a:avLst/>
          </a:prstGeom>
          <a:noFill/>
        </p:spPr>
        <p:txBody>
          <a:bodyPr wrap="square">
            <a:spAutoFit/>
          </a:bodyPr>
          <a:lstStyle/>
          <a:p>
            <a:r>
              <a:rPr lang="en-US" sz="1200" dirty="0"/>
              <a:t> Docker Run command</a:t>
            </a:r>
          </a:p>
          <a:p>
            <a:r>
              <a:rPr lang="en-US" sz="1200" dirty="0"/>
              <a:t>This command is used to run a container from an image. The docker run command is a combination of the docker create and docker start commands. It creates a new container from the image specified and starts that container. if the docker image is not present, then the docker run pulls that.</a:t>
            </a:r>
            <a:endParaRPr lang="ru-UA" sz="1200" dirty="0"/>
          </a:p>
        </p:txBody>
      </p:sp>
      <p:sp>
        <p:nvSpPr>
          <p:cNvPr id="10" name="TextBox 9">
            <a:extLst>
              <a:ext uri="{FF2B5EF4-FFF2-40B4-BE49-F238E27FC236}">
                <a16:creationId xmlns:a16="http://schemas.microsoft.com/office/drawing/2014/main" id="{AB2BB05D-C710-2FB9-9D91-A8EF6FBF9BC2}"/>
              </a:ext>
            </a:extLst>
          </p:cNvPr>
          <p:cNvSpPr txBox="1"/>
          <p:nvPr/>
        </p:nvSpPr>
        <p:spPr>
          <a:xfrm>
            <a:off x="4216524" y="1340474"/>
            <a:ext cx="7728315" cy="646331"/>
          </a:xfrm>
          <a:prstGeom prst="rect">
            <a:avLst/>
          </a:prstGeom>
          <a:noFill/>
        </p:spPr>
        <p:txBody>
          <a:bodyPr wrap="square">
            <a:spAutoFit/>
          </a:bodyPr>
          <a:lstStyle/>
          <a:p>
            <a:r>
              <a:rPr lang="en-US" sz="1200" dirty="0"/>
              <a:t>Docker Pull</a:t>
            </a:r>
          </a:p>
          <a:p>
            <a:r>
              <a:rPr lang="en-US" sz="1200" dirty="0"/>
              <a:t>This command allows you to pull any image which is present in the official registry of docker, Docker hub. By default, it pulls the latest image, but you can also mention the version of the image.</a:t>
            </a:r>
            <a:endParaRPr lang="ru-UA" sz="1200" dirty="0"/>
          </a:p>
        </p:txBody>
      </p:sp>
      <p:sp>
        <p:nvSpPr>
          <p:cNvPr id="12" name="TextBox 11">
            <a:extLst>
              <a:ext uri="{FF2B5EF4-FFF2-40B4-BE49-F238E27FC236}">
                <a16:creationId xmlns:a16="http://schemas.microsoft.com/office/drawing/2014/main" id="{69B9B463-275B-399A-09CA-DD2B7B917B5D}"/>
              </a:ext>
            </a:extLst>
          </p:cNvPr>
          <p:cNvSpPr txBox="1"/>
          <p:nvPr/>
        </p:nvSpPr>
        <p:spPr>
          <a:xfrm>
            <a:off x="4216523" y="1985178"/>
            <a:ext cx="6093822" cy="1384995"/>
          </a:xfrm>
          <a:prstGeom prst="rect">
            <a:avLst/>
          </a:prstGeom>
          <a:noFill/>
        </p:spPr>
        <p:txBody>
          <a:bodyPr wrap="square">
            <a:spAutoFit/>
          </a:bodyPr>
          <a:lstStyle/>
          <a:p>
            <a:r>
              <a:rPr lang="en-US" sz="1400" dirty="0"/>
              <a:t>Docker PS</a:t>
            </a:r>
          </a:p>
          <a:p>
            <a:r>
              <a:rPr lang="en-US" sz="1400" dirty="0"/>
              <a:t>This command (by default) shows us a list of all the running containers. We can use various flags with it.</a:t>
            </a:r>
          </a:p>
          <a:p>
            <a:r>
              <a:rPr lang="en-US" sz="1400" dirty="0"/>
              <a:t>    -a flag:  shows us all the containers, stopped or running.</a:t>
            </a:r>
          </a:p>
          <a:p>
            <a:r>
              <a:rPr lang="en-US" sz="1400" dirty="0"/>
              <a:t>    -l flag: shows us the latest container.</a:t>
            </a:r>
          </a:p>
          <a:p>
            <a:r>
              <a:rPr lang="en-US" sz="1400" dirty="0"/>
              <a:t>    -q flag: shows only the Id of the containers. </a:t>
            </a:r>
          </a:p>
        </p:txBody>
      </p:sp>
      <p:sp>
        <p:nvSpPr>
          <p:cNvPr id="15" name="TextBox 14">
            <a:extLst>
              <a:ext uri="{FF2B5EF4-FFF2-40B4-BE49-F238E27FC236}">
                <a16:creationId xmlns:a16="http://schemas.microsoft.com/office/drawing/2014/main" id="{F3997ACC-5674-86CB-B8B4-E41B7636A0FE}"/>
              </a:ext>
            </a:extLst>
          </p:cNvPr>
          <p:cNvSpPr txBox="1"/>
          <p:nvPr/>
        </p:nvSpPr>
        <p:spPr>
          <a:xfrm>
            <a:off x="4216523" y="3370173"/>
            <a:ext cx="6093822" cy="1815882"/>
          </a:xfrm>
          <a:prstGeom prst="rect">
            <a:avLst/>
          </a:prstGeom>
          <a:noFill/>
        </p:spPr>
        <p:txBody>
          <a:bodyPr wrap="square">
            <a:spAutoFit/>
          </a:bodyPr>
          <a:lstStyle/>
          <a:p>
            <a:r>
              <a:rPr lang="en-US" sz="1400" dirty="0"/>
              <a:t>Docker exec</a:t>
            </a:r>
          </a:p>
          <a:p>
            <a:r>
              <a:rPr lang="en-US" sz="1400" dirty="0"/>
              <a:t>This command allows us to run new commands in a running container. This command only works until the container is running, after the container restarts, this command does not restart.</a:t>
            </a:r>
          </a:p>
          <a:p>
            <a:r>
              <a:rPr lang="en-US" sz="1400" dirty="0"/>
              <a:t>Some important flags:</a:t>
            </a:r>
          </a:p>
          <a:p>
            <a:r>
              <a:rPr lang="en-US" sz="1400" dirty="0"/>
              <a:t>    -d flag: for running the commands in the background.</a:t>
            </a:r>
          </a:p>
          <a:p>
            <a:r>
              <a:rPr lang="en-US" sz="1400" dirty="0"/>
              <a:t>    -</a:t>
            </a:r>
            <a:r>
              <a:rPr lang="en-US" sz="1400" dirty="0" err="1"/>
              <a:t>i</a:t>
            </a:r>
            <a:r>
              <a:rPr lang="en-US" sz="1400" dirty="0"/>
              <a:t> flag: it will keep STDIN open even when not attached.</a:t>
            </a:r>
          </a:p>
          <a:p>
            <a:r>
              <a:rPr lang="en-US" sz="1400" dirty="0"/>
              <a:t>    -e flag: sets the environment variables </a:t>
            </a:r>
          </a:p>
        </p:txBody>
      </p:sp>
      <p:sp>
        <p:nvSpPr>
          <p:cNvPr id="19" name="TextBox 18">
            <a:extLst>
              <a:ext uri="{FF2B5EF4-FFF2-40B4-BE49-F238E27FC236}">
                <a16:creationId xmlns:a16="http://schemas.microsoft.com/office/drawing/2014/main" id="{F18CC7AA-72AC-A423-DACD-1907DF46F550}"/>
              </a:ext>
            </a:extLst>
          </p:cNvPr>
          <p:cNvSpPr txBox="1"/>
          <p:nvPr/>
        </p:nvSpPr>
        <p:spPr>
          <a:xfrm>
            <a:off x="4216523" y="5186055"/>
            <a:ext cx="6093822" cy="954107"/>
          </a:xfrm>
          <a:prstGeom prst="rect">
            <a:avLst/>
          </a:prstGeom>
          <a:noFill/>
        </p:spPr>
        <p:txBody>
          <a:bodyPr wrap="square">
            <a:spAutoFit/>
          </a:bodyPr>
          <a:lstStyle/>
          <a:p>
            <a:r>
              <a:rPr lang="en-US" sz="1400" dirty="0"/>
              <a:t>Docker Commit command</a:t>
            </a:r>
          </a:p>
          <a:p>
            <a:r>
              <a:rPr lang="en-US" sz="1400" dirty="0"/>
              <a:t>After running the containers by using the current image you can make the updates to the containers by interacting with the containers from that containers you can create an image by using the following commands.</a:t>
            </a:r>
            <a:endParaRPr lang="ru-UA" sz="1400" dirty="0"/>
          </a:p>
        </p:txBody>
      </p:sp>
      <p:sp>
        <p:nvSpPr>
          <p:cNvPr id="21" name="TextBox 20">
            <a:extLst>
              <a:ext uri="{FF2B5EF4-FFF2-40B4-BE49-F238E27FC236}">
                <a16:creationId xmlns:a16="http://schemas.microsoft.com/office/drawing/2014/main" id="{C997340D-0D6C-F464-8262-FBA77C7EF4EC}"/>
              </a:ext>
            </a:extLst>
          </p:cNvPr>
          <p:cNvSpPr txBox="1"/>
          <p:nvPr/>
        </p:nvSpPr>
        <p:spPr>
          <a:xfrm>
            <a:off x="4133850" y="6261913"/>
            <a:ext cx="4928564" cy="276999"/>
          </a:xfrm>
          <a:prstGeom prst="rect">
            <a:avLst/>
          </a:prstGeom>
          <a:noFill/>
        </p:spPr>
        <p:txBody>
          <a:bodyPr wrap="square">
            <a:spAutoFit/>
          </a:bodyPr>
          <a:lstStyle/>
          <a:p>
            <a:r>
              <a:rPr lang="en-US" sz="1200" dirty="0"/>
              <a:t>https://www.geeksforgeeks.org/docker-instruction-commands/?ref=lbp</a:t>
            </a:r>
            <a:endParaRPr lang="ru-UA" sz="1200" dirty="0"/>
          </a:p>
        </p:txBody>
      </p:sp>
    </p:spTree>
    <p:extLst>
      <p:ext uri="{BB962C8B-B14F-4D97-AF65-F5344CB8AC3E}">
        <p14:creationId xmlns:p14="http://schemas.microsoft.com/office/powerpoint/2010/main" val="2079661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651202" y="637762"/>
            <a:ext cx="5223125" cy="5576770"/>
          </a:xfrm>
        </p:spPr>
        <p:txBody>
          <a:bodyPr anchor="ctr">
            <a:normAutofit/>
          </a:bodyPr>
          <a:lstStyle/>
          <a:p>
            <a:pPr algn="l"/>
            <a:r>
              <a:rPr lang="en-US" dirty="0">
                <a:solidFill>
                  <a:schemeClr val="bg1"/>
                </a:solidFill>
              </a:rPr>
              <a:t>Containerization</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n-US" sz="900">
                <a:solidFill>
                  <a:schemeClr val="bg1"/>
                </a:solidFill>
              </a:rPr>
              <a:t>Step 7. Containerization - ver. 202403</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a:solidFill>
                  <a:srgbClr val="FFFFFF"/>
                </a:solidFill>
                <a:latin typeface="+mj-lt"/>
                <a:ea typeface="+mj-ea"/>
                <a:cs typeface="+mj-cs"/>
              </a:rPr>
              <a:t>Virtualization vs. Containerization</a:t>
            </a:r>
          </a:p>
        </p:txBody>
      </p:sp>
      <p:pic>
        <p:nvPicPr>
          <p:cNvPr id="5" name="Picture 4">
            <a:extLst>
              <a:ext uri="{FF2B5EF4-FFF2-40B4-BE49-F238E27FC236}">
                <a16:creationId xmlns:a16="http://schemas.microsoft.com/office/drawing/2014/main" id="{5778ADFB-3C4D-ACC3-90D3-4FF8C721DBB2}"/>
              </a:ext>
            </a:extLst>
          </p:cNvPr>
          <p:cNvPicPr>
            <a:picLocks noChangeAspect="1"/>
          </p:cNvPicPr>
          <p:nvPr/>
        </p:nvPicPr>
        <p:blipFill>
          <a:blip r:embed="rId2"/>
          <a:stretch>
            <a:fillRect/>
          </a:stretch>
        </p:blipFill>
        <p:spPr>
          <a:xfrm>
            <a:off x="1746153" y="5119199"/>
            <a:ext cx="1193993" cy="63878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202403</a:t>
            </a:r>
          </a:p>
        </p:txBody>
      </p:sp>
      <p:sp>
        <p:nvSpPr>
          <p:cNvPr id="6" name="TextBox 5">
            <a:extLst>
              <a:ext uri="{FF2B5EF4-FFF2-40B4-BE49-F238E27FC236}">
                <a16:creationId xmlns:a16="http://schemas.microsoft.com/office/drawing/2014/main" id="{B9BD2B52-FF25-2770-D73B-F987836D51EB}"/>
              </a:ext>
            </a:extLst>
          </p:cNvPr>
          <p:cNvSpPr txBox="1"/>
          <p:nvPr/>
        </p:nvSpPr>
        <p:spPr>
          <a:xfrm>
            <a:off x="4216526" y="653903"/>
            <a:ext cx="7564582" cy="2308324"/>
          </a:xfrm>
          <a:prstGeom prst="rect">
            <a:avLst/>
          </a:prstGeom>
          <a:noFill/>
        </p:spPr>
        <p:txBody>
          <a:bodyPr wrap="square">
            <a:spAutoFit/>
          </a:bodyPr>
          <a:lstStyle/>
          <a:p>
            <a:r>
              <a:rPr lang="en-US" dirty="0"/>
              <a:t>What is Virtualization?</a:t>
            </a:r>
          </a:p>
          <a:p>
            <a:endParaRPr lang="en-US" dirty="0"/>
          </a:p>
          <a:p>
            <a:r>
              <a:rPr lang="en-US" dirty="0"/>
              <a:t>Virtualization is the process of partitioning a physical server into multiple virtual servers. The process of partitioning is carried out using a software called 'hypervisor'. After partitioning, the virtual servers act and perform just as a physical server. Essentially, it means using the same hardware set-up more efficiently, thereby freeing the resources for other tasks or retiring the resources altogether.</a:t>
            </a:r>
            <a:endParaRPr lang="ru-UA" dirty="0"/>
          </a:p>
        </p:txBody>
      </p:sp>
      <p:sp>
        <p:nvSpPr>
          <p:cNvPr id="8" name="TextBox 7">
            <a:extLst>
              <a:ext uri="{FF2B5EF4-FFF2-40B4-BE49-F238E27FC236}">
                <a16:creationId xmlns:a16="http://schemas.microsoft.com/office/drawing/2014/main" id="{35D2C35C-8E63-96D3-5D30-D85E97DED997}"/>
              </a:ext>
            </a:extLst>
          </p:cNvPr>
          <p:cNvSpPr txBox="1"/>
          <p:nvPr/>
        </p:nvSpPr>
        <p:spPr>
          <a:xfrm>
            <a:off x="4349846" y="3240894"/>
            <a:ext cx="7564581" cy="2862322"/>
          </a:xfrm>
          <a:prstGeom prst="rect">
            <a:avLst/>
          </a:prstGeom>
          <a:noFill/>
        </p:spPr>
        <p:txBody>
          <a:bodyPr wrap="square">
            <a:spAutoFit/>
          </a:bodyPr>
          <a:lstStyle/>
          <a:p>
            <a:r>
              <a:rPr lang="en-US" dirty="0"/>
              <a:t>What is Containerization?</a:t>
            </a:r>
          </a:p>
          <a:p>
            <a:endParaRPr lang="en-US" dirty="0"/>
          </a:p>
          <a:p>
            <a:r>
              <a:rPr lang="en-US" dirty="0"/>
              <a:t>When code is developed in a specific computing environment and transferred to a different environment, there is a high possibility of the code to result in bugs and errors due to missing dependencies, libraries, or any configuration setting files.</a:t>
            </a:r>
          </a:p>
          <a:p>
            <a:endParaRPr lang="en-US" dirty="0"/>
          </a:p>
          <a:p>
            <a:r>
              <a:rPr lang="en-US" dirty="0"/>
              <a:t>Containerization is the process of bundling the application code along with the libraries, configuration files, and dependencies required for the application to run cross-platform.</a:t>
            </a:r>
            <a:endParaRPr lang="ru-UA" dirty="0"/>
          </a:p>
        </p:txBody>
      </p:sp>
    </p:spTree>
    <p:extLst>
      <p:ext uri="{BB962C8B-B14F-4D97-AF65-F5344CB8AC3E}">
        <p14:creationId xmlns:p14="http://schemas.microsoft.com/office/powerpoint/2010/main" val="862650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a Container?</a:t>
            </a:r>
          </a:p>
        </p:txBody>
      </p:sp>
      <p:pic>
        <p:nvPicPr>
          <p:cNvPr id="4" name="Picture 3">
            <a:extLst>
              <a:ext uri="{FF2B5EF4-FFF2-40B4-BE49-F238E27FC236}">
                <a16:creationId xmlns:a16="http://schemas.microsoft.com/office/drawing/2014/main" id="{021428D3-D31E-C0EF-A5E0-C9ED01FFC4B9}"/>
              </a:ext>
            </a:extLst>
          </p:cNvPr>
          <p:cNvPicPr>
            <a:picLocks noChangeAspect="1"/>
          </p:cNvPicPr>
          <p:nvPr/>
        </p:nvPicPr>
        <p:blipFill>
          <a:blip r:embed="rId2"/>
          <a:stretch>
            <a:fillRect/>
          </a:stretch>
        </p:blipFill>
        <p:spPr>
          <a:xfrm>
            <a:off x="1576916" y="5040745"/>
            <a:ext cx="1193993" cy="92235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202403</a:t>
            </a:r>
          </a:p>
        </p:txBody>
      </p:sp>
      <p:sp>
        <p:nvSpPr>
          <p:cNvPr id="6" name="TextBox 5">
            <a:extLst>
              <a:ext uri="{FF2B5EF4-FFF2-40B4-BE49-F238E27FC236}">
                <a16:creationId xmlns:a16="http://schemas.microsoft.com/office/drawing/2014/main" id="{308F8074-DEAF-57BA-B998-A064C9BA5EAD}"/>
              </a:ext>
            </a:extLst>
          </p:cNvPr>
          <p:cNvSpPr txBox="1"/>
          <p:nvPr/>
        </p:nvSpPr>
        <p:spPr>
          <a:xfrm>
            <a:off x="4927475" y="2502230"/>
            <a:ext cx="6433251" cy="1200329"/>
          </a:xfrm>
          <a:prstGeom prst="rect">
            <a:avLst/>
          </a:prstGeom>
          <a:noFill/>
        </p:spPr>
        <p:txBody>
          <a:bodyPr wrap="square">
            <a:spAutoFit/>
          </a:bodyPr>
          <a:lstStyle/>
          <a:p>
            <a:r>
              <a:rPr lang="en-US" dirty="0"/>
              <a:t>The Docker official docs say that a container image is a lightweight Standalone executable package of software that includes everything needed to run an application. You can think of a container as a box that contains the underlying OS dependencies.</a:t>
            </a:r>
            <a:endParaRPr lang="ru-UA" dirty="0"/>
          </a:p>
        </p:txBody>
      </p:sp>
    </p:spTree>
    <p:extLst>
      <p:ext uri="{BB962C8B-B14F-4D97-AF65-F5344CB8AC3E}">
        <p14:creationId xmlns:p14="http://schemas.microsoft.com/office/powerpoint/2010/main" val="142345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Benefits of using containers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202403</a:t>
            </a:r>
          </a:p>
        </p:txBody>
      </p:sp>
      <p:sp>
        <p:nvSpPr>
          <p:cNvPr id="7" name="TextBox 6">
            <a:extLst>
              <a:ext uri="{FF2B5EF4-FFF2-40B4-BE49-F238E27FC236}">
                <a16:creationId xmlns:a16="http://schemas.microsoft.com/office/drawing/2014/main" id="{A8A4D6B1-66CD-D436-2E7C-9E9601AB6C76}"/>
              </a:ext>
            </a:extLst>
          </p:cNvPr>
          <p:cNvSpPr txBox="1"/>
          <p:nvPr/>
        </p:nvSpPr>
        <p:spPr>
          <a:xfrm>
            <a:off x="4927476" y="1809733"/>
            <a:ext cx="6096000" cy="2862322"/>
          </a:xfrm>
          <a:prstGeom prst="rect">
            <a:avLst/>
          </a:prstGeom>
          <a:noFill/>
        </p:spPr>
        <p:txBody>
          <a:bodyPr wrap="square">
            <a:spAutoFit/>
          </a:bodyPr>
          <a:lstStyle/>
          <a:p>
            <a:r>
              <a:rPr lang="en-US" dirty="0"/>
              <a:t>1. Containers are portable</a:t>
            </a:r>
          </a:p>
          <a:p>
            <a:endParaRPr lang="en-US" dirty="0"/>
          </a:p>
          <a:p>
            <a:r>
              <a:rPr lang="en-US" dirty="0"/>
              <a:t>2. Bringing our local environment as close as possible to the production environment</a:t>
            </a:r>
          </a:p>
          <a:p>
            <a:endParaRPr lang="en-US" dirty="0"/>
          </a:p>
          <a:p>
            <a:r>
              <a:rPr lang="en-US" dirty="0"/>
              <a:t>3. No need to manually install all the dependencies</a:t>
            </a:r>
          </a:p>
          <a:p>
            <a:endParaRPr lang="en-US" dirty="0"/>
          </a:p>
          <a:p>
            <a:r>
              <a:rPr lang="en-US" dirty="0"/>
              <a:t>4. Containers are scalable</a:t>
            </a:r>
          </a:p>
          <a:p>
            <a:endParaRPr lang="en-US" dirty="0"/>
          </a:p>
          <a:p>
            <a:r>
              <a:rPr lang="en-US" dirty="0"/>
              <a:t>5. Containerization enables Isolation</a:t>
            </a:r>
            <a:endParaRPr lang="ru-UA" dirty="0"/>
          </a:p>
        </p:txBody>
      </p:sp>
      <p:pic>
        <p:nvPicPr>
          <p:cNvPr id="8" name="Picture 7">
            <a:extLst>
              <a:ext uri="{FF2B5EF4-FFF2-40B4-BE49-F238E27FC236}">
                <a16:creationId xmlns:a16="http://schemas.microsoft.com/office/drawing/2014/main" id="{6EA0D2B9-E719-0719-2E5B-470C079EBEAE}"/>
              </a:ext>
            </a:extLst>
          </p:cNvPr>
          <p:cNvPicPr>
            <a:picLocks noChangeAspect="1"/>
          </p:cNvPicPr>
          <p:nvPr/>
        </p:nvPicPr>
        <p:blipFill>
          <a:blip r:embed="rId2"/>
          <a:stretch>
            <a:fillRect/>
          </a:stretch>
        </p:blipFill>
        <p:spPr>
          <a:xfrm>
            <a:off x="1028700" y="5120947"/>
            <a:ext cx="2465526" cy="1022224"/>
          </a:xfrm>
          <a:prstGeom prst="rect">
            <a:avLst/>
          </a:prstGeom>
        </p:spPr>
      </p:pic>
    </p:spTree>
    <p:extLst>
      <p:ext uri="{BB962C8B-B14F-4D97-AF65-F5344CB8AC3E}">
        <p14:creationId xmlns:p14="http://schemas.microsoft.com/office/powerpoint/2010/main" val="95424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862149" y="637762"/>
            <a:ext cx="4454434" cy="5576770"/>
          </a:xfrm>
        </p:spPr>
        <p:txBody>
          <a:bodyPr anchor="ctr">
            <a:normAutofit/>
          </a:bodyPr>
          <a:lstStyle/>
          <a:p>
            <a:pPr algn="l"/>
            <a:r>
              <a:rPr lang="en-US" dirty="0">
                <a:solidFill>
                  <a:schemeClr val="bg1"/>
                </a:solidFill>
              </a:rPr>
              <a:t>Docker</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n-US" sz="900">
                <a:solidFill>
                  <a:schemeClr val="bg1"/>
                </a:solidFill>
              </a:rPr>
              <a:t>Step 7. Containerization - ver. 202403</a:t>
            </a:r>
            <a:endParaRPr lang="ru-UA" sz="900">
              <a:solidFill>
                <a:schemeClr val="bg1"/>
              </a:solidFill>
            </a:endParaRPr>
          </a:p>
        </p:txBody>
      </p:sp>
    </p:spTree>
    <p:extLst>
      <p:ext uri="{BB962C8B-B14F-4D97-AF65-F5344CB8AC3E}">
        <p14:creationId xmlns:p14="http://schemas.microsoft.com/office/powerpoint/2010/main" val="2208849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Docker?</a:t>
            </a:r>
          </a:p>
        </p:txBody>
      </p:sp>
      <p:pic>
        <p:nvPicPr>
          <p:cNvPr id="8" name="Graphic 7">
            <a:extLst>
              <a:ext uri="{FF2B5EF4-FFF2-40B4-BE49-F238E27FC236}">
                <a16:creationId xmlns:a16="http://schemas.microsoft.com/office/drawing/2014/main" id="{D20B0EF5-4F46-82A9-53CD-4951D4847A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14605" y="5139912"/>
            <a:ext cx="869569" cy="82319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202403</a:t>
            </a:r>
          </a:p>
        </p:txBody>
      </p:sp>
      <p:sp>
        <p:nvSpPr>
          <p:cNvPr id="5" name="TextBox 4">
            <a:extLst>
              <a:ext uri="{FF2B5EF4-FFF2-40B4-BE49-F238E27FC236}">
                <a16:creationId xmlns:a16="http://schemas.microsoft.com/office/drawing/2014/main" id="{E8AD2CCF-0D70-DC9B-4072-0506F69E68A2}"/>
              </a:ext>
            </a:extLst>
          </p:cNvPr>
          <p:cNvSpPr txBox="1"/>
          <p:nvPr/>
        </p:nvSpPr>
        <p:spPr>
          <a:xfrm>
            <a:off x="4527804" y="1169594"/>
            <a:ext cx="7058950" cy="3970318"/>
          </a:xfrm>
          <a:prstGeom prst="rect">
            <a:avLst/>
          </a:prstGeom>
          <a:noFill/>
        </p:spPr>
        <p:txBody>
          <a:bodyPr wrap="square">
            <a:spAutoFit/>
          </a:bodyPr>
          <a:lstStyle/>
          <a:p>
            <a:r>
              <a:rPr lang="en-US" dirty="0"/>
              <a:t>Docker is an open-source containerization platform by which you can pack your application and all its dependencies into a standardized unit called a container. Containers are light in weight which makes them portable and they are isolated from the underlying infrastructure and from each other container. You can run the docker image as a docker container in any machine where docker is installed without depending on the operating system.</a:t>
            </a:r>
          </a:p>
          <a:p>
            <a:endParaRPr lang="en-US" dirty="0"/>
          </a:p>
          <a:p>
            <a:r>
              <a:rPr lang="en-US" dirty="0"/>
              <a:t>Docker is popular because of the following:</a:t>
            </a:r>
          </a:p>
          <a:p>
            <a:endParaRPr lang="en-US" dirty="0"/>
          </a:p>
          <a:p>
            <a:r>
              <a:rPr lang="en-US" dirty="0"/>
              <a:t>    Portability.</a:t>
            </a:r>
          </a:p>
          <a:p>
            <a:r>
              <a:rPr lang="en-US" dirty="0"/>
              <a:t>    Reproducibility.</a:t>
            </a:r>
          </a:p>
          <a:p>
            <a:r>
              <a:rPr lang="en-US" dirty="0"/>
              <a:t>    Efficiency.</a:t>
            </a:r>
          </a:p>
          <a:p>
            <a:r>
              <a:rPr lang="en-US" dirty="0"/>
              <a:t>    Scalability</a:t>
            </a:r>
            <a:endParaRPr lang="ru-UA" dirty="0"/>
          </a:p>
        </p:txBody>
      </p:sp>
    </p:spTree>
    <p:extLst>
      <p:ext uri="{BB962C8B-B14F-4D97-AF65-F5344CB8AC3E}">
        <p14:creationId xmlns:p14="http://schemas.microsoft.com/office/powerpoint/2010/main" val="334273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Docker Works</a:t>
            </a:r>
          </a:p>
        </p:txBody>
      </p:sp>
      <p:pic>
        <p:nvPicPr>
          <p:cNvPr id="4" name="Picture 3">
            <a:extLst>
              <a:ext uri="{FF2B5EF4-FFF2-40B4-BE49-F238E27FC236}">
                <a16:creationId xmlns:a16="http://schemas.microsoft.com/office/drawing/2014/main" id="{793D4E07-B981-C4D0-5F29-F9D27EAA31E6}"/>
              </a:ext>
            </a:extLst>
          </p:cNvPr>
          <p:cNvPicPr>
            <a:picLocks noChangeAspect="1"/>
          </p:cNvPicPr>
          <p:nvPr/>
        </p:nvPicPr>
        <p:blipFill>
          <a:blip r:embed="rId2"/>
          <a:stretch>
            <a:fillRect/>
          </a:stretch>
        </p:blipFill>
        <p:spPr>
          <a:xfrm>
            <a:off x="1225733" y="5205260"/>
            <a:ext cx="1981293" cy="75784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202403</a:t>
            </a:r>
            <a:endParaRPr lang="en-US" kern="1200" dirty="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E46FB7AE-53C7-3C2C-4E01-240D90CBE76D}"/>
              </a:ext>
            </a:extLst>
          </p:cNvPr>
          <p:cNvSpPr txBox="1"/>
          <p:nvPr/>
        </p:nvSpPr>
        <p:spPr>
          <a:xfrm>
            <a:off x="4257892" y="51109"/>
            <a:ext cx="7792540" cy="845168"/>
          </a:xfrm>
          <a:prstGeom prst="rect">
            <a:avLst/>
          </a:prstGeom>
          <a:noFill/>
        </p:spPr>
        <p:txBody>
          <a:bodyPr wrap="square">
            <a:spAutoFit/>
          </a:bodyPr>
          <a:lstStyle/>
          <a:p>
            <a:r>
              <a:rPr lang="en-US" sz="1200" dirty="0"/>
              <a:t>Docker makes use of a client-server architecture. The Docker client talks with the docker daemon which helps in building, running, and distributing the docker containers. The Docker client runs with the daemon on the same system or we can connect the Docker client with the Docker daemon remotely. With the help of REST API over a  UNIX socket or a network, the docker client and daemon interact with each other. </a:t>
            </a:r>
            <a:endParaRPr lang="ru-UA" sz="1200" dirty="0"/>
          </a:p>
        </p:txBody>
      </p:sp>
      <p:sp>
        <p:nvSpPr>
          <p:cNvPr id="8" name="TextBox 7">
            <a:extLst>
              <a:ext uri="{FF2B5EF4-FFF2-40B4-BE49-F238E27FC236}">
                <a16:creationId xmlns:a16="http://schemas.microsoft.com/office/drawing/2014/main" id="{59F85704-B6B4-6F63-4C95-9EE47B9C8635}"/>
              </a:ext>
            </a:extLst>
          </p:cNvPr>
          <p:cNvSpPr txBox="1"/>
          <p:nvPr/>
        </p:nvSpPr>
        <p:spPr>
          <a:xfrm>
            <a:off x="502647" y="5963104"/>
            <a:ext cx="3928654" cy="276999"/>
          </a:xfrm>
          <a:prstGeom prst="rect">
            <a:avLst/>
          </a:prstGeom>
          <a:noFill/>
        </p:spPr>
        <p:txBody>
          <a:bodyPr wrap="square">
            <a:spAutoFit/>
          </a:bodyPr>
          <a:lstStyle/>
          <a:p>
            <a:r>
              <a:rPr lang="en-US" sz="1200" dirty="0"/>
              <a:t>https://www.geeksforgeeks.org/architecture-of-docker/</a:t>
            </a:r>
            <a:endParaRPr lang="ru-UA" sz="1200" dirty="0"/>
          </a:p>
        </p:txBody>
      </p:sp>
      <p:sp>
        <p:nvSpPr>
          <p:cNvPr id="11" name="TextBox 10">
            <a:extLst>
              <a:ext uri="{FF2B5EF4-FFF2-40B4-BE49-F238E27FC236}">
                <a16:creationId xmlns:a16="http://schemas.microsoft.com/office/drawing/2014/main" id="{B1512C9D-0B3B-BB9E-C0D2-9B0128152A2A}"/>
              </a:ext>
            </a:extLst>
          </p:cNvPr>
          <p:cNvSpPr txBox="1"/>
          <p:nvPr/>
        </p:nvSpPr>
        <p:spPr>
          <a:xfrm>
            <a:off x="4257892" y="779462"/>
            <a:ext cx="7655434" cy="6186309"/>
          </a:xfrm>
          <a:prstGeom prst="rect">
            <a:avLst/>
          </a:prstGeom>
          <a:noFill/>
        </p:spPr>
        <p:txBody>
          <a:bodyPr wrap="square">
            <a:spAutoFit/>
          </a:bodyPr>
          <a:lstStyle/>
          <a:p>
            <a:r>
              <a:rPr lang="en-US" sz="1200" dirty="0"/>
              <a:t>What is Docker Daemon?</a:t>
            </a:r>
          </a:p>
          <a:p>
            <a:r>
              <a:rPr lang="en-US" sz="1200" dirty="0"/>
              <a:t>Docker daemon manages all the services by communicating with other daemons. It manages docker objects such as images, containers, networks, and volumes with the help of the API requests of Docker.</a:t>
            </a:r>
          </a:p>
          <a:p>
            <a:r>
              <a:rPr lang="en-US" sz="1200" dirty="0"/>
              <a:t>Docker Client</a:t>
            </a:r>
          </a:p>
          <a:p>
            <a:r>
              <a:rPr lang="en-US" sz="1200" dirty="0"/>
              <a:t>With the help of the docker client, the docker users can interact with the docker. The docker command uses the Docker API. The Docker client can communicate with multiple daemons. When a docker client runs any docker command on the docker terminal then the terminal sends instructions to the daemon. The Docker daemon gets those instructions from the docker client withinside the shape of the command and REST API’s request.</a:t>
            </a:r>
          </a:p>
          <a:p>
            <a:r>
              <a:rPr lang="en-US" sz="1200" dirty="0"/>
              <a:t>The main objective of the docker client is to provide a way to direct the pull of images from the docker registry and run them on the docker host. The common commands which are used by clients are docker build, docker pull, and docker run.</a:t>
            </a:r>
          </a:p>
          <a:p>
            <a:r>
              <a:rPr lang="en-US" sz="1200" dirty="0"/>
              <a:t>Docker Host</a:t>
            </a:r>
          </a:p>
          <a:p>
            <a:r>
              <a:rPr lang="en-US" sz="1200" dirty="0"/>
              <a:t>A Docker host is a type of machine that is responsible for running more than one container. It comprises the Docker daemon, Images, Containers, Networks, and Storage.</a:t>
            </a:r>
          </a:p>
          <a:p>
            <a:r>
              <a:rPr lang="en-US" sz="1200" dirty="0"/>
              <a:t>Docker Registry</a:t>
            </a:r>
          </a:p>
          <a:p>
            <a:r>
              <a:rPr lang="en-US" sz="1200" dirty="0"/>
              <a:t>All the docker images are stored in the docker registry. There is a public registry which is known as a docker hub that can be used by anyone. We can run our private registry also. With the help of docker run or docker pull commands, we can pull the required images from our configured registry. Images are pushed into configured registry with the help of the docker push command.</a:t>
            </a:r>
          </a:p>
          <a:p>
            <a:r>
              <a:rPr lang="en-US" sz="1200" dirty="0"/>
              <a:t>Docker Objects</a:t>
            </a:r>
          </a:p>
          <a:p>
            <a:r>
              <a:rPr lang="en-US" sz="1200" dirty="0"/>
              <a:t>Whenever we are using a docker, we are creating and use images, containers, volumes, networks, and other objects. Now, we are going to discuss docker objects:-</a:t>
            </a:r>
          </a:p>
          <a:p>
            <a:r>
              <a:rPr lang="en-US" sz="1200" dirty="0"/>
              <a:t>Docker Images</a:t>
            </a:r>
          </a:p>
          <a:p>
            <a:r>
              <a:rPr lang="en-US" sz="1200" dirty="0"/>
              <a:t>An image contains instructions for creating a docker container. It is just a read-only template. It is used to store and ship applications. Images are an important part of the docker experience as they enable collaboration between developers in any way which is not possible earlier.</a:t>
            </a:r>
          </a:p>
          <a:p>
            <a:r>
              <a:rPr lang="en-US" sz="1200" dirty="0"/>
              <a:t>Docker Containers</a:t>
            </a:r>
          </a:p>
          <a:p>
            <a:r>
              <a:rPr lang="en-US" sz="1200" dirty="0"/>
              <a:t>Containers are created from docker images as they are ready applications. With the help of Docker API or CLI, we can start, stop, delete, or move a container. A container can access only those resources which are defined in the image unless additional access is defined during the building of an image in the container.</a:t>
            </a:r>
          </a:p>
          <a:p>
            <a:r>
              <a:rPr lang="en-US" sz="1200" dirty="0"/>
              <a:t>Docker Storage</a:t>
            </a:r>
          </a:p>
          <a:p>
            <a:r>
              <a:rPr lang="en-US" sz="1200" dirty="0"/>
              <a:t>We can store data within the writable layer of the container but it requires a storage driver. Storage driver controls and manages the images and containers on our docker host. </a:t>
            </a:r>
            <a:endParaRPr lang="ru-UA" sz="1200" dirty="0"/>
          </a:p>
        </p:txBody>
      </p:sp>
    </p:spTree>
    <p:extLst>
      <p:ext uri="{BB962C8B-B14F-4D97-AF65-F5344CB8AC3E}">
        <p14:creationId xmlns:p14="http://schemas.microsoft.com/office/powerpoint/2010/main" val="2321540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1819</TotalTime>
  <Words>4325</Words>
  <Application>Microsoft Office PowerPoint</Application>
  <PresentationFormat>Widescreen</PresentationFormat>
  <Paragraphs>236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Step 7. Containerization</vt:lpstr>
      <vt:lpstr>Agenda</vt:lpstr>
      <vt:lpstr>Containerization</vt:lpstr>
      <vt:lpstr>Virtualization vs. Containerization</vt:lpstr>
      <vt:lpstr>What is a Container?</vt:lpstr>
      <vt:lpstr>Benefits of using containers</vt:lpstr>
      <vt:lpstr>Docker</vt:lpstr>
      <vt:lpstr>What is Docker?</vt:lpstr>
      <vt:lpstr>How Docker Works</vt:lpstr>
      <vt:lpstr>What is Docker Registry?</vt:lpstr>
      <vt:lpstr>Docker Engine</vt:lpstr>
      <vt:lpstr>Docker Networking</vt:lpstr>
      <vt:lpstr>Docker Networking – Port Expose</vt:lpstr>
      <vt:lpstr>Data Storage in Docker</vt:lpstr>
      <vt:lpstr>What is Docker Image?</vt:lpstr>
      <vt:lpstr>What is Docker Container?</vt:lpstr>
      <vt:lpstr>What is Dockerfile?</vt:lpstr>
      <vt:lpstr>Dockerfile Syntax</vt:lpstr>
      <vt:lpstr>Dockerignore</vt:lpstr>
      <vt:lpstr>Docker Compose</vt:lpstr>
      <vt:lpstr>Docker Compose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7</cp:revision>
  <dcterms:created xsi:type="dcterms:W3CDTF">2024-01-24T15:54:01Z</dcterms:created>
  <dcterms:modified xsi:type="dcterms:W3CDTF">2024-02-27T11:49:57Z</dcterms:modified>
</cp:coreProperties>
</file>