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4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Kubernetes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A7973-D2F9-4DE4-AB58-89941B5B0881}" v="7" dt="2024-02-14T12:15:5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8T09:14:45.665" v="258" actId="14100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87F444D9-AB70-4B82-9739-5BD0D13BB243}" dt="2024-02-08T09:14:45.665" v="258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87F444D9-AB70-4B82-9739-5BD0D13BB243}" dt="2024-02-08T09:14:45.665" v="258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addSp delSp modSp add mod">
        <pc:chgData name="Ihor Aleksandrov" userId="c3051032-6b87-4db2-b257-777a0106fbd9" providerId="ADAL" clId="{87F444D9-AB70-4B82-9739-5BD0D13BB243}" dt="2024-02-08T08:59:29.063" v="200" actId="1076"/>
        <pc:sldMkLst>
          <pc:docMk/>
          <pc:sldMk cId="2438032746" sldId="319"/>
        </pc:sldMkLst>
        <pc:spChg chg="mod">
          <ac:chgData name="Ihor Aleksandrov" userId="c3051032-6b87-4db2-b257-777a0106fbd9" providerId="ADAL" clId="{87F444D9-AB70-4B82-9739-5BD0D13BB243}" dt="2024-02-08T08:58:50.167" v="196" actId="20577"/>
          <ac:spMkLst>
            <pc:docMk/>
            <pc:sldMk cId="24380327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8T08:59:06.857" v="197" actId="478"/>
          <ac:picMkLst>
            <pc:docMk/>
            <pc:sldMk cId="2438032746" sldId="319"/>
            <ac:picMk id="4" creationId="{7F2A9F45-AF0E-41EB-CBB4-D7A1284F6DFF}"/>
          </ac:picMkLst>
        </pc:picChg>
        <pc:picChg chg="add mod">
          <ac:chgData name="Ihor Aleksandrov" userId="c3051032-6b87-4db2-b257-777a0106fbd9" providerId="ADAL" clId="{87F444D9-AB70-4B82-9739-5BD0D13BB243}" dt="2024-02-08T08:59:29.063" v="200" actId="1076"/>
          <ac:picMkLst>
            <pc:docMk/>
            <pc:sldMk cId="2438032746" sldId="319"/>
            <ac:picMk id="5" creationId="{5F1C87C8-7726-14B1-9228-199C17B05F5E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addSp delSp modSp add mod">
        <pc:chgData name="Ihor Aleksandrov" userId="c3051032-6b87-4db2-b257-777a0106fbd9" providerId="ADAL" clId="{87F444D9-AB70-4B82-9739-5BD0D13BB243}" dt="2024-02-08T09:04:49.639" v="223"/>
        <pc:sldMkLst>
          <pc:docMk/>
          <pc:sldMk cId="2779841426" sldId="320"/>
        </pc:sldMkLst>
        <pc:spChg chg="mod">
          <ac:chgData name="Ihor Aleksandrov" userId="c3051032-6b87-4db2-b257-777a0106fbd9" providerId="ADAL" clId="{87F444D9-AB70-4B82-9739-5BD0D13BB243}" dt="2024-02-08T09:04:49.639" v="223"/>
          <ac:spMkLst>
            <pc:docMk/>
            <pc:sldMk cId="2779841426" sldId="320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02:04.336" v="204"/>
          <ac:picMkLst>
            <pc:docMk/>
            <pc:sldMk cId="2779841426" sldId="320"/>
            <ac:picMk id="4" creationId="{B1C10FF9-6CB4-78A6-11E0-737771E74408}"/>
          </ac:picMkLst>
        </pc:picChg>
        <pc:picChg chg="del">
          <ac:chgData name="Ihor Aleksandrov" userId="c3051032-6b87-4db2-b257-777a0106fbd9" providerId="ADAL" clId="{87F444D9-AB70-4B82-9739-5BD0D13BB243}" dt="2024-02-08T09:01:56.625" v="202" actId="478"/>
          <ac:picMkLst>
            <pc:docMk/>
            <pc:sldMk cId="2779841426" sldId="320"/>
            <ac:picMk id="5" creationId="{5F1C87C8-7726-14B1-9228-199C17B05F5E}"/>
          </ac:picMkLst>
        </pc:picChg>
        <pc:picChg chg="add del mod">
          <ac:chgData name="Ihor Aleksandrov" userId="c3051032-6b87-4db2-b257-777a0106fbd9" providerId="ADAL" clId="{87F444D9-AB70-4B82-9739-5BD0D13BB243}" dt="2024-02-08T09:03:36.134" v="213" actId="478"/>
          <ac:picMkLst>
            <pc:docMk/>
            <pc:sldMk cId="2779841426" sldId="320"/>
            <ac:picMk id="7" creationId="{58085562-3561-D941-7D2D-1996289E0FA6}"/>
          </ac:picMkLst>
        </pc:picChg>
        <pc:picChg chg="add del">
          <ac:chgData name="Ihor Aleksandrov" userId="c3051032-6b87-4db2-b257-777a0106fbd9" providerId="ADAL" clId="{87F444D9-AB70-4B82-9739-5BD0D13BB243}" dt="2024-02-08T09:03:41.672" v="215"/>
          <ac:picMkLst>
            <pc:docMk/>
            <pc:sldMk cId="2779841426" sldId="320"/>
            <ac:picMk id="8" creationId="{E32F08DC-AA83-A985-8A23-903BBED8008C}"/>
          </ac:picMkLst>
        </pc:picChg>
        <pc:picChg chg="add mod">
          <ac:chgData name="Ihor Aleksandrov" userId="c3051032-6b87-4db2-b257-777a0106fbd9" providerId="ADAL" clId="{87F444D9-AB70-4B82-9739-5BD0D13BB243}" dt="2024-02-08T09:04:33.548" v="220" actId="1076"/>
          <ac:picMkLst>
            <pc:docMk/>
            <pc:sldMk cId="2779841426" sldId="320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addSp delSp modSp add mod">
        <pc:chgData name="Ihor Aleksandrov" userId="c3051032-6b87-4db2-b257-777a0106fbd9" providerId="ADAL" clId="{87F444D9-AB70-4B82-9739-5BD0D13BB243}" dt="2024-02-08T09:11:04.723" v="233" actId="1076"/>
        <pc:sldMkLst>
          <pc:docMk/>
          <pc:sldMk cId="4159126741" sldId="321"/>
        </pc:sldMkLst>
        <pc:spChg chg="mod">
          <ac:chgData name="Ihor Aleksandrov" userId="c3051032-6b87-4db2-b257-777a0106fbd9" providerId="ADAL" clId="{87F444D9-AB70-4B82-9739-5BD0D13BB243}" dt="2024-02-08T09:10:16.386" v="227"/>
          <ac:spMkLst>
            <pc:docMk/>
            <pc:sldMk cId="4159126741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8T09:11:04.723" v="233" actId="1076"/>
          <ac:picMkLst>
            <pc:docMk/>
            <pc:sldMk cId="4159126741" sldId="321"/>
            <ac:picMk id="5" creationId="{973C29E6-2B0E-84B0-7B5B-A426B0585B3F}"/>
          </ac:picMkLst>
        </pc:picChg>
        <pc:picChg chg="del">
          <ac:chgData name="Ihor Aleksandrov" userId="c3051032-6b87-4db2-b257-777a0106fbd9" providerId="ADAL" clId="{87F444D9-AB70-4B82-9739-5BD0D13BB243}" dt="2024-02-08T09:10:17.855" v="228" actId="478"/>
          <ac:picMkLst>
            <pc:docMk/>
            <pc:sldMk cId="4159126741" sldId="321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  <pc:sldChg chg="addSp delSp modSp add mod">
        <pc:chgData name="Ihor Aleksandrov" userId="c3051032-6b87-4db2-b257-777a0106fbd9" providerId="ADAL" clId="{87F444D9-AB70-4B82-9739-5BD0D13BB243}" dt="2024-02-08T09:13:08.954" v="244" actId="20577"/>
        <pc:sldMkLst>
          <pc:docMk/>
          <pc:sldMk cId="3987160844" sldId="322"/>
        </pc:sldMkLst>
        <pc:spChg chg="mod">
          <ac:chgData name="Ihor Aleksandrov" userId="c3051032-6b87-4db2-b257-777a0106fbd9" providerId="ADAL" clId="{87F444D9-AB70-4B82-9739-5BD0D13BB243}" dt="2024-02-08T09:13:08.954" v="244" actId="20577"/>
          <ac:spMkLst>
            <pc:docMk/>
            <pc:sldMk cId="3987160844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12:51.023" v="237"/>
          <ac:picMkLst>
            <pc:docMk/>
            <pc:sldMk cId="3987160844" sldId="322"/>
            <ac:picMk id="4" creationId="{695E1AAF-AB53-52D1-BCD9-BCCE914BA8E8}"/>
          </ac:picMkLst>
        </pc:picChg>
        <pc:picChg chg="del">
          <ac:chgData name="Ihor Aleksandrov" userId="c3051032-6b87-4db2-b257-777a0106fbd9" providerId="ADAL" clId="{87F444D9-AB70-4B82-9739-5BD0D13BB243}" dt="2024-02-08T09:12:47.405" v="235" actId="478"/>
          <ac:picMkLst>
            <pc:docMk/>
            <pc:sldMk cId="3987160844" sldId="322"/>
            <ac:picMk id="5" creationId="{973C29E6-2B0E-84B0-7B5B-A426B0585B3F}"/>
          </ac:picMkLst>
        </pc:picChg>
        <pc:picChg chg="add mod">
          <ac:chgData name="Ihor Aleksandrov" userId="c3051032-6b87-4db2-b257-777a0106fbd9" providerId="ADAL" clId="{87F444D9-AB70-4B82-9739-5BD0D13BB243}" dt="2024-02-08T09:13:05.012" v="240" actId="1076"/>
          <ac:picMkLst>
            <pc:docMk/>
            <pc:sldMk cId="3987160844" sldId="322"/>
            <ac:picMk id="6" creationId="{A3571683-0A9A-4135-6285-8210F80901C7}"/>
          </ac:picMkLst>
        </pc:picChg>
      </pc:sldChg>
    </pc:docChg>
  </pc:docChgLst>
  <pc:docChgLst>
    <pc:chgData name="Ihor Aleksandrov" userId="c3051032-6b87-4db2-b257-777a0106fbd9" providerId="ADAL" clId="{DF8A7973-D2F9-4DE4-AB58-89941B5B0881}"/>
    <pc:docChg chg="undo custSel addSld delSld modSld modSection">
      <pc:chgData name="Ihor Aleksandrov" userId="c3051032-6b87-4db2-b257-777a0106fbd9" providerId="ADAL" clId="{DF8A7973-D2F9-4DE4-AB58-89941B5B0881}" dt="2024-02-14T12:36:27.061" v="128" actId="1076"/>
      <pc:docMkLst>
        <pc:docMk/>
      </pc:docMkLst>
      <pc:sldChg chg="modSp mod">
        <pc:chgData name="Ihor Aleksandrov" userId="c3051032-6b87-4db2-b257-777a0106fbd9" providerId="ADAL" clId="{DF8A7973-D2F9-4DE4-AB58-89941B5B0881}" dt="2024-02-14T11:48:37.946" v="23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8A7973-D2F9-4DE4-AB58-89941B5B0881}" dt="2024-02-14T11:48:37.946" v="23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DF8A7973-D2F9-4DE4-AB58-89941B5B0881}" dt="2024-02-14T11:47:28.549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DF8A7973-D2F9-4DE4-AB58-89941B5B0881}" dt="2024-02-14T11:47:28.549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add del mod">
        <pc:chgData name="Ihor Aleksandrov" userId="c3051032-6b87-4db2-b257-777a0106fbd9" providerId="ADAL" clId="{DF8A7973-D2F9-4DE4-AB58-89941B5B0881}" dt="2024-02-14T11:52:23.166" v="43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DF8A7973-D2F9-4DE4-AB58-89941B5B0881}" dt="2024-02-14T11:51:48.006" v="39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2:23.166" v="43" actId="1076"/>
          <ac:picMkLst>
            <pc:docMk/>
            <pc:sldMk cId="1009650064" sldId="304"/>
            <ac:picMk id="4" creationId="{32ED0E64-3ACB-35B0-E798-39D80639A0DF}"/>
          </ac:picMkLst>
        </pc:picChg>
        <pc:picChg chg="del">
          <ac:chgData name="Ihor Aleksandrov" userId="c3051032-6b87-4db2-b257-777a0106fbd9" providerId="ADAL" clId="{DF8A7973-D2F9-4DE4-AB58-89941B5B0881}" dt="2024-02-14T11:49:39.991" v="38" actId="478"/>
          <ac:picMkLst>
            <pc:docMk/>
            <pc:sldMk cId="1009650064" sldId="304"/>
            <ac:picMk id="9" creationId="{603A1AF6-B6C2-C696-C330-74612C450468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1:55:14.571" v="51" actId="1076"/>
        <pc:sldMkLst>
          <pc:docMk/>
          <pc:sldMk cId="501504550" sldId="305"/>
        </pc:sldMkLst>
        <pc:spChg chg="mod">
          <ac:chgData name="Ihor Aleksandrov" userId="c3051032-6b87-4db2-b257-777a0106fbd9" providerId="ADAL" clId="{DF8A7973-D2F9-4DE4-AB58-89941B5B0881}" dt="2024-02-14T11:54:52.306" v="45"/>
          <ac:spMkLst>
            <pc:docMk/>
            <pc:sldMk cId="501504550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1:54:55.156" v="46" actId="478"/>
          <ac:picMkLst>
            <pc:docMk/>
            <pc:sldMk cId="501504550" sldId="305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1:55:14.571" v="51" actId="1076"/>
          <ac:picMkLst>
            <pc:docMk/>
            <pc:sldMk cId="501504550" sldId="305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863503325" sldId="305"/>
        </pc:sldMkLst>
      </pc:sldChg>
      <pc:sldChg chg="addSp delSp modSp add mod">
        <pc:chgData name="Ihor Aleksandrov" userId="c3051032-6b87-4db2-b257-777a0106fbd9" providerId="ADAL" clId="{DF8A7973-D2F9-4DE4-AB58-89941B5B0881}" dt="2024-02-14T11:59:28.392" v="59" actId="1076"/>
        <pc:sldMkLst>
          <pc:docMk/>
          <pc:sldMk cId="1715258557" sldId="306"/>
        </pc:sldMkLst>
        <pc:spChg chg="mod">
          <ac:chgData name="Ihor Aleksandrov" userId="c3051032-6b87-4db2-b257-777a0106fbd9" providerId="ADAL" clId="{DF8A7973-D2F9-4DE4-AB58-89941B5B0881}" dt="2024-02-14T11:59:12.789" v="53"/>
          <ac:spMkLst>
            <pc:docMk/>
            <pc:sldMk cId="171525855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9:28.392" v="59" actId="1076"/>
          <ac:picMkLst>
            <pc:docMk/>
            <pc:sldMk cId="1715258557" sldId="306"/>
            <ac:picMk id="4" creationId="{2A6CB88C-BD1B-4227-7CDB-0FD27BDC3E03}"/>
          </ac:picMkLst>
        </pc:picChg>
        <pc:picChg chg="del">
          <ac:chgData name="Ihor Aleksandrov" userId="c3051032-6b87-4db2-b257-777a0106fbd9" providerId="ADAL" clId="{DF8A7973-D2F9-4DE4-AB58-89941B5B0881}" dt="2024-02-14T11:59:15.571" v="54" actId="478"/>
          <ac:picMkLst>
            <pc:docMk/>
            <pc:sldMk cId="1715258557" sldId="306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12380663" sldId="306"/>
        </pc:sldMkLst>
      </pc:sldChg>
      <pc:sldChg chg="addSp delSp modSp add mod">
        <pc:chgData name="Ihor Aleksandrov" userId="c3051032-6b87-4db2-b257-777a0106fbd9" providerId="ADAL" clId="{DF8A7973-D2F9-4DE4-AB58-89941B5B0881}" dt="2024-02-14T12:03:51.119" v="65" actId="1076"/>
        <pc:sldMkLst>
          <pc:docMk/>
          <pc:sldMk cId="1191709969" sldId="307"/>
        </pc:sldMkLst>
        <pc:spChg chg="mod">
          <ac:chgData name="Ihor Aleksandrov" userId="c3051032-6b87-4db2-b257-777a0106fbd9" providerId="ADAL" clId="{DF8A7973-D2F9-4DE4-AB58-89941B5B0881}" dt="2024-02-14T12:03:34.340" v="61"/>
          <ac:spMkLst>
            <pc:docMk/>
            <pc:sldMk cId="1191709969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3:38.036" v="62" actId="478"/>
          <ac:picMkLst>
            <pc:docMk/>
            <pc:sldMk cId="1191709969" sldId="307"/>
            <ac:picMk id="4" creationId="{2A6CB88C-BD1B-4227-7CDB-0FD27BDC3E03}"/>
          </ac:picMkLst>
        </pc:picChg>
        <pc:picChg chg="add mod">
          <ac:chgData name="Ihor Aleksandrov" userId="c3051032-6b87-4db2-b257-777a0106fbd9" providerId="ADAL" clId="{DF8A7973-D2F9-4DE4-AB58-89941B5B0881}" dt="2024-02-14T12:03:51.119" v="65" actId="1076"/>
          <ac:picMkLst>
            <pc:docMk/>
            <pc:sldMk cId="1191709969" sldId="307"/>
            <ac:picMk id="5" creationId="{0FAED572-EA77-9F92-AAE0-98DD8CFA7D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086980310" sldId="307"/>
        </pc:sldMkLst>
      </pc:sldChg>
      <pc:sldChg chg="addSp delSp modSp add mod">
        <pc:chgData name="Ihor Aleksandrov" userId="c3051032-6b87-4db2-b257-777a0106fbd9" providerId="ADAL" clId="{DF8A7973-D2F9-4DE4-AB58-89941B5B0881}" dt="2024-02-14T12:07:41.350" v="84" actId="1076"/>
        <pc:sldMkLst>
          <pc:docMk/>
          <pc:sldMk cId="3138402247" sldId="308"/>
        </pc:sldMkLst>
        <pc:spChg chg="mod">
          <ac:chgData name="Ihor Aleksandrov" userId="c3051032-6b87-4db2-b257-777a0106fbd9" providerId="ADAL" clId="{DF8A7973-D2F9-4DE4-AB58-89941B5B0881}" dt="2024-02-14T12:07:21.734" v="80" actId="6549"/>
          <ac:spMkLst>
            <pc:docMk/>
            <pc:sldMk cId="3138402247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7:24.256" v="81" actId="478"/>
          <ac:picMkLst>
            <pc:docMk/>
            <pc:sldMk cId="3138402247" sldId="308"/>
            <ac:picMk id="5" creationId="{0FAED572-EA77-9F92-AAE0-98DD8CFA7D98}"/>
          </ac:picMkLst>
        </pc:picChg>
        <pc:picChg chg="add mod">
          <ac:chgData name="Ihor Aleksandrov" userId="c3051032-6b87-4db2-b257-777a0106fbd9" providerId="ADAL" clId="{DF8A7973-D2F9-4DE4-AB58-89941B5B0881}" dt="2024-02-14T12:07:41.350" v="84" actId="1076"/>
          <ac:picMkLst>
            <pc:docMk/>
            <pc:sldMk cId="3138402247" sldId="308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247666091" sldId="308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692294431" sldId="309"/>
        </pc:sldMkLst>
      </pc:sldChg>
      <pc:sldChg chg="addSp delSp modSp add mod">
        <pc:chgData name="Ihor Aleksandrov" userId="c3051032-6b87-4db2-b257-777a0106fbd9" providerId="ADAL" clId="{DF8A7973-D2F9-4DE4-AB58-89941B5B0881}" dt="2024-02-14T12:15:58.535" v="98"/>
        <pc:sldMkLst>
          <pc:docMk/>
          <pc:sldMk cId="2749259083" sldId="309"/>
        </pc:sldMkLst>
        <pc:spChg chg="mod">
          <ac:chgData name="Ihor Aleksandrov" userId="c3051032-6b87-4db2-b257-777a0106fbd9" providerId="ADAL" clId="{DF8A7973-D2F9-4DE4-AB58-89941B5B0881}" dt="2024-02-14T12:15:43.924" v="97" actId="20577"/>
          <ac:spMkLst>
            <pc:docMk/>
            <pc:sldMk cId="2749259083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15:58.535" v="98"/>
          <ac:picMkLst>
            <pc:docMk/>
            <pc:sldMk cId="2749259083" sldId="309"/>
            <ac:picMk id="5" creationId="{49649CEC-2693-E830-B46E-A31C0B523A06}"/>
          </ac:picMkLst>
        </pc:picChg>
        <pc:picChg chg="del">
          <ac:chgData name="Ihor Aleksandrov" userId="c3051032-6b87-4db2-b257-777a0106fbd9" providerId="ADAL" clId="{DF8A7973-D2F9-4DE4-AB58-89941B5B0881}" dt="2024-02-14T12:15:31.340" v="89" actId="478"/>
          <ac:picMkLst>
            <pc:docMk/>
            <pc:sldMk cId="2749259083" sldId="309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82591055" sldId="310"/>
        </pc:sldMkLst>
      </pc:sldChg>
      <pc:sldChg chg="addSp delSp modSp add mod">
        <pc:chgData name="Ihor Aleksandrov" userId="c3051032-6b87-4db2-b257-777a0106fbd9" providerId="ADAL" clId="{DF8A7973-D2F9-4DE4-AB58-89941B5B0881}" dt="2024-02-14T12:31:51.686" v="107" actId="1076"/>
        <pc:sldMkLst>
          <pc:docMk/>
          <pc:sldMk cId="2568485995" sldId="310"/>
        </pc:sldMkLst>
        <pc:picChg chg="del">
          <ac:chgData name="Ihor Aleksandrov" userId="c3051032-6b87-4db2-b257-777a0106fbd9" providerId="ADAL" clId="{DF8A7973-D2F9-4DE4-AB58-89941B5B0881}" dt="2024-02-14T12:30:34.106" v="100" actId="478"/>
          <ac:picMkLst>
            <pc:docMk/>
            <pc:sldMk cId="2568485995" sldId="310"/>
            <ac:picMk id="5" creationId="{49649CEC-2693-E830-B46E-A31C0B523A06}"/>
          </ac:picMkLst>
        </pc:picChg>
        <pc:picChg chg="add del mod">
          <ac:chgData name="Ihor Aleksandrov" userId="c3051032-6b87-4db2-b257-777a0106fbd9" providerId="ADAL" clId="{DF8A7973-D2F9-4DE4-AB58-89941B5B0881}" dt="2024-02-14T12:30:47.134" v="105" actId="478"/>
          <ac:picMkLst>
            <pc:docMk/>
            <pc:sldMk cId="2568485995" sldId="310"/>
            <ac:picMk id="6" creationId="{459188BF-960E-5B45-6D4D-3EBC86718F23}"/>
          </ac:picMkLst>
        </pc:picChg>
        <pc:picChg chg="add mod">
          <ac:chgData name="Ihor Aleksandrov" userId="c3051032-6b87-4db2-b257-777a0106fbd9" providerId="ADAL" clId="{DF8A7973-D2F9-4DE4-AB58-89941B5B0881}" dt="2024-02-14T12:31:51.686" v="107" actId="1076"/>
          <ac:picMkLst>
            <pc:docMk/>
            <pc:sldMk cId="2568485995" sldId="310"/>
            <ac:picMk id="8" creationId="{18EEA66F-51A8-AAB7-26A2-677C2D38B45B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2:36:27.061" v="128" actId="1076"/>
        <pc:sldMkLst>
          <pc:docMk/>
          <pc:sldMk cId="441422193" sldId="311"/>
        </pc:sldMkLst>
        <pc:spChg chg="mod">
          <ac:chgData name="Ihor Aleksandrov" userId="c3051032-6b87-4db2-b257-777a0106fbd9" providerId="ADAL" clId="{DF8A7973-D2F9-4DE4-AB58-89941B5B0881}" dt="2024-02-14T12:36:18.260" v="123" actId="20577"/>
          <ac:spMkLst>
            <pc:docMk/>
            <pc:sldMk cId="441422193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36:27.061" v="128" actId="1076"/>
          <ac:picMkLst>
            <pc:docMk/>
            <pc:sldMk cId="441422193" sldId="311"/>
            <ac:picMk id="5" creationId="{709B2278-9B6C-AD5A-6295-285C48B14754}"/>
          </ac:picMkLst>
        </pc:picChg>
        <pc:picChg chg="del mod">
          <ac:chgData name="Ihor Aleksandrov" userId="c3051032-6b87-4db2-b257-777a0106fbd9" providerId="ADAL" clId="{DF8A7973-D2F9-4DE4-AB58-89941B5B0881}" dt="2024-02-14T12:36:20.584" v="125" actId="478"/>
          <ac:picMkLst>
            <pc:docMk/>
            <pc:sldMk cId="441422193" sldId="311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441142325" sldId="311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194918172" sldId="312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238873330" sldId="313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37899289" sldId="314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86669968" sldId="315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93702858" sldId="316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132855739" sldId="317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65334728" sldId="318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438032746" sldId="319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779841426" sldId="320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4159126741" sldId="321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987160844" sldId="322"/>
        </pc:sldMkLst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/>
            <a:t>Kubernetes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0"/>
          <a:ext cx="2300624" cy="1629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Kubernetes</a:t>
          </a:r>
          <a:endParaRPr lang="en-US" sz="3200" kern="1200" dirty="0"/>
        </a:p>
      </dsp:txBody>
      <dsp:txXfrm>
        <a:off x="2124535" y="79536"/>
        <a:ext cx="2141552" cy="1470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14.02.2024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416A-6C1D-47A0-96C8-1341F150909A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D6C0-91EE-46A1-B9BC-63A24074612C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4230-462A-47FE-953A-E17FE64EC0B7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440-EB12-4BB5-B227-30F31FD7B20B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1B7F-BA12-41C8-AAF1-248C86C2F366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8511-78F0-45A6-A47F-A824D8FF7A15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DB5D-2A2B-4EB1-B40A-1109FD818C07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907D-F84D-4066-9BF3-BFEAD58A6798}" type="datetime1">
              <a:rPr lang="ru-UA" smtClean="0"/>
              <a:t>14.02.2024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86C9-9142-4081-9956-370FBDF668F7}" type="datetime1">
              <a:rPr lang="ru-UA" smtClean="0"/>
              <a:t>14.02.2024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D5FE-30EC-4F20-A296-F27CBFF65231}" type="datetime1">
              <a:rPr lang="ru-UA" smtClean="0"/>
              <a:t>14.02.2024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60BF-4CE0-4515-86DA-CD5D38963741}" type="datetime1">
              <a:rPr lang="ru-UA" smtClean="0"/>
              <a:t>14.02.2024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FE62-381A-4EF7-93B5-3EEE65161E15}" type="datetime1">
              <a:rPr lang="ru-UA" smtClean="0"/>
              <a:t>14.02.2024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81A3-284D-464A-84EE-9F4FB2D247E9}" type="datetime1">
              <a:rPr lang="ru-UA" smtClean="0"/>
              <a:t>14.02.2024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F5F5-7B4B-4CDE-8787-5283FEA91D03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1EC2-CD55-4220-9A0B-E1664A745EC8}" type="datetime1">
              <a:rPr lang="ru-UA" smtClean="0"/>
              <a:t>14.02.2024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9. OS Administer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9. OS Administer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 dirty="0">
                <a:solidFill>
                  <a:schemeClr val="tx1"/>
                </a:solidFill>
              </a:rPr>
              <a:t>Step 9. OS Administer - ver. 1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Shells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EA66F-51A8-AAB7-26A2-677C2D38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84" y="1130812"/>
            <a:ext cx="684943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Linux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B2278-9B6C-AD5A-6295-285C48B1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04" y="1913105"/>
            <a:ext cx="6816392" cy="26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42733"/>
              </p:ext>
            </p:extLst>
          </p:nvPr>
        </p:nvGraphicFramePr>
        <p:xfrm>
          <a:off x="4654732" y="2453640"/>
          <a:ext cx="6390623" cy="162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Linux OS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of Linux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D0E64-3ACB-35B0-E798-39D80639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30" y="699018"/>
            <a:ext cx="5119892" cy="51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File Hierarchy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AF5CA-0209-DB06-5D5D-B311881D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56" y="660340"/>
            <a:ext cx="4987137" cy="51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Kernel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CB88C-BD1B-4227-7CDB-0FD27BDC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97" y="1237623"/>
            <a:ext cx="5154757" cy="40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Linux Boot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ED572-EA77-9F92-AAE0-98DD8CFA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35" y="1404799"/>
            <a:ext cx="6078682" cy="40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Permissions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6759B-F297-4DF0-F8FB-E5E3481B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465" y="2025828"/>
            <a:ext cx="5023475" cy="2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Shells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1</a:t>
            </a:r>
            <a:endParaRPr lang="ru-UA"/>
          </a:p>
        </p:txBody>
      </p:sp>
      <p:pic>
        <p:nvPicPr>
          <p:cNvPr id="5" name="Picture 4" descr="A black and white cube with a white face&#10;&#10;Description automatically generated">
            <a:extLst>
              <a:ext uri="{FF2B5EF4-FFF2-40B4-BE49-F238E27FC236}">
                <a16:creationId xmlns:a16="http://schemas.microsoft.com/office/drawing/2014/main" id="{49649CEC-2693-E830-B46E-A31C0B52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63" y="1269382"/>
            <a:ext cx="3943023" cy="39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132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Office Theme</vt:lpstr>
      <vt:lpstr>Step 9. OS Administer</vt:lpstr>
      <vt:lpstr>Agenda</vt:lpstr>
      <vt:lpstr>Linux OS</vt:lpstr>
      <vt:lpstr>Architecture of Linux</vt:lpstr>
      <vt:lpstr>Linux File Hierarchy Structure</vt:lpstr>
      <vt:lpstr>Linux Kernel</vt:lpstr>
      <vt:lpstr>Stages of Linux Boot Process</vt:lpstr>
      <vt:lpstr>Linux Permissions</vt:lpstr>
      <vt:lpstr>Linux Shells</vt:lpstr>
      <vt:lpstr>Linux Shells</vt:lpstr>
      <vt:lpstr>Basic Linux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2024-02-14T12:36:32Z</dcterms:modified>
</cp:coreProperties>
</file>