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GitHub DevOps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Azure DevOps" id="{09BB6F1F-3BA6-49EF-9256-02A7EF9DC67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42649-9B10-4AF0-AE3B-2C18A9545074}" v="15" dt="2024-01-25T15:34:54.957"/>
    <p1510:client id="{DF783FCC-C35F-4D2C-B134-D1A27E72D448}" v="57" dt="2024-01-26T13:49:3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GitHub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Azure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33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GitHub DevOps</a:t>
          </a:r>
        </a:p>
      </dsp:txBody>
      <dsp:txXfrm>
        <a:off x="2109495" y="64529"/>
        <a:ext cx="2171632" cy="1192225"/>
      </dsp:txXfrm>
    </dsp:sp>
    <dsp:sp modelId="{B6CE390F-56AC-45A8-A0DF-3A7B8C2FEB1E}">
      <dsp:nvSpPr>
        <dsp:cNvPr id="0" name=""/>
        <dsp:cNvSpPr/>
      </dsp:nvSpPr>
      <dsp:spPr>
        <a:xfrm>
          <a:off x="2044999" y="1387311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Azure DevOps</a:t>
          </a:r>
        </a:p>
      </dsp:txBody>
      <dsp:txXfrm>
        <a:off x="2109495" y="1451807"/>
        <a:ext cx="2171632" cy="119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26.01.2024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26.01.2024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26.01.2024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26.01.2024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3. Deployment Automatization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91DF-C2F9-838D-FBD9-6ECAF822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endParaRPr lang="ru-UA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Packages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DBF52-3379-A0DB-C2D3-AD13E50F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574019"/>
            <a:ext cx="7199982" cy="31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2F593-A13B-5DDB-88EB-006260BE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00" y="1515962"/>
            <a:ext cx="7216000" cy="37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Azure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endParaRPr lang="ru-UA" sz="4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8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EC793-F7E8-D57E-E495-4A952075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852662"/>
            <a:ext cx="7604857" cy="31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Boards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2E9A4-52AD-1F66-AC22-B0AE53D1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180059"/>
            <a:ext cx="7279013" cy="449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A8AEA-045D-CA8D-2F87-86C7BC7F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5430" y="5049202"/>
            <a:ext cx="15432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Pipeline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4FB53-5035-A5A9-7433-F22FB7E7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12" y="910414"/>
            <a:ext cx="5752280" cy="488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8EF69A-41E4-9FC3-E1EB-9468A0CB8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7213" y="4806499"/>
            <a:ext cx="181952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Repos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F53BF-A25F-C5EF-07AB-3F824C4E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86" y="791904"/>
            <a:ext cx="6325991" cy="4852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80E18-578A-16A9-85C5-532F9FD4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041" y="5366103"/>
            <a:ext cx="1483031" cy="10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5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Test Plans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A6064-484E-B30C-7E3A-19B2D531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2" y="971989"/>
            <a:ext cx="5047536" cy="430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5D103-485B-C43F-327E-ED0BECCA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1212" y="5272894"/>
            <a:ext cx="2281407" cy="11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Artifacts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EC785-1A5C-BC57-8AF1-75EF2EF4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8104" y="1574019"/>
            <a:ext cx="6116104" cy="351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16AD4-AC61-DD67-E0EB-5B1D64919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3203" y="4660006"/>
            <a:ext cx="226726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Advanced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A61D-7A9F-90BF-2073-99800DC0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1957" y="1218608"/>
            <a:ext cx="5735888" cy="368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011CA-CFEE-3631-F749-FEC935A4A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3830" y="4589660"/>
            <a:ext cx="3680748" cy="10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85357"/>
              </p:ext>
            </p:extLst>
          </p:nvPr>
        </p:nvGraphicFramePr>
        <p:xfrm>
          <a:off x="4654732" y="1482436"/>
          <a:ext cx="6390623" cy="270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(getting started)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786-68CA-315E-9A7E-1157749A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5"/>
            <a:ext cx="677338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8E5B-C3E7-BFA3-AAE0-7B193175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25" y="1408489"/>
            <a:ext cx="3637493" cy="34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218F6-449B-2F93-DB6F-C091B7A2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27" y="1967266"/>
            <a:ext cx="6622473" cy="26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F8C2-EC18-9A18-0A44-8EB1C9CE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91" y="867202"/>
            <a:ext cx="6428509" cy="2004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532B56-37B8-7540-3150-B8251ACB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91" y="3240894"/>
            <a:ext cx="5541818" cy="25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01808-A913-0FD5-1B8C-DA75C36C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51" y="1738938"/>
            <a:ext cx="6941127" cy="27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GitHub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endParaRPr lang="ru-UA" sz="4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B8D675-CA93-B1DA-C8B0-E9A8D972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64" y="2012986"/>
            <a:ext cx="7775507" cy="27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(workflows)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A766F-83CB-5C1C-AAE0-E7EBDC35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12" y="2103753"/>
            <a:ext cx="7663375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(events)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98978-CBA3-C53D-2AC7-6E736F34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03" y="1764080"/>
            <a:ext cx="1543265" cy="314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150D0-EEA6-F03D-53F3-560A3ECE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68" y="1777935"/>
            <a:ext cx="2715004" cy="3143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05EFE-1FBF-FD52-8DDC-4879878D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56" y="1722313"/>
            <a:ext cx="17718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(jobs)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6D8B4-95C0-C160-F6BC-F60E1B83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05" y="1574019"/>
            <a:ext cx="2143424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22683-1DCE-F916-E898-47CF6229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9189"/>
            <a:ext cx="4525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(actions)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83F72-3A1C-C9B6-B2F7-8739C40F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30" y="2409290"/>
            <a:ext cx="531569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(runners)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009DE-0262-AC3D-D9CE-67DDCC6C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115" y="1821669"/>
            <a:ext cx="4010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289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Office Theme</vt:lpstr>
      <vt:lpstr>Step 3. Deployment Automatization</vt:lpstr>
      <vt:lpstr>Agenda</vt:lpstr>
      <vt:lpstr>GitHub DevOps</vt:lpstr>
      <vt:lpstr>GitHub Actions</vt:lpstr>
      <vt:lpstr>GitHub Actions (workflows)</vt:lpstr>
      <vt:lpstr>GitHub Actions (events)</vt:lpstr>
      <vt:lpstr>GitHub Actions (jobs)</vt:lpstr>
      <vt:lpstr>GitHub Actions (actions)</vt:lpstr>
      <vt:lpstr>GitHub Actions (runners)</vt:lpstr>
      <vt:lpstr>GitHub Packages</vt:lpstr>
      <vt:lpstr>GitHub Pages</vt:lpstr>
      <vt:lpstr>Azure DevOps</vt:lpstr>
      <vt:lpstr>Azure DevOps Services</vt:lpstr>
      <vt:lpstr>Azure Boards</vt:lpstr>
      <vt:lpstr>Azure Pipeline</vt:lpstr>
      <vt:lpstr>Azure Repos</vt:lpstr>
      <vt:lpstr>Azure Test Plans</vt:lpstr>
      <vt:lpstr>Azure Artifacts</vt:lpstr>
      <vt:lpstr>Azure Advanced Security</vt:lpstr>
      <vt:lpstr>Azure DevOps (getting started)</vt:lpstr>
      <vt:lpstr>Azure Pipeline (in use)</vt:lpstr>
      <vt:lpstr>Azure Pipeline (in use)</vt:lpstr>
      <vt:lpstr>Azure Pipeline (in use)</vt:lpstr>
      <vt:lpstr>Azure Pipeline (in use)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4</cp:revision>
  <dcterms:created xsi:type="dcterms:W3CDTF">2024-01-24T15:50:09Z</dcterms:created>
  <dcterms:modified xsi:type="dcterms:W3CDTF">2024-01-26T13:49:46Z</dcterms:modified>
</cp:coreProperties>
</file>