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7" r:id="rId2"/>
    <p:sldId id="308" r:id="rId3"/>
    <p:sldId id="256" r:id="rId4"/>
    <p:sldId id="304" r:id="rId5"/>
    <p:sldId id="305" r:id="rId6"/>
    <p:sldId id="306" r:id="rId7"/>
    <p:sldId id="309" r:id="rId8"/>
    <p:sldId id="311" r:id="rId9"/>
    <p:sldId id="312" r:id="rId10"/>
    <p:sldId id="310" r:id="rId11"/>
    <p:sldId id="313" r:id="rId12"/>
    <p:sldId id="314" r:id="rId13"/>
    <p:sldId id="315" r:id="rId14"/>
    <p:sldId id="316" r:id="rId15"/>
    <p:sldId id="317" r:id="rId16"/>
    <p:sldId id="319" r:id="rId17"/>
    <p:sldId id="320" r:id="rId18"/>
    <p:sldId id="318" r:id="rId19"/>
    <p:sldId id="322" r:id="rId2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Linux OS" id="{F1065E52-9E53-4AA5-A0CE-7D4C380BC201}">
          <p14:sldIdLst>
            <p14:sldId id="256"/>
            <p14:sldId id="304"/>
            <p14:sldId id="305"/>
            <p14:sldId id="306"/>
            <p14:sldId id="309"/>
            <p14:sldId id="311"/>
            <p14:sldId id="312"/>
            <p14:sldId id="310"/>
            <p14:sldId id="313"/>
          </p14:sldIdLst>
        </p14:section>
        <p14:section name="Windows OS" id="{D7F99DBD-C924-4C2C-89E0-97367C7E80D2}">
          <p14:sldIdLst>
            <p14:sldId id="314"/>
            <p14:sldId id="315"/>
            <p14:sldId id="316"/>
            <p14:sldId id="317"/>
            <p14:sldId id="319"/>
            <p14:sldId id="320"/>
            <p14:sldId id="318"/>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FD043-9E57-48DE-B2A7-80F6B63AEF6D}" v="22" dt="2024-02-15T15:02:53.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8F6FD043-9E57-48DE-B2A7-80F6B63AEF6D}"/>
    <pc:docChg chg="undo redo custSel addSld delSld modSld sldOrd addSection modSection">
      <pc:chgData name="Ihor Aleksandrov" userId="c3051032-6b87-4db2-b257-777a0106fbd9" providerId="ADAL" clId="{8F6FD043-9E57-48DE-B2A7-80F6B63AEF6D}" dt="2024-02-15T15:07:17.573" v="335" actId="1076"/>
      <pc:docMkLst>
        <pc:docMk/>
      </pc:docMkLst>
      <pc:sldChg chg="modSp mod">
        <pc:chgData name="Ihor Aleksandrov" userId="c3051032-6b87-4db2-b257-777a0106fbd9" providerId="ADAL" clId="{8F6FD043-9E57-48DE-B2A7-80F6B63AEF6D}" dt="2024-02-14T11:49:04.895" v="10" actId="20577"/>
        <pc:sldMkLst>
          <pc:docMk/>
          <pc:sldMk cId="588564705" sldId="256"/>
        </pc:sldMkLst>
        <pc:spChg chg="mod">
          <ac:chgData name="Ihor Aleksandrov" userId="c3051032-6b87-4db2-b257-777a0106fbd9" providerId="ADAL" clId="{8F6FD043-9E57-48DE-B2A7-80F6B63AEF6D}" dt="2024-02-14T11:49:04.895" v="10" actId="20577"/>
          <ac:spMkLst>
            <pc:docMk/>
            <pc:sldMk cId="588564705" sldId="256"/>
            <ac:spMk id="2" creationId="{2C4A1DFF-3C45-F11D-E6A6-19C0306E5E2B}"/>
          </ac:spMkLst>
        </pc:spChg>
      </pc:sldChg>
      <pc:sldChg chg="addSp delSp modSp mod">
        <pc:chgData name="Ihor Aleksandrov" userId="c3051032-6b87-4db2-b257-777a0106fbd9" providerId="ADAL" clId="{8F6FD043-9E57-48DE-B2A7-80F6B63AEF6D}" dt="2024-02-14T11:54:08.755" v="43" actId="1076"/>
        <pc:sldMkLst>
          <pc:docMk/>
          <pc:sldMk cId="1009650064" sldId="304"/>
        </pc:sldMkLst>
        <pc:spChg chg="mod">
          <ac:chgData name="Ihor Aleksandrov" userId="c3051032-6b87-4db2-b257-777a0106fbd9" providerId="ADAL" clId="{8F6FD043-9E57-48DE-B2A7-80F6B63AEF6D}" dt="2024-02-14T11:51:55.642" v="27"/>
          <ac:spMkLst>
            <pc:docMk/>
            <pc:sldMk cId="1009650064" sldId="304"/>
            <ac:spMk id="2" creationId="{53C5D828-9666-E312-B574-9FE965A7D6BE}"/>
          </ac:spMkLst>
        </pc:spChg>
        <pc:spChg chg="del mod">
          <ac:chgData name="Ihor Aleksandrov" userId="c3051032-6b87-4db2-b257-777a0106fbd9" providerId="ADAL" clId="{8F6FD043-9E57-48DE-B2A7-80F6B63AEF6D}" dt="2024-02-14T11:52:43.452" v="33" actId="478"/>
          <ac:spMkLst>
            <pc:docMk/>
            <pc:sldMk cId="1009650064" sldId="304"/>
            <ac:spMk id="5" creationId="{9A48CF2D-620C-8959-1434-C4B76F696807}"/>
          </ac:spMkLst>
        </pc:spChg>
        <pc:spChg chg="del">
          <ac:chgData name="Ihor Aleksandrov" userId="c3051032-6b87-4db2-b257-777a0106fbd9" providerId="ADAL" clId="{8F6FD043-9E57-48DE-B2A7-80F6B63AEF6D}" dt="2024-02-14T11:52:46.059" v="34" actId="478"/>
          <ac:spMkLst>
            <pc:docMk/>
            <pc:sldMk cId="1009650064" sldId="304"/>
            <ac:spMk id="7" creationId="{7BEC75C6-D4A4-A2C0-3DE8-05745693BC43}"/>
          </ac:spMkLst>
        </pc:spChg>
        <pc:spChg chg="add mod">
          <ac:chgData name="Ihor Aleksandrov" userId="c3051032-6b87-4db2-b257-777a0106fbd9" providerId="ADAL" clId="{8F6FD043-9E57-48DE-B2A7-80F6B63AEF6D}" dt="2024-02-14T11:53:35.480" v="39" actId="1076"/>
          <ac:spMkLst>
            <pc:docMk/>
            <pc:sldMk cId="1009650064" sldId="304"/>
            <ac:spMk id="8" creationId="{4578BD43-C712-287C-1BC4-C500ABB2BBEC}"/>
          </ac:spMkLst>
        </pc:spChg>
        <pc:spChg chg="add mod">
          <ac:chgData name="Ihor Aleksandrov" userId="c3051032-6b87-4db2-b257-777a0106fbd9" providerId="ADAL" clId="{8F6FD043-9E57-48DE-B2A7-80F6B63AEF6D}" dt="2024-02-14T11:54:08.755" v="43" actId="1076"/>
          <ac:spMkLst>
            <pc:docMk/>
            <pc:sldMk cId="1009650064" sldId="304"/>
            <ac:spMk id="11" creationId="{6747A8D6-9EC2-C0A9-62D5-60382CDE7BD6}"/>
          </ac:spMkLst>
        </pc:spChg>
        <pc:picChg chg="add mod">
          <ac:chgData name="Ihor Aleksandrov" userId="c3051032-6b87-4db2-b257-777a0106fbd9" providerId="ADAL" clId="{8F6FD043-9E57-48DE-B2A7-80F6B63AEF6D}" dt="2024-02-14T11:52:36.580" v="31" actId="1076"/>
          <ac:picMkLst>
            <pc:docMk/>
            <pc:sldMk cId="1009650064" sldId="304"/>
            <ac:picMk id="4" creationId="{ED582CEB-F2AB-ADF3-2B59-B4AC48033188}"/>
          </ac:picMkLst>
        </pc:picChg>
        <pc:picChg chg="del">
          <ac:chgData name="Ihor Aleksandrov" userId="c3051032-6b87-4db2-b257-777a0106fbd9" providerId="ADAL" clId="{8F6FD043-9E57-48DE-B2A7-80F6B63AEF6D}" dt="2024-02-14T11:52:27.578" v="28" actId="478"/>
          <ac:picMkLst>
            <pc:docMk/>
            <pc:sldMk cId="1009650064" sldId="304"/>
            <ac:picMk id="9" creationId="{603A1AF6-B6C2-C696-C330-74612C450468}"/>
          </ac:picMkLst>
        </pc:picChg>
      </pc:sldChg>
      <pc:sldChg chg="addSp delSp modSp add mod setBg delDesignElem">
        <pc:chgData name="Ihor Aleksandrov" userId="c3051032-6b87-4db2-b257-777a0106fbd9" providerId="ADAL" clId="{8F6FD043-9E57-48DE-B2A7-80F6B63AEF6D}" dt="2024-02-14T11:57:21.011" v="58" actId="1076"/>
        <pc:sldMkLst>
          <pc:docMk/>
          <pc:sldMk cId="501504550" sldId="305"/>
        </pc:sldMkLst>
        <pc:spChg chg="mod">
          <ac:chgData name="Ihor Aleksandrov" userId="c3051032-6b87-4db2-b257-777a0106fbd9" providerId="ADAL" clId="{8F6FD043-9E57-48DE-B2A7-80F6B63AEF6D}" dt="2024-02-14T11:55:46.461" v="46" actId="26606"/>
          <ac:spMkLst>
            <pc:docMk/>
            <pc:sldMk cId="501504550" sldId="305"/>
            <ac:spMk id="2" creationId="{53C5D828-9666-E312-B574-9FE965A7D6BE}"/>
          </ac:spMkLst>
        </pc:spChg>
        <pc:spChg chg="mod ord">
          <ac:chgData name="Ihor Aleksandrov" userId="c3051032-6b87-4db2-b257-777a0106fbd9" providerId="ADAL" clId="{8F6FD043-9E57-48DE-B2A7-80F6B63AEF6D}" dt="2024-02-14T11:55:46.461" v="46" actId="26606"/>
          <ac:spMkLst>
            <pc:docMk/>
            <pc:sldMk cId="501504550" sldId="305"/>
            <ac:spMk id="3" creationId="{5AA19FA0-A765-8169-03F1-928E3EF7B595}"/>
          </ac:spMkLst>
        </pc:spChg>
        <pc:spChg chg="add mod">
          <ac:chgData name="Ihor Aleksandrov" userId="c3051032-6b87-4db2-b257-777a0106fbd9" providerId="ADAL" clId="{8F6FD043-9E57-48DE-B2A7-80F6B63AEF6D}" dt="2024-02-14T11:56:22.361" v="50" actId="1076"/>
          <ac:spMkLst>
            <pc:docMk/>
            <pc:sldMk cId="501504550" sldId="305"/>
            <ac:spMk id="6" creationId="{170B3F8A-BA99-F041-C0AA-833F1E4C6781}"/>
          </ac:spMkLst>
        </pc:spChg>
        <pc:spChg chg="add mod">
          <ac:chgData name="Ihor Aleksandrov" userId="c3051032-6b87-4db2-b257-777a0106fbd9" providerId="ADAL" clId="{8F6FD043-9E57-48DE-B2A7-80F6B63AEF6D}" dt="2024-02-14T11:56:37.205" v="54" actId="1076"/>
          <ac:spMkLst>
            <pc:docMk/>
            <pc:sldMk cId="501504550" sldId="305"/>
            <ac:spMk id="8" creationId="{0CC837E2-08C2-754A-98D2-87800D0A28F7}"/>
          </ac:spMkLst>
        </pc:spChg>
        <pc:spChg chg="add">
          <ac:chgData name="Ihor Aleksandrov" userId="c3051032-6b87-4db2-b257-777a0106fbd9" providerId="ADAL" clId="{8F6FD043-9E57-48DE-B2A7-80F6B63AEF6D}" dt="2024-02-14T11:55:46.461" v="46" actId="26606"/>
          <ac:spMkLst>
            <pc:docMk/>
            <pc:sldMk cId="501504550" sldId="305"/>
            <ac:spMk id="10" creationId="{D4771268-CB57-404A-9271-370EB28F6090}"/>
          </ac:spMkLst>
        </pc:spChg>
        <pc:spChg chg="add mod">
          <ac:chgData name="Ihor Aleksandrov" userId="c3051032-6b87-4db2-b257-777a0106fbd9" providerId="ADAL" clId="{8F6FD043-9E57-48DE-B2A7-80F6B63AEF6D}" dt="2024-02-14T11:57:21.011" v="58" actId="1076"/>
          <ac:spMkLst>
            <pc:docMk/>
            <pc:sldMk cId="501504550" sldId="305"/>
            <ac:spMk id="11" creationId="{43143286-4C19-13E9-2EEB-116D6F1CACAD}"/>
          </ac:spMkLst>
        </pc:spChg>
        <pc:spChg chg="del">
          <ac:chgData name="Ihor Aleksandrov" userId="c3051032-6b87-4db2-b257-777a0106fbd9" providerId="ADAL" clId="{8F6FD043-9E57-48DE-B2A7-80F6B63AEF6D}" dt="2024-02-14T11:55:42.740" v="45"/>
          <ac:spMkLst>
            <pc:docMk/>
            <pc:sldMk cId="501504550" sldId="305"/>
            <ac:spMk id="24" creationId="{D4771268-CB57-404A-9271-370EB28F6090}"/>
          </ac:spMkLst>
        </pc:spChg>
        <pc:picChg chg="mod">
          <ac:chgData name="Ihor Aleksandrov" userId="c3051032-6b87-4db2-b257-777a0106fbd9" providerId="ADAL" clId="{8F6FD043-9E57-48DE-B2A7-80F6B63AEF6D}" dt="2024-02-14T11:55:51.866" v="48" actId="1076"/>
          <ac:picMkLst>
            <pc:docMk/>
            <pc:sldMk cId="501504550" sldId="305"/>
            <ac:picMk id="5" creationId="{A4BAF5CA-0209-DB06-5D5D-B311881DE819}"/>
          </ac:picMkLst>
        </pc:picChg>
      </pc:sldChg>
      <pc:sldChg chg="del">
        <pc:chgData name="Ihor Aleksandrov" userId="c3051032-6b87-4db2-b257-777a0106fbd9" providerId="ADAL" clId="{8F6FD043-9E57-48DE-B2A7-80F6B63AEF6D}" dt="2024-02-14T11:49:22.097" v="22" actId="47"/>
        <pc:sldMkLst>
          <pc:docMk/>
          <pc:sldMk cId="2863503325" sldId="305"/>
        </pc:sldMkLst>
      </pc:sldChg>
      <pc:sldChg chg="addSp delSp modSp add mod setBg delDesignElem">
        <pc:chgData name="Ihor Aleksandrov" userId="c3051032-6b87-4db2-b257-777a0106fbd9" providerId="ADAL" clId="{8F6FD043-9E57-48DE-B2A7-80F6B63AEF6D}" dt="2024-02-14T12:02:17.223" v="78" actId="1076"/>
        <pc:sldMkLst>
          <pc:docMk/>
          <pc:sldMk cId="1715258557" sldId="306"/>
        </pc:sldMkLst>
        <pc:spChg chg="mod">
          <ac:chgData name="Ihor Aleksandrov" userId="c3051032-6b87-4db2-b257-777a0106fbd9" providerId="ADAL" clId="{8F6FD043-9E57-48DE-B2A7-80F6B63AEF6D}" dt="2024-02-14T12:00:30.399" v="61" actId="26606"/>
          <ac:spMkLst>
            <pc:docMk/>
            <pc:sldMk cId="1715258557" sldId="306"/>
            <ac:spMk id="2" creationId="{53C5D828-9666-E312-B574-9FE965A7D6BE}"/>
          </ac:spMkLst>
        </pc:spChg>
        <pc:spChg chg="mod ord">
          <ac:chgData name="Ihor Aleksandrov" userId="c3051032-6b87-4db2-b257-777a0106fbd9" providerId="ADAL" clId="{8F6FD043-9E57-48DE-B2A7-80F6B63AEF6D}" dt="2024-02-14T12:00:30.399" v="61" actId="26606"/>
          <ac:spMkLst>
            <pc:docMk/>
            <pc:sldMk cId="1715258557" sldId="306"/>
            <ac:spMk id="3" creationId="{5AA19FA0-A765-8169-03F1-928E3EF7B595}"/>
          </ac:spMkLst>
        </pc:spChg>
        <pc:spChg chg="add mod">
          <ac:chgData name="Ihor Aleksandrov" userId="c3051032-6b87-4db2-b257-777a0106fbd9" providerId="ADAL" clId="{8F6FD043-9E57-48DE-B2A7-80F6B63AEF6D}" dt="2024-02-14T12:01:59.394" v="74" actId="14100"/>
          <ac:spMkLst>
            <pc:docMk/>
            <pc:sldMk cId="1715258557" sldId="306"/>
            <ac:spMk id="6" creationId="{DB4F2B8E-D071-D779-12C1-27FE2B9D4F2B}"/>
          </ac:spMkLst>
        </pc:spChg>
        <pc:spChg chg="add mod">
          <ac:chgData name="Ihor Aleksandrov" userId="c3051032-6b87-4db2-b257-777a0106fbd9" providerId="ADAL" clId="{8F6FD043-9E57-48DE-B2A7-80F6B63AEF6D}" dt="2024-02-14T12:02:17.223" v="78" actId="1076"/>
          <ac:spMkLst>
            <pc:docMk/>
            <pc:sldMk cId="1715258557" sldId="306"/>
            <ac:spMk id="8" creationId="{E129C229-859D-936C-6B6E-6DF3F0407EBF}"/>
          </ac:spMkLst>
        </pc:spChg>
        <pc:spChg chg="add">
          <ac:chgData name="Ihor Aleksandrov" userId="c3051032-6b87-4db2-b257-777a0106fbd9" providerId="ADAL" clId="{8F6FD043-9E57-48DE-B2A7-80F6B63AEF6D}" dt="2024-02-14T12:00:30.399" v="61" actId="26606"/>
          <ac:spMkLst>
            <pc:docMk/>
            <pc:sldMk cId="1715258557" sldId="306"/>
            <ac:spMk id="9" creationId="{D4771268-CB57-404A-9271-370EB28F6090}"/>
          </ac:spMkLst>
        </pc:spChg>
        <pc:spChg chg="del">
          <ac:chgData name="Ihor Aleksandrov" userId="c3051032-6b87-4db2-b257-777a0106fbd9" providerId="ADAL" clId="{8F6FD043-9E57-48DE-B2A7-80F6B63AEF6D}" dt="2024-02-14T12:00:26.786" v="60"/>
          <ac:spMkLst>
            <pc:docMk/>
            <pc:sldMk cId="1715258557" sldId="306"/>
            <ac:spMk id="24" creationId="{D4771268-CB57-404A-9271-370EB28F6090}"/>
          </ac:spMkLst>
        </pc:spChg>
        <pc:picChg chg="mod">
          <ac:chgData name="Ihor Aleksandrov" userId="c3051032-6b87-4db2-b257-777a0106fbd9" providerId="ADAL" clId="{8F6FD043-9E57-48DE-B2A7-80F6B63AEF6D}" dt="2024-02-14T12:00:35.711" v="63" actId="1076"/>
          <ac:picMkLst>
            <pc:docMk/>
            <pc:sldMk cId="1715258557" sldId="306"/>
            <ac:picMk id="4" creationId="{2A6CB88C-BD1B-4227-7CDB-0FD27BDC3E03}"/>
          </ac:picMkLst>
        </pc:picChg>
      </pc:sldChg>
      <pc:sldChg chg="modSp mod">
        <pc:chgData name="Ihor Aleksandrov" userId="c3051032-6b87-4db2-b257-777a0106fbd9" providerId="ADAL" clId="{8F6FD043-9E57-48DE-B2A7-80F6B63AEF6D}" dt="2024-02-14T11:48:12.493" v="0"/>
        <pc:sldMkLst>
          <pc:docMk/>
          <pc:sldMk cId="2052164358" sldId="307"/>
        </pc:sldMkLst>
        <pc:spChg chg="mod">
          <ac:chgData name="Ihor Aleksandrov" userId="c3051032-6b87-4db2-b257-777a0106fbd9" providerId="ADAL" clId="{8F6FD043-9E57-48DE-B2A7-80F6B63AEF6D}" dt="2024-02-14T11:48:12.493" v="0"/>
          <ac:spMkLst>
            <pc:docMk/>
            <pc:sldMk cId="2052164358" sldId="307"/>
            <ac:spMk id="2" creationId="{5DF8ECE0-DBF5-C309-B35B-C6A0C6C847B2}"/>
          </ac:spMkLst>
        </pc:spChg>
      </pc:sldChg>
      <pc:sldChg chg="del">
        <pc:chgData name="Ihor Aleksandrov" userId="c3051032-6b87-4db2-b257-777a0106fbd9" providerId="ADAL" clId="{8F6FD043-9E57-48DE-B2A7-80F6B63AEF6D}" dt="2024-02-14T11:49:22.097" v="22" actId="47"/>
        <pc:sldMkLst>
          <pc:docMk/>
          <pc:sldMk cId="969913822" sldId="309"/>
        </pc:sldMkLst>
      </pc:sldChg>
      <pc:sldChg chg="addSp delSp modSp add mod setBg delDesignElem">
        <pc:chgData name="Ihor Aleksandrov" userId="c3051032-6b87-4db2-b257-777a0106fbd9" providerId="ADAL" clId="{8F6FD043-9E57-48DE-B2A7-80F6B63AEF6D}" dt="2024-02-14T12:04:42.699" v="85" actId="1076"/>
        <pc:sldMkLst>
          <pc:docMk/>
          <pc:sldMk cId="1191709969" sldId="309"/>
        </pc:sldMkLst>
        <pc:spChg chg="mod">
          <ac:chgData name="Ihor Aleksandrov" userId="c3051032-6b87-4db2-b257-777a0106fbd9" providerId="ADAL" clId="{8F6FD043-9E57-48DE-B2A7-80F6B63AEF6D}" dt="2024-02-14T12:04:09.519" v="81" actId="26606"/>
          <ac:spMkLst>
            <pc:docMk/>
            <pc:sldMk cId="1191709969" sldId="309"/>
            <ac:spMk id="2" creationId="{53C5D828-9666-E312-B574-9FE965A7D6BE}"/>
          </ac:spMkLst>
        </pc:spChg>
        <pc:spChg chg="mod ord">
          <ac:chgData name="Ihor Aleksandrov" userId="c3051032-6b87-4db2-b257-777a0106fbd9" providerId="ADAL" clId="{8F6FD043-9E57-48DE-B2A7-80F6B63AEF6D}" dt="2024-02-14T12:04:09.519" v="81" actId="26606"/>
          <ac:spMkLst>
            <pc:docMk/>
            <pc:sldMk cId="1191709969" sldId="309"/>
            <ac:spMk id="3" creationId="{5AA19FA0-A765-8169-03F1-928E3EF7B595}"/>
          </ac:spMkLst>
        </pc:spChg>
        <pc:spChg chg="add mod">
          <ac:chgData name="Ihor Aleksandrov" userId="c3051032-6b87-4db2-b257-777a0106fbd9" providerId="ADAL" clId="{8F6FD043-9E57-48DE-B2A7-80F6B63AEF6D}" dt="2024-02-14T12:04:42.699" v="85" actId="1076"/>
          <ac:spMkLst>
            <pc:docMk/>
            <pc:sldMk cId="1191709969" sldId="309"/>
            <ac:spMk id="6" creationId="{72447943-B61B-559C-9492-74C6445EB0C7}"/>
          </ac:spMkLst>
        </pc:spChg>
        <pc:spChg chg="add">
          <ac:chgData name="Ihor Aleksandrov" userId="c3051032-6b87-4db2-b257-777a0106fbd9" providerId="ADAL" clId="{8F6FD043-9E57-48DE-B2A7-80F6B63AEF6D}" dt="2024-02-14T12:04:09.519" v="81" actId="26606"/>
          <ac:spMkLst>
            <pc:docMk/>
            <pc:sldMk cId="1191709969" sldId="309"/>
            <ac:spMk id="10" creationId="{D4771268-CB57-404A-9271-370EB28F6090}"/>
          </ac:spMkLst>
        </pc:spChg>
        <pc:spChg chg="del">
          <ac:chgData name="Ihor Aleksandrov" userId="c3051032-6b87-4db2-b257-777a0106fbd9" providerId="ADAL" clId="{8F6FD043-9E57-48DE-B2A7-80F6B63AEF6D}" dt="2024-02-14T12:04:05.552" v="80"/>
          <ac:spMkLst>
            <pc:docMk/>
            <pc:sldMk cId="1191709969" sldId="309"/>
            <ac:spMk id="24" creationId="{D4771268-CB57-404A-9271-370EB28F6090}"/>
          </ac:spMkLst>
        </pc:spChg>
        <pc:picChg chg="mod">
          <ac:chgData name="Ihor Aleksandrov" userId="c3051032-6b87-4db2-b257-777a0106fbd9" providerId="ADAL" clId="{8F6FD043-9E57-48DE-B2A7-80F6B63AEF6D}" dt="2024-02-14T12:04:16.093" v="83" actId="1076"/>
          <ac:picMkLst>
            <pc:docMk/>
            <pc:sldMk cId="1191709969" sldId="309"/>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2086980310" sldId="310"/>
        </pc:sldMkLst>
      </pc:sldChg>
      <pc:sldChg chg="addSp delSp modSp add mod setBg delDesignElem">
        <pc:chgData name="Ihor Aleksandrov" userId="c3051032-6b87-4db2-b257-777a0106fbd9" providerId="ADAL" clId="{8F6FD043-9E57-48DE-B2A7-80F6B63AEF6D}" dt="2024-02-14T15:57:51.529" v="226" actId="20577"/>
        <pc:sldMkLst>
          <pc:docMk/>
          <pc:sldMk cId="2568485995" sldId="310"/>
        </pc:sldMkLst>
        <pc:spChg chg="mod">
          <ac:chgData name="Ihor Aleksandrov" userId="c3051032-6b87-4db2-b257-777a0106fbd9" providerId="ADAL" clId="{8F6FD043-9E57-48DE-B2A7-80F6B63AEF6D}" dt="2024-02-14T15:57:51.529" v="226" actId="20577"/>
          <ac:spMkLst>
            <pc:docMk/>
            <pc:sldMk cId="2568485995" sldId="310"/>
            <ac:spMk id="2" creationId="{53C5D828-9666-E312-B574-9FE965A7D6BE}"/>
          </ac:spMkLst>
        </pc:spChg>
        <pc:spChg chg="mod ord">
          <ac:chgData name="Ihor Aleksandrov" userId="c3051032-6b87-4db2-b257-777a0106fbd9" providerId="ADAL" clId="{8F6FD043-9E57-48DE-B2A7-80F6B63AEF6D}" dt="2024-02-14T12:34:18.950" v="121" actId="26606"/>
          <ac:spMkLst>
            <pc:docMk/>
            <pc:sldMk cId="2568485995" sldId="310"/>
            <ac:spMk id="3" creationId="{5AA19FA0-A765-8169-03F1-928E3EF7B595}"/>
          </ac:spMkLst>
        </pc:spChg>
        <pc:spChg chg="add mod">
          <ac:chgData name="Ihor Aleksandrov" userId="c3051032-6b87-4db2-b257-777a0106fbd9" providerId="ADAL" clId="{8F6FD043-9E57-48DE-B2A7-80F6B63AEF6D}" dt="2024-02-14T12:34:54.374" v="126" actId="1076"/>
          <ac:spMkLst>
            <pc:docMk/>
            <pc:sldMk cId="2568485995" sldId="310"/>
            <ac:spMk id="5" creationId="{FEBBD79B-A095-832C-B1DB-D8C81F3063E2}"/>
          </ac:spMkLst>
        </pc:spChg>
        <pc:spChg chg="add">
          <ac:chgData name="Ihor Aleksandrov" userId="c3051032-6b87-4db2-b257-777a0106fbd9" providerId="ADAL" clId="{8F6FD043-9E57-48DE-B2A7-80F6B63AEF6D}" dt="2024-02-14T12:34:18.950" v="121" actId="26606"/>
          <ac:spMkLst>
            <pc:docMk/>
            <pc:sldMk cId="2568485995" sldId="310"/>
            <ac:spMk id="13" creationId="{D4771268-CB57-404A-9271-370EB28F6090}"/>
          </ac:spMkLst>
        </pc:spChg>
        <pc:spChg chg="del">
          <ac:chgData name="Ihor Aleksandrov" userId="c3051032-6b87-4db2-b257-777a0106fbd9" providerId="ADAL" clId="{8F6FD043-9E57-48DE-B2A7-80F6B63AEF6D}" dt="2024-02-14T12:34:14.509" v="120"/>
          <ac:spMkLst>
            <pc:docMk/>
            <pc:sldMk cId="2568485995" sldId="310"/>
            <ac:spMk id="24" creationId="{D4771268-CB57-404A-9271-370EB28F6090}"/>
          </ac:spMkLst>
        </pc:spChg>
        <pc:picChg chg="mod">
          <ac:chgData name="Ihor Aleksandrov" userId="c3051032-6b87-4db2-b257-777a0106fbd9" providerId="ADAL" clId="{8F6FD043-9E57-48DE-B2A7-80F6B63AEF6D}" dt="2024-02-14T12:34:25.876" v="123" actId="1076"/>
          <ac:picMkLst>
            <pc:docMk/>
            <pc:sldMk cId="2568485995" sldId="310"/>
            <ac:picMk id="8" creationId="{18EEA66F-51A8-AAB7-26A2-677C2D38B45B}"/>
          </ac:picMkLst>
        </pc:picChg>
      </pc:sldChg>
      <pc:sldChg chg="delSp add del setBg delDesignElem">
        <pc:chgData name="Ihor Aleksandrov" userId="c3051032-6b87-4db2-b257-777a0106fbd9" providerId="ADAL" clId="{8F6FD043-9E57-48DE-B2A7-80F6B63AEF6D}" dt="2024-02-14T12:08:32.063" v="94" actId="2696"/>
        <pc:sldMkLst>
          <pc:docMk/>
          <pc:sldMk cId="3138402247" sldId="310"/>
        </pc:sldMkLst>
        <pc:spChg chg="del">
          <ac:chgData name="Ihor Aleksandrov" userId="c3051032-6b87-4db2-b257-777a0106fbd9" providerId="ADAL" clId="{8F6FD043-9E57-48DE-B2A7-80F6B63AEF6D}" dt="2024-02-14T12:07:52.103" v="87"/>
          <ac:spMkLst>
            <pc:docMk/>
            <pc:sldMk cId="3138402247" sldId="310"/>
            <ac:spMk id="24" creationId="{D4771268-CB57-404A-9271-370EB28F6090}"/>
          </ac:spMkLst>
        </pc:spChg>
      </pc:sldChg>
      <pc:sldChg chg="addSp delSp modSp add mod">
        <pc:chgData name="Ihor Aleksandrov" userId="c3051032-6b87-4db2-b257-777a0106fbd9" providerId="ADAL" clId="{8F6FD043-9E57-48DE-B2A7-80F6B63AEF6D}" dt="2024-02-14T12:09:22.738" v="100" actId="1076"/>
        <pc:sldMkLst>
          <pc:docMk/>
          <pc:sldMk cId="731065963" sldId="311"/>
        </pc:sldMkLst>
        <pc:spChg chg="mod">
          <ac:chgData name="Ihor Aleksandrov" userId="c3051032-6b87-4db2-b257-777a0106fbd9" providerId="ADAL" clId="{8F6FD043-9E57-48DE-B2A7-80F6B63AEF6D}" dt="2024-02-14T12:08:14.383" v="89"/>
          <ac:spMkLst>
            <pc:docMk/>
            <pc:sldMk cId="731065963" sldId="311"/>
            <ac:spMk id="2" creationId="{53C5D828-9666-E312-B574-9FE965A7D6BE}"/>
          </ac:spMkLst>
        </pc:spChg>
        <pc:spChg chg="del">
          <ac:chgData name="Ihor Aleksandrov" userId="c3051032-6b87-4db2-b257-777a0106fbd9" providerId="ADAL" clId="{8F6FD043-9E57-48DE-B2A7-80F6B63AEF6D}" dt="2024-02-14T12:08:35.044" v="95" actId="478"/>
          <ac:spMkLst>
            <pc:docMk/>
            <pc:sldMk cId="731065963" sldId="311"/>
            <ac:spMk id="6" creationId="{72447943-B61B-559C-9492-74C6445EB0C7}"/>
          </ac:spMkLst>
        </pc:spChg>
        <pc:spChg chg="add mod">
          <ac:chgData name="Ihor Aleksandrov" userId="c3051032-6b87-4db2-b257-777a0106fbd9" providerId="ADAL" clId="{8F6FD043-9E57-48DE-B2A7-80F6B63AEF6D}" dt="2024-02-14T12:09:02.328" v="98" actId="1076"/>
          <ac:spMkLst>
            <pc:docMk/>
            <pc:sldMk cId="731065963" sldId="311"/>
            <ac:spMk id="8" creationId="{5F2AD2B8-6B41-46FC-8297-91922909A03C}"/>
          </ac:spMkLst>
        </pc:spChg>
        <pc:spChg chg="add mod">
          <ac:chgData name="Ihor Aleksandrov" userId="c3051032-6b87-4db2-b257-777a0106fbd9" providerId="ADAL" clId="{8F6FD043-9E57-48DE-B2A7-80F6B63AEF6D}" dt="2024-02-14T12:09:22.738" v="100" actId="1076"/>
          <ac:spMkLst>
            <pc:docMk/>
            <pc:sldMk cId="731065963" sldId="311"/>
            <ac:spMk id="11" creationId="{0F413AFC-66B0-FD7A-7156-C4673B23539C}"/>
          </ac:spMkLst>
        </pc:spChg>
        <pc:picChg chg="add mod">
          <ac:chgData name="Ihor Aleksandrov" userId="c3051032-6b87-4db2-b257-777a0106fbd9" providerId="ADAL" clId="{8F6FD043-9E57-48DE-B2A7-80F6B63AEF6D}" dt="2024-02-14T12:08:28.698" v="93" actId="1076"/>
          <ac:picMkLst>
            <pc:docMk/>
            <pc:sldMk cId="731065963" sldId="311"/>
            <ac:picMk id="4" creationId="{C472D84E-B95C-260C-8BB1-7ED8ED80283E}"/>
          </ac:picMkLst>
        </pc:picChg>
        <pc:picChg chg="del">
          <ac:chgData name="Ihor Aleksandrov" userId="c3051032-6b87-4db2-b257-777a0106fbd9" providerId="ADAL" clId="{8F6FD043-9E57-48DE-B2A7-80F6B63AEF6D}" dt="2024-02-14T12:08:21.907" v="90" actId="478"/>
          <ac:picMkLst>
            <pc:docMk/>
            <pc:sldMk cId="731065963" sldId="311"/>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3247666091" sldId="311"/>
        </pc:sldMkLst>
      </pc:sldChg>
      <pc:sldChg chg="del">
        <pc:chgData name="Ihor Aleksandrov" userId="c3051032-6b87-4db2-b257-777a0106fbd9" providerId="ADAL" clId="{8F6FD043-9E57-48DE-B2A7-80F6B63AEF6D}" dt="2024-02-14T11:49:22.097" v="22" actId="47"/>
        <pc:sldMkLst>
          <pc:docMk/>
          <pc:sldMk cId="692294431" sldId="312"/>
        </pc:sldMkLst>
      </pc:sldChg>
      <pc:sldChg chg="addSp delSp modSp add mod setBg delDesignElem">
        <pc:chgData name="Ihor Aleksandrov" userId="c3051032-6b87-4db2-b257-777a0106fbd9" providerId="ADAL" clId="{8F6FD043-9E57-48DE-B2A7-80F6B63AEF6D}" dt="2024-02-14T12:18:29.793" v="118" actId="1076"/>
        <pc:sldMkLst>
          <pc:docMk/>
          <pc:sldMk cId="2749259083" sldId="312"/>
        </pc:sldMkLst>
        <pc:spChg chg="mod">
          <ac:chgData name="Ihor Aleksandrov" userId="c3051032-6b87-4db2-b257-777a0106fbd9" providerId="ADAL" clId="{8F6FD043-9E57-48DE-B2A7-80F6B63AEF6D}" dt="2024-02-14T12:16:15.026" v="103" actId="26606"/>
          <ac:spMkLst>
            <pc:docMk/>
            <pc:sldMk cId="2749259083" sldId="312"/>
            <ac:spMk id="2" creationId="{53C5D828-9666-E312-B574-9FE965A7D6BE}"/>
          </ac:spMkLst>
        </pc:spChg>
        <pc:spChg chg="mod ord">
          <ac:chgData name="Ihor Aleksandrov" userId="c3051032-6b87-4db2-b257-777a0106fbd9" providerId="ADAL" clId="{8F6FD043-9E57-48DE-B2A7-80F6B63AEF6D}" dt="2024-02-14T12:18:14.483" v="114"/>
          <ac:spMkLst>
            <pc:docMk/>
            <pc:sldMk cId="2749259083" sldId="312"/>
            <ac:spMk id="3" creationId="{5AA19FA0-A765-8169-03F1-928E3EF7B595}"/>
          </ac:spMkLst>
        </pc:spChg>
        <pc:spChg chg="add mod">
          <ac:chgData name="Ihor Aleksandrov" userId="c3051032-6b87-4db2-b257-777a0106fbd9" providerId="ADAL" clId="{8F6FD043-9E57-48DE-B2A7-80F6B63AEF6D}" dt="2024-02-14T12:17:07.236" v="107" actId="1076"/>
          <ac:spMkLst>
            <pc:docMk/>
            <pc:sldMk cId="2749259083" sldId="312"/>
            <ac:spMk id="6" creationId="{C3737C45-9032-93CD-C150-6B3898611AD6}"/>
          </ac:spMkLst>
        </pc:spChg>
        <pc:spChg chg="add mod">
          <ac:chgData name="Ihor Aleksandrov" userId="c3051032-6b87-4db2-b257-777a0106fbd9" providerId="ADAL" clId="{8F6FD043-9E57-48DE-B2A7-80F6B63AEF6D}" dt="2024-02-14T12:18:07.569" v="112" actId="1076"/>
          <ac:spMkLst>
            <pc:docMk/>
            <pc:sldMk cId="2749259083" sldId="312"/>
            <ac:spMk id="8" creationId="{EC2EF2C3-E608-0FEB-DC59-A949B16379A3}"/>
          </ac:spMkLst>
        </pc:spChg>
        <pc:spChg chg="add">
          <ac:chgData name="Ihor Aleksandrov" userId="c3051032-6b87-4db2-b257-777a0106fbd9" providerId="ADAL" clId="{8F6FD043-9E57-48DE-B2A7-80F6B63AEF6D}" dt="2024-02-14T12:16:15.026" v="103" actId="26606"/>
          <ac:spMkLst>
            <pc:docMk/>
            <pc:sldMk cId="2749259083" sldId="312"/>
            <ac:spMk id="10" creationId="{D4771268-CB57-404A-9271-370EB28F6090}"/>
          </ac:spMkLst>
        </pc:spChg>
        <pc:spChg chg="add mod">
          <ac:chgData name="Ihor Aleksandrov" userId="c3051032-6b87-4db2-b257-777a0106fbd9" providerId="ADAL" clId="{8F6FD043-9E57-48DE-B2A7-80F6B63AEF6D}" dt="2024-02-14T12:18:29.793" v="118" actId="1076"/>
          <ac:spMkLst>
            <pc:docMk/>
            <pc:sldMk cId="2749259083" sldId="312"/>
            <ac:spMk id="11" creationId="{F1BC1187-6479-40A2-18FA-662130C993BF}"/>
          </ac:spMkLst>
        </pc:spChg>
        <pc:spChg chg="del">
          <ac:chgData name="Ihor Aleksandrov" userId="c3051032-6b87-4db2-b257-777a0106fbd9" providerId="ADAL" clId="{8F6FD043-9E57-48DE-B2A7-80F6B63AEF6D}" dt="2024-02-14T12:16:10.956" v="102"/>
          <ac:spMkLst>
            <pc:docMk/>
            <pc:sldMk cId="2749259083" sldId="312"/>
            <ac:spMk id="24" creationId="{D4771268-CB57-404A-9271-370EB28F6090}"/>
          </ac:spMkLst>
        </pc:spChg>
        <pc:picChg chg="mod">
          <ac:chgData name="Ihor Aleksandrov" userId="c3051032-6b87-4db2-b257-777a0106fbd9" providerId="ADAL" clId="{8F6FD043-9E57-48DE-B2A7-80F6B63AEF6D}" dt="2024-02-14T12:16:21.204" v="105" actId="1076"/>
          <ac:picMkLst>
            <pc:docMk/>
            <pc:sldMk cId="2749259083" sldId="312"/>
            <ac:picMk id="5" creationId="{49649CEC-2693-E830-B46E-A31C0B523A06}"/>
          </ac:picMkLst>
        </pc:picChg>
      </pc:sldChg>
      <pc:sldChg chg="addSp delSp modSp add mod setBg delDesignElem">
        <pc:chgData name="Ihor Aleksandrov" userId="c3051032-6b87-4db2-b257-777a0106fbd9" providerId="ADAL" clId="{8F6FD043-9E57-48DE-B2A7-80F6B63AEF6D}" dt="2024-02-14T12:36:52.380" v="134" actId="1076"/>
        <pc:sldMkLst>
          <pc:docMk/>
          <pc:sldMk cId="441422193" sldId="313"/>
        </pc:sldMkLst>
        <pc:spChg chg="mod">
          <ac:chgData name="Ihor Aleksandrov" userId="c3051032-6b87-4db2-b257-777a0106fbd9" providerId="ADAL" clId="{8F6FD043-9E57-48DE-B2A7-80F6B63AEF6D}" dt="2024-02-14T12:36:38.024" v="129" actId="26606"/>
          <ac:spMkLst>
            <pc:docMk/>
            <pc:sldMk cId="441422193" sldId="313"/>
            <ac:spMk id="2" creationId="{53C5D828-9666-E312-B574-9FE965A7D6BE}"/>
          </ac:spMkLst>
        </pc:spChg>
        <pc:spChg chg="mod ord">
          <ac:chgData name="Ihor Aleksandrov" userId="c3051032-6b87-4db2-b257-777a0106fbd9" providerId="ADAL" clId="{8F6FD043-9E57-48DE-B2A7-80F6B63AEF6D}" dt="2024-02-14T12:36:38.024" v="129" actId="26606"/>
          <ac:spMkLst>
            <pc:docMk/>
            <pc:sldMk cId="441422193" sldId="313"/>
            <ac:spMk id="3" creationId="{5AA19FA0-A765-8169-03F1-928E3EF7B595}"/>
          </ac:spMkLst>
        </pc:spChg>
        <pc:spChg chg="add">
          <ac:chgData name="Ihor Aleksandrov" userId="c3051032-6b87-4db2-b257-777a0106fbd9" providerId="ADAL" clId="{8F6FD043-9E57-48DE-B2A7-80F6B63AEF6D}" dt="2024-02-14T12:36:38.024" v="129" actId="26606"/>
          <ac:spMkLst>
            <pc:docMk/>
            <pc:sldMk cId="441422193" sldId="313"/>
            <ac:spMk id="10" creationId="{D4771268-CB57-404A-9271-370EB28F6090}"/>
          </ac:spMkLst>
        </pc:spChg>
        <pc:spChg chg="del">
          <ac:chgData name="Ihor Aleksandrov" userId="c3051032-6b87-4db2-b257-777a0106fbd9" providerId="ADAL" clId="{8F6FD043-9E57-48DE-B2A7-80F6B63AEF6D}" dt="2024-02-14T12:36:34.711" v="128"/>
          <ac:spMkLst>
            <pc:docMk/>
            <pc:sldMk cId="441422193" sldId="313"/>
            <ac:spMk id="24" creationId="{D4771268-CB57-404A-9271-370EB28F6090}"/>
          </ac:spMkLst>
        </pc:spChg>
        <pc:picChg chg="mod">
          <ac:chgData name="Ihor Aleksandrov" userId="c3051032-6b87-4db2-b257-777a0106fbd9" providerId="ADAL" clId="{8F6FD043-9E57-48DE-B2A7-80F6B63AEF6D}" dt="2024-02-14T12:36:52.380" v="134" actId="1076"/>
          <ac:picMkLst>
            <pc:docMk/>
            <pc:sldMk cId="441422193" sldId="313"/>
            <ac:picMk id="5" creationId="{709B2278-9B6C-AD5A-6295-285C48B14754}"/>
          </ac:picMkLst>
        </pc:picChg>
      </pc:sldChg>
      <pc:sldChg chg="del">
        <pc:chgData name="Ihor Aleksandrov" userId="c3051032-6b87-4db2-b257-777a0106fbd9" providerId="ADAL" clId="{8F6FD043-9E57-48DE-B2A7-80F6B63AEF6D}" dt="2024-02-14T11:49:22.097" v="22" actId="47"/>
        <pc:sldMkLst>
          <pc:docMk/>
          <pc:sldMk cId="1982591055" sldId="313"/>
        </pc:sldMkLst>
      </pc:sldChg>
      <pc:sldChg chg="modSp add mod ord">
        <pc:chgData name="Ihor Aleksandrov" userId="c3051032-6b87-4db2-b257-777a0106fbd9" providerId="ADAL" clId="{8F6FD043-9E57-48DE-B2A7-80F6B63AEF6D}" dt="2024-02-14T15:19:23.352" v="144"/>
        <pc:sldMkLst>
          <pc:docMk/>
          <pc:sldMk cId="400175970" sldId="314"/>
        </pc:sldMkLst>
        <pc:spChg chg="mod">
          <ac:chgData name="Ihor Aleksandrov" userId="c3051032-6b87-4db2-b257-777a0106fbd9" providerId="ADAL" clId="{8F6FD043-9E57-48DE-B2A7-80F6B63AEF6D}" dt="2024-02-14T15:19:18.857" v="142" actId="20577"/>
          <ac:spMkLst>
            <pc:docMk/>
            <pc:sldMk cId="400175970" sldId="314"/>
            <ac:spMk id="2" creationId="{2C4A1DFF-3C45-F11D-E6A6-19C0306E5E2B}"/>
          </ac:spMkLst>
        </pc:spChg>
      </pc:sldChg>
      <pc:sldChg chg="del">
        <pc:chgData name="Ihor Aleksandrov" userId="c3051032-6b87-4db2-b257-777a0106fbd9" providerId="ADAL" clId="{8F6FD043-9E57-48DE-B2A7-80F6B63AEF6D}" dt="2024-02-14T11:49:22.097" v="22" actId="47"/>
        <pc:sldMkLst>
          <pc:docMk/>
          <pc:sldMk cId="3441142325" sldId="314"/>
        </pc:sldMkLst>
      </pc:sldChg>
      <pc:sldChg chg="del">
        <pc:chgData name="Ihor Aleksandrov" userId="c3051032-6b87-4db2-b257-777a0106fbd9" providerId="ADAL" clId="{8F6FD043-9E57-48DE-B2A7-80F6B63AEF6D}" dt="2024-02-14T11:49:22.097" v="22" actId="47"/>
        <pc:sldMkLst>
          <pc:docMk/>
          <pc:sldMk cId="2194918172" sldId="315"/>
        </pc:sldMkLst>
      </pc:sldChg>
      <pc:sldChg chg="addSp delSp modSp add mod setBg delDesignElem">
        <pc:chgData name="Ihor Aleksandrov" userId="c3051032-6b87-4db2-b257-777a0106fbd9" providerId="ADAL" clId="{8F6FD043-9E57-48DE-B2A7-80F6B63AEF6D}" dt="2024-02-14T15:27:21.324" v="157" actId="1076"/>
        <pc:sldMkLst>
          <pc:docMk/>
          <pc:sldMk cId="2728358054" sldId="315"/>
        </pc:sldMkLst>
        <pc:spChg chg="ord">
          <ac:chgData name="Ihor Aleksandrov" userId="c3051032-6b87-4db2-b257-777a0106fbd9" providerId="ADAL" clId="{8F6FD043-9E57-48DE-B2A7-80F6B63AEF6D}" dt="2024-02-14T15:26:02.374" v="147" actId="26606"/>
          <ac:spMkLst>
            <pc:docMk/>
            <pc:sldMk cId="2728358054" sldId="315"/>
            <ac:spMk id="3" creationId="{5AA19FA0-A765-8169-03F1-928E3EF7B595}"/>
          </ac:spMkLst>
        </pc:spChg>
        <pc:spChg chg="add mod">
          <ac:chgData name="Ihor Aleksandrov" userId="c3051032-6b87-4db2-b257-777a0106fbd9" providerId="ADAL" clId="{8F6FD043-9E57-48DE-B2A7-80F6B63AEF6D}" dt="2024-02-14T15:27:02.262" v="153" actId="1076"/>
          <ac:spMkLst>
            <pc:docMk/>
            <pc:sldMk cId="2728358054" sldId="315"/>
            <ac:spMk id="6" creationId="{36191EEE-149A-C4ED-D6F0-8FA916759D80}"/>
          </ac:spMkLst>
        </pc:spChg>
        <pc:spChg chg="add mod">
          <ac:chgData name="Ihor Aleksandrov" userId="c3051032-6b87-4db2-b257-777a0106fbd9" providerId="ADAL" clId="{8F6FD043-9E57-48DE-B2A7-80F6B63AEF6D}" dt="2024-02-14T15:27:21.324" v="157" actId="1076"/>
          <ac:spMkLst>
            <pc:docMk/>
            <pc:sldMk cId="2728358054" sldId="315"/>
            <ac:spMk id="8" creationId="{8BC01EC4-62BA-E5B4-A978-A071ACEF9C69}"/>
          </ac:spMkLst>
        </pc:spChg>
        <pc:spChg chg="del">
          <ac:chgData name="Ihor Aleksandrov" userId="c3051032-6b87-4db2-b257-777a0106fbd9" providerId="ADAL" clId="{8F6FD043-9E57-48DE-B2A7-80F6B63AEF6D}" dt="2024-02-14T15:25:59.239" v="146"/>
          <ac:spMkLst>
            <pc:docMk/>
            <pc:sldMk cId="2728358054" sldId="315"/>
            <ac:spMk id="9" creationId="{D4771268-CB57-404A-9271-370EB28F6090}"/>
          </ac:spMkLst>
        </pc:spChg>
        <pc:spChg chg="add">
          <ac:chgData name="Ihor Aleksandrov" userId="c3051032-6b87-4db2-b257-777a0106fbd9" providerId="ADAL" clId="{8F6FD043-9E57-48DE-B2A7-80F6B63AEF6D}" dt="2024-02-14T15:26:02.374" v="147" actId="26606"/>
          <ac:spMkLst>
            <pc:docMk/>
            <pc:sldMk cId="2728358054" sldId="315"/>
            <ac:spMk id="10" creationId="{D4771268-CB57-404A-9271-370EB28F6090}"/>
          </ac:spMkLst>
        </pc:spChg>
        <pc:picChg chg="mod">
          <ac:chgData name="Ihor Aleksandrov" userId="c3051032-6b87-4db2-b257-777a0106fbd9" providerId="ADAL" clId="{8F6FD043-9E57-48DE-B2A7-80F6B63AEF6D}" dt="2024-02-14T15:26:08.166" v="149" actId="1076"/>
          <ac:picMkLst>
            <pc:docMk/>
            <pc:sldMk cId="2728358054" sldId="315"/>
            <ac:picMk id="5" creationId="{1B28AA1A-E60F-3632-5A69-475FEC313F4F}"/>
          </ac:picMkLst>
        </pc:picChg>
      </pc:sldChg>
      <pc:sldChg chg="addSp delSp modSp add mod setBg delDesignElem">
        <pc:chgData name="Ihor Aleksandrov" userId="c3051032-6b87-4db2-b257-777a0106fbd9" providerId="ADAL" clId="{8F6FD043-9E57-48DE-B2A7-80F6B63AEF6D}" dt="2024-02-14T15:39:28.662" v="175" actId="1076"/>
        <pc:sldMkLst>
          <pc:docMk/>
          <pc:sldMk cId="1133112284" sldId="316"/>
        </pc:sldMkLst>
        <pc:spChg chg="mod">
          <ac:chgData name="Ihor Aleksandrov" userId="c3051032-6b87-4db2-b257-777a0106fbd9" providerId="ADAL" clId="{8F6FD043-9E57-48DE-B2A7-80F6B63AEF6D}" dt="2024-02-14T15:37:45.859" v="160" actId="26606"/>
          <ac:spMkLst>
            <pc:docMk/>
            <pc:sldMk cId="1133112284" sldId="316"/>
            <ac:spMk id="2" creationId="{53C5D828-9666-E312-B574-9FE965A7D6BE}"/>
          </ac:spMkLst>
        </pc:spChg>
        <pc:spChg chg="mod ord">
          <ac:chgData name="Ihor Aleksandrov" userId="c3051032-6b87-4db2-b257-777a0106fbd9" providerId="ADAL" clId="{8F6FD043-9E57-48DE-B2A7-80F6B63AEF6D}" dt="2024-02-14T15:37:45.859" v="160" actId="26606"/>
          <ac:spMkLst>
            <pc:docMk/>
            <pc:sldMk cId="1133112284" sldId="316"/>
            <ac:spMk id="3" creationId="{5AA19FA0-A765-8169-03F1-928E3EF7B595}"/>
          </ac:spMkLst>
        </pc:spChg>
        <pc:spChg chg="add mod">
          <ac:chgData name="Ihor Aleksandrov" userId="c3051032-6b87-4db2-b257-777a0106fbd9" providerId="ADAL" clId="{8F6FD043-9E57-48DE-B2A7-80F6B63AEF6D}" dt="2024-02-14T15:39:19.371" v="172" actId="1076"/>
          <ac:spMkLst>
            <pc:docMk/>
            <pc:sldMk cId="1133112284" sldId="316"/>
            <ac:spMk id="8" creationId="{A1B718D4-4D59-EA55-DB27-FF936283B08A}"/>
          </ac:spMkLst>
        </pc:spChg>
        <pc:spChg chg="add mod">
          <ac:chgData name="Ihor Aleksandrov" userId="c3051032-6b87-4db2-b257-777a0106fbd9" providerId="ADAL" clId="{8F6FD043-9E57-48DE-B2A7-80F6B63AEF6D}" dt="2024-02-14T15:39:28.662" v="175" actId="1076"/>
          <ac:spMkLst>
            <pc:docMk/>
            <pc:sldMk cId="1133112284" sldId="316"/>
            <ac:spMk id="10" creationId="{0FE08CB5-78FA-500B-A60B-FED0247F775E}"/>
          </ac:spMkLst>
        </pc:spChg>
        <pc:spChg chg="add">
          <ac:chgData name="Ihor Aleksandrov" userId="c3051032-6b87-4db2-b257-777a0106fbd9" providerId="ADAL" clId="{8F6FD043-9E57-48DE-B2A7-80F6B63AEF6D}" dt="2024-02-14T15:37:45.859" v="160" actId="26606"/>
          <ac:spMkLst>
            <pc:docMk/>
            <pc:sldMk cId="1133112284" sldId="316"/>
            <ac:spMk id="12" creationId="{D4771268-CB57-404A-9271-370EB28F6090}"/>
          </ac:spMkLst>
        </pc:spChg>
        <pc:spChg chg="del">
          <ac:chgData name="Ihor Aleksandrov" userId="c3051032-6b87-4db2-b257-777a0106fbd9" providerId="ADAL" clId="{8F6FD043-9E57-48DE-B2A7-80F6B63AEF6D}" dt="2024-02-14T15:37:42.399" v="159"/>
          <ac:spMkLst>
            <pc:docMk/>
            <pc:sldMk cId="1133112284" sldId="316"/>
            <ac:spMk id="24" creationId="{D4771268-CB57-404A-9271-370EB28F6090}"/>
          </ac:spMkLst>
        </pc:spChg>
        <pc:picChg chg="add mod">
          <ac:chgData name="Ihor Aleksandrov" userId="c3051032-6b87-4db2-b257-777a0106fbd9" providerId="ADAL" clId="{8F6FD043-9E57-48DE-B2A7-80F6B63AEF6D}" dt="2024-02-14T15:38:50.835" v="166" actId="1076"/>
          <ac:picMkLst>
            <pc:docMk/>
            <pc:sldMk cId="1133112284" sldId="316"/>
            <ac:picMk id="5" creationId="{5B818909-1650-EF4F-F11C-62CA7A6573BD}"/>
          </ac:picMkLst>
        </pc:picChg>
        <pc:picChg chg="del mod">
          <ac:chgData name="Ihor Aleksandrov" userId="c3051032-6b87-4db2-b257-777a0106fbd9" providerId="ADAL" clId="{8F6FD043-9E57-48DE-B2A7-80F6B63AEF6D}" dt="2024-02-14T15:38:30.561" v="163" actId="478"/>
          <ac:picMkLst>
            <pc:docMk/>
            <pc:sldMk cId="1133112284" sldId="316"/>
            <ac:picMk id="7" creationId="{D6A3E092-477E-3EB2-F962-CBFE4BD60457}"/>
          </ac:picMkLst>
        </pc:picChg>
      </pc:sldChg>
      <pc:sldChg chg="del">
        <pc:chgData name="Ihor Aleksandrov" userId="c3051032-6b87-4db2-b257-777a0106fbd9" providerId="ADAL" clId="{8F6FD043-9E57-48DE-B2A7-80F6B63AEF6D}" dt="2024-02-14T11:49:22.097" v="22" actId="47"/>
        <pc:sldMkLst>
          <pc:docMk/>
          <pc:sldMk cId="2238873330" sldId="316"/>
        </pc:sldMkLst>
      </pc:sldChg>
      <pc:sldChg chg="addSp delSp modSp add mod setBg delDesignElem">
        <pc:chgData name="Ihor Aleksandrov" userId="c3051032-6b87-4db2-b257-777a0106fbd9" providerId="ADAL" clId="{8F6FD043-9E57-48DE-B2A7-80F6B63AEF6D}" dt="2024-02-14T15:50:37.636" v="185" actId="1076"/>
        <pc:sldMkLst>
          <pc:docMk/>
          <pc:sldMk cId="862344913" sldId="317"/>
        </pc:sldMkLst>
        <pc:spChg chg="mod">
          <ac:chgData name="Ihor Aleksandrov" userId="c3051032-6b87-4db2-b257-777a0106fbd9" providerId="ADAL" clId="{8F6FD043-9E57-48DE-B2A7-80F6B63AEF6D}" dt="2024-02-14T15:49:15.016" v="178" actId="26606"/>
          <ac:spMkLst>
            <pc:docMk/>
            <pc:sldMk cId="862344913" sldId="317"/>
            <ac:spMk id="2" creationId="{53C5D828-9666-E312-B574-9FE965A7D6BE}"/>
          </ac:spMkLst>
        </pc:spChg>
        <pc:spChg chg="mod ord">
          <ac:chgData name="Ihor Aleksandrov" userId="c3051032-6b87-4db2-b257-777a0106fbd9" providerId="ADAL" clId="{8F6FD043-9E57-48DE-B2A7-80F6B63AEF6D}" dt="2024-02-14T15:49:15.016" v="178" actId="26606"/>
          <ac:spMkLst>
            <pc:docMk/>
            <pc:sldMk cId="862344913" sldId="317"/>
            <ac:spMk id="3" creationId="{5AA19FA0-A765-8169-03F1-928E3EF7B595}"/>
          </ac:spMkLst>
        </pc:spChg>
        <pc:spChg chg="add">
          <ac:chgData name="Ihor Aleksandrov" userId="c3051032-6b87-4db2-b257-777a0106fbd9" providerId="ADAL" clId="{8F6FD043-9E57-48DE-B2A7-80F6B63AEF6D}" dt="2024-02-14T15:49:15.016" v="178" actId="26606"/>
          <ac:spMkLst>
            <pc:docMk/>
            <pc:sldMk cId="862344913" sldId="317"/>
            <ac:spMk id="10" creationId="{D4771268-CB57-404A-9271-370EB28F6090}"/>
          </ac:spMkLst>
        </pc:spChg>
        <pc:spChg chg="del">
          <ac:chgData name="Ihor Aleksandrov" userId="c3051032-6b87-4db2-b257-777a0106fbd9" providerId="ADAL" clId="{8F6FD043-9E57-48DE-B2A7-80F6B63AEF6D}" dt="2024-02-14T15:49:11.818" v="177"/>
          <ac:spMkLst>
            <pc:docMk/>
            <pc:sldMk cId="862344913" sldId="317"/>
            <ac:spMk id="24" creationId="{D4771268-CB57-404A-9271-370EB28F6090}"/>
          </ac:spMkLst>
        </pc:spChg>
        <pc:picChg chg="mod">
          <ac:chgData name="Ihor Aleksandrov" userId="c3051032-6b87-4db2-b257-777a0106fbd9" providerId="ADAL" clId="{8F6FD043-9E57-48DE-B2A7-80F6B63AEF6D}" dt="2024-02-14T15:50:37.636" v="185" actId="1076"/>
          <ac:picMkLst>
            <pc:docMk/>
            <pc:sldMk cId="862344913" sldId="317"/>
            <ac:picMk id="5" creationId="{0F423EE0-1771-105D-CB7E-D0D7194C8FB6}"/>
          </ac:picMkLst>
        </pc:picChg>
      </pc:sldChg>
      <pc:sldChg chg="del">
        <pc:chgData name="Ihor Aleksandrov" userId="c3051032-6b87-4db2-b257-777a0106fbd9" providerId="ADAL" clId="{8F6FD043-9E57-48DE-B2A7-80F6B63AEF6D}" dt="2024-02-14T11:49:22.097" v="22" actId="47"/>
        <pc:sldMkLst>
          <pc:docMk/>
          <pc:sldMk cId="3132855739" sldId="317"/>
        </pc:sldMkLst>
      </pc:sldChg>
      <pc:sldChg chg="del">
        <pc:chgData name="Ihor Aleksandrov" userId="c3051032-6b87-4db2-b257-777a0106fbd9" providerId="ADAL" clId="{8F6FD043-9E57-48DE-B2A7-80F6B63AEF6D}" dt="2024-02-14T11:49:22.097" v="22" actId="47"/>
        <pc:sldMkLst>
          <pc:docMk/>
          <pc:sldMk cId="982419643" sldId="318"/>
        </pc:sldMkLst>
      </pc:sldChg>
      <pc:sldChg chg="delSp add del setBg delDesignElem">
        <pc:chgData name="Ihor Aleksandrov" userId="c3051032-6b87-4db2-b257-777a0106fbd9" providerId="ADAL" clId="{8F6FD043-9E57-48DE-B2A7-80F6B63AEF6D}" dt="2024-02-14T15:58:04.707" v="227" actId="2696"/>
        <pc:sldMkLst>
          <pc:docMk/>
          <pc:sldMk cId="1527920387" sldId="318"/>
        </pc:sldMkLst>
        <pc:spChg chg="del">
          <ac:chgData name="Ihor Aleksandrov" userId="c3051032-6b87-4db2-b257-777a0106fbd9" providerId="ADAL" clId="{8F6FD043-9E57-48DE-B2A7-80F6B63AEF6D}" dt="2024-02-14T15:53:09.948" v="187"/>
          <ac:spMkLst>
            <pc:docMk/>
            <pc:sldMk cId="1527920387" sldId="318"/>
            <ac:spMk id="24" creationId="{D4771268-CB57-404A-9271-370EB28F6090}"/>
          </ac:spMkLst>
        </pc:spChg>
      </pc:sldChg>
      <pc:sldChg chg="addSp delSp modSp add mod setBg delDesignElem">
        <pc:chgData name="Ihor Aleksandrov" userId="c3051032-6b87-4db2-b257-777a0106fbd9" providerId="ADAL" clId="{8F6FD043-9E57-48DE-B2A7-80F6B63AEF6D}" dt="2024-02-15T14:54:25.679" v="261" actId="1076"/>
        <pc:sldMkLst>
          <pc:docMk/>
          <pc:sldMk cId="3282631594" sldId="318"/>
        </pc:sldMkLst>
        <pc:spChg chg="mod">
          <ac:chgData name="Ihor Aleksandrov" userId="c3051032-6b87-4db2-b257-777a0106fbd9" providerId="ADAL" clId="{8F6FD043-9E57-48DE-B2A7-80F6B63AEF6D}" dt="2024-02-15T14:53:24.658" v="245" actId="26606"/>
          <ac:spMkLst>
            <pc:docMk/>
            <pc:sldMk cId="3282631594" sldId="318"/>
            <ac:spMk id="2" creationId="{53C5D828-9666-E312-B574-9FE965A7D6BE}"/>
          </ac:spMkLst>
        </pc:spChg>
        <pc:spChg chg="mod ord">
          <ac:chgData name="Ihor Aleksandrov" userId="c3051032-6b87-4db2-b257-777a0106fbd9" providerId="ADAL" clId="{8F6FD043-9E57-48DE-B2A7-80F6B63AEF6D}" dt="2024-02-15T14:53:24.658" v="245" actId="26606"/>
          <ac:spMkLst>
            <pc:docMk/>
            <pc:sldMk cId="3282631594" sldId="318"/>
            <ac:spMk id="3" creationId="{5AA19FA0-A765-8169-03F1-928E3EF7B595}"/>
          </ac:spMkLst>
        </pc:spChg>
        <pc:spChg chg="add del mod">
          <ac:chgData name="Ihor Aleksandrov" userId="c3051032-6b87-4db2-b257-777a0106fbd9" providerId="ADAL" clId="{8F6FD043-9E57-48DE-B2A7-80F6B63AEF6D}" dt="2024-02-15T14:54:04.925" v="256"/>
          <ac:spMkLst>
            <pc:docMk/>
            <pc:sldMk cId="3282631594" sldId="318"/>
            <ac:spMk id="6" creationId="{94CF99F6-9770-FD02-E8DA-47811E73B872}"/>
          </ac:spMkLst>
        </pc:spChg>
        <pc:spChg chg="add mod">
          <ac:chgData name="Ihor Aleksandrov" userId="c3051032-6b87-4db2-b257-777a0106fbd9" providerId="ADAL" clId="{8F6FD043-9E57-48DE-B2A7-80F6B63AEF6D}" dt="2024-02-15T14:54:25.679" v="261" actId="1076"/>
          <ac:spMkLst>
            <pc:docMk/>
            <pc:sldMk cId="3282631594" sldId="318"/>
            <ac:spMk id="7" creationId="{694E2C56-D937-7ACE-6CD1-7AEE6FBFDB0C}"/>
          </ac:spMkLst>
        </pc:spChg>
        <pc:spChg chg="add">
          <ac:chgData name="Ihor Aleksandrov" userId="c3051032-6b87-4db2-b257-777a0106fbd9" providerId="ADAL" clId="{8F6FD043-9E57-48DE-B2A7-80F6B63AEF6D}" dt="2024-02-15T14:53:24.658" v="245" actId="26606"/>
          <ac:spMkLst>
            <pc:docMk/>
            <pc:sldMk cId="3282631594" sldId="318"/>
            <ac:spMk id="9" creationId="{D4771268-CB57-404A-9271-370EB28F6090}"/>
          </ac:spMkLst>
        </pc:spChg>
        <pc:spChg chg="del">
          <ac:chgData name="Ihor Aleksandrov" userId="c3051032-6b87-4db2-b257-777a0106fbd9" providerId="ADAL" clId="{8F6FD043-9E57-48DE-B2A7-80F6B63AEF6D}" dt="2024-02-15T14:53:20.814" v="244"/>
          <ac:spMkLst>
            <pc:docMk/>
            <pc:sldMk cId="3282631594" sldId="318"/>
            <ac:spMk id="24" creationId="{D4771268-CB57-404A-9271-370EB28F6090}"/>
          </ac:spMkLst>
        </pc:spChg>
        <pc:picChg chg="mod">
          <ac:chgData name="Ihor Aleksandrov" userId="c3051032-6b87-4db2-b257-777a0106fbd9" providerId="ADAL" clId="{8F6FD043-9E57-48DE-B2A7-80F6B63AEF6D}" dt="2024-02-15T14:53:29.730" v="247" actId="1076"/>
          <ac:picMkLst>
            <pc:docMk/>
            <pc:sldMk cId="3282631594" sldId="318"/>
            <ac:picMk id="4" creationId="{6D3E54C0-315C-3EE9-A515-ED6335AD7461}"/>
          </ac:picMkLst>
        </pc:picChg>
      </pc:sldChg>
      <pc:sldChg chg="del">
        <pc:chgData name="Ihor Aleksandrov" userId="c3051032-6b87-4db2-b257-777a0106fbd9" providerId="ADAL" clId="{8F6FD043-9E57-48DE-B2A7-80F6B63AEF6D}" dt="2024-02-14T11:49:22.097" v="22" actId="47"/>
        <pc:sldMkLst>
          <pc:docMk/>
          <pc:sldMk cId="386669968" sldId="319"/>
        </pc:sldMkLst>
      </pc:sldChg>
      <pc:sldChg chg="addSp delSp modSp add mod">
        <pc:chgData name="Ihor Aleksandrov" userId="c3051032-6b87-4db2-b257-777a0106fbd9" providerId="ADAL" clId="{8F6FD043-9E57-48DE-B2A7-80F6B63AEF6D}" dt="2024-02-14T15:57:10.096" v="218" actId="1076"/>
        <pc:sldMkLst>
          <pc:docMk/>
          <pc:sldMk cId="4279452852" sldId="319"/>
        </pc:sldMkLst>
        <pc:spChg chg="mod">
          <ac:chgData name="Ihor Aleksandrov" userId="c3051032-6b87-4db2-b257-777a0106fbd9" providerId="ADAL" clId="{8F6FD043-9E57-48DE-B2A7-80F6B63AEF6D}" dt="2024-02-14T15:54:13.065" v="203" actId="20577"/>
          <ac:spMkLst>
            <pc:docMk/>
            <pc:sldMk cId="4279452852" sldId="319"/>
            <ac:spMk id="2" creationId="{53C5D828-9666-E312-B574-9FE965A7D6BE}"/>
          </ac:spMkLst>
        </pc:spChg>
        <pc:spChg chg="add mod">
          <ac:chgData name="Ihor Aleksandrov" userId="c3051032-6b87-4db2-b257-777a0106fbd9" providerId="ADAL" clId="{8F6FD043-9E57-48DE-B2A7-80F6B63AEF6D}" dt="2024-02-14T15:56:49.048" v="214" actId="1076"/>
          <ac:spMkLst>
            <pc:docMk/>
            <pc:sldMk cId="4279452852" sldId="319"/>
            <ac:spMk id="8" creationId="{9918CCAF-750B-92FC-B698-0E42305F0653}"/>
          </ac:spMkLst>
        </pc:spChg>
        <pc:spChg chg="add mod">
          <ac:chgData name="Ihor Aleksandrov" userId="c3051032-6b87-4db2-b257-777a0106fbd9" providerId="ADAL" clId="{8F6FD043-9E57-48DE-B2A7-80F6B63AEF6D}" dt="2024-02-14T15:57:10.096" v="218" actId="1076"/>
          <ac:spMkLst>
            <pc:docMk/>
            <pc:sldMk cId="4279452852" sldId="319"/>
            <ac:spMk id="11" creationId="{7C5B172B-7F4A-94AC-B3DE-CCAE270021DE}"/>
          </ac:spMkLst>
        </pc:spChg>
        <pc:picChg chg="add mod">
          <ac:chgData name="Ihor Aleksandrov" userId="c3051032-6b87-4db2-b257-777a0106fbd9" providerId="ADAL" clId="{8F6FD043-9E57-48DE-B2A7-80F6B63AEF6D}" dt="2024-02-14T15:55:22.854" v="211" actId="1076"/>
          <ac:picMkLst>
            <pc:docMk/>
            <pc:sldMk cId="4279452852" sldId="319"/>
            <ac:picMk id="4" creationId="{C6146403-9F8D-F57E-0368-682BAF2310CA}"/>
          </ac:picMkLst>
        </pc:picChg>
        <pc:picChg chg="del">
          <ac:chgData name="Ihor Aleksandrov" userId="c3051032-6b87-4db2-b257-777a0106fbd9" providerId="ADAL" clId="{8F6FD043-9E57-48DE-B2A7-80F6B63AEF6D}" dt="2024-02-14T15:53:28.245" v="189" actId="478"/>
          <ac:picMkLst>
            <pc:docMk/>
            <pc:sldMk cId="4279452852" sldId="319"/>
            <ac:picMk id="5" creationId="{0F423EE0-1771-105D-CB7E-D0D7194C8FB6}"/>
          </ac:picMkLst>
        </pc:picChg>
        <pc:picChg chg="add mod">
          <ac:chgData name="Ihor Aleksandrov" userId="c3051032-6b87-4db2-b257-777a0106fbd9" providerId="ADAL" clId="{8F6FD043-9E57-48DE-B2A7-80F6B63AEF6D}" dt="2024-02-14T15:55:22.854" v="211" actId="1076"/>
          <ac:picMkLst>
            <pc:docMk/>
            <pc:sldMk cId="4279452852" sldId="319"/>
            <ac:picMk id="6" creationId="{1CB8A5E4-4598-CF9C-ED0C-643F43DD0F0D}"/>
          </ac:picMkLst>
        </pc:picChg>
      </pc:sldChg>
      <pc:sldChg chg="del">
        <pc:chgData name="Ihor Aleksandrov" userId="c3051032-6b87-4db2-b257-777a0106fbd9" providerId="ADAL" clId="{8F6FD043-9E57-48DE-B2A7-80F6B63AEF6D}" dt="2024-02-14T11:49:22.097" v="22" actId="47"/>
        <pc:sldMkLst>
          <pc:docMk/>
          <pc:sldMk cId="93702858" sldId="320"/>
        </pc:sldMkLst>
      </pc:sldChg>
      <pc:sldChg chg="addSp delSp modSp add mod setBg delDesignElem">
        <pc:chgData name="Ihor Aleksandrov" userId="c3051032-6b87-4db2-b257-777a0106fbd9" providerId="ADAL" clId="{8F6FD043-9E57-48DE-B2A7-80F6B63AEF6D}" dt="2024-02-14T16:09:38.908" v="238" actId="1076"/>
        <pc:sldMkLst>
          <pc:docMk/>
          <pc:sldMk cId="2349704742" sldId="320"/>
        </pc:sldMkLst>
        <pc:spChg chg="mod">
          <ac:chgData name="Ihor Aleksandrov" userId="c3051032-6b87-4db2-b257-777a0106fbd9" providerId="ADAL" clId="{8F6FD043-9E57-48DE-B2A7-80F6B63AEF6D}" dt="2024-02-14T16:05:51.012" v="230" actId="26606"/>
          <ac:spMkLst>
            <pc:docMk/>
            <pc:sldMk cId="2349704742" sldId="320"/>
            <ac:spMk id="2" creationId="{53C5D828-9666-E312-B574-9FE965A7D6BE}"/>
          </ac:spMkLst>
        </pc:spChg>
        <pc:spChg chg="mod ord">
          <ac:chgData name="Ihor Aleksandrov" userId="c3051032-6b87-4db2-b257-777a0106fbd9" providerId="ADAL" clId="{8F6FD043-9E57-48DE-B2A7-80F6B63AEF6D}" dt="2024-02-14T16:05:51.012" v="230" actId="26606"/>
          <ac:spMkLst>
            <pc:docMk/>
            <pc:sldMk cId="2349704742" sldId="320"/>
            <ac:spMk id="3" creationId="{5AA19FA0-A765-8169-03F1-928E3EF7B595}"/>
          </ac:spMkLst>
        </pc:spChg>
        <pc:spChg chg="add">
          <ac:chgData name="Ihor Aleksandrov" userId="c3051032-6b87-4db2-b257-777a0106fbd9" providerId="ADAL" clId="{8F6FD043-9E57-48DE-B2A7-80F6B63AEF6D}" dt="2024-02-14T16:05:51.012" v="230" actId="26606"/>
          <ac:spMkLst>
            <pc:docMk/>
            <pc:sldMk cId="2349704742" sldId="320"/>
            <ac:spMk id="10" creationId="{D4771268-CB57-404A-9271-370EB28F6090}"/>
          </ac:spMkLst>
        </pc:spChg>
        <pc:spChg chg="del">
          <ac:chgData name="Ihor Aleksandrov" userId="c3051032-6b87-4db2-b257-777a0106fbd9" providerId="ADAL" clId="{8F6FD043-9E57-48DE-B2A7-80F6B63AEF6D}" dt="2024-02-14T16:05:46.971" v="229"/>
          <ac:spMkLst>
            <pc:docMk/>
            <pc:sldMk cId="2349704742" sldId="320"/>
            <ac:spMk id="24" creationId="{D4771268-CB57-404A-9271-370EB28F6090}"/>
          </ac:spMkLst>
        </pc:spChg>
        <pc:picChg chg="mod">
          <ac:chgData name="Ihor Aleksandrov" userId="c3051032-6b87-4db2-b257-777a0106fbd9" providerId="ADAL" clId="{8F6FD043-9E57-48DE-B2A7-80F6B63AEF6D}" dt="2024-02-14T16:09:38.908" v="238" actId="1076"/>
          <ac:picMkLst>
            <pc:docMk/>
            <pc:sldMk cId="2349704742" sldId="320"/>
            <ac:picMk id="5" creationId="{8EDC4718-98B8-6034-BF50-9E0E916A7B98}"/>
          </ac:picMkLst>
        </pc:picChg>
      </pc:sldChg>
      <pc:sldChg chg="addSp delSp add del setBg delDesignElem">
        <pc:chgData name="Ihor Aleksandrov" userId="c3051032-6b87-4db2-b257-777a0106fbd9" providerId="ADAL" clId="{8F6FD043-9E57-48DE-B2A7-80F6B63AEF6D}" dt="2024-02-14T15:55:04.287" v="206"/>
        <pc:sldMkLst>
          <pc:docMk/>
          <pc:sldMk cId="3498016954" sldId="320"/>
        </pc:sldMkLst>
        <pc:spChg chg="add del">
          <ac:chgData name="Ihor Aleksandrov" userId="c3051032-6b87-4db2-b257-777a0106fbd9" providerId="ADAL" clId="{8F6FD043-9E57-48DE-B2A7-80F6B63AEF6D}" dt="2024-02-14T15:55:04.287" v="206"/>
          <ac:spMkLst>
            <pc:docMk/>
            <pc:sldMk cId="3498016954" sldId="320"/>
            <ac:spMk id="24" creationId="{D4771268-CB57-404A-9271-370EB28F6090}"/>
          </ac:spMkLst>
        </pc:spChg>
      </pc:sldChg>
      <pc:sldChg chg="del">
        <pc:chgData name="Ihor Aleksandrov" userId="c3051032-6b87-4db2-b257-777a0106fbd9" providerId="ADAL" clId="{8F6FD043-9E57-48DE-B2A7-80F6B63AEF6D}" dt="2024-02-14T11:49:22.097" v="22" actId="47"/>
        <pc:sldMkLst>
          <pc:docMk/>
          <pc:sldMk cId="1965334728" sldId="321"/>
        </pc:sldMkLst>
      </pc:sldChg>
      <pc:sldChg chg="addSp delSp add del mod setBg delDesignElem">
        <pc:chgData name="Ihor Aleksandrov" userId="c3051032-6b87-4db2-b257-777a0106fbd9" providerId="ADAL" clId="{8F6FD043-9E57-48DE-B2A7-80F6B63AEF6D}" dt="2024-02-15T15:03:03.787" v="273" actId="2696"/>
        <pc:sldMkLst>
          <pc:docMk/>
          <pc:sldMk cId="2948478876" sldId="321"/>
        </pc:sldMkLst>
        <pc:spChg chg="add">
          <ac:chgData name="Ihor Aleksandrov" userId="c3051032-6b87-4db2-b257-777a0106fbd9" providerId="ADAL" clId="{8F6FD043-9E57-48DE-B2A7-80F6B63AEF6D}" dt="2024-02-15T15:02:47.153" v="266" actId="22"/>
          <ac:spMkLst>
            <pc:docMk/>
            <pc:sldMk cId="2948478876" sldId="321"/>
            <ac:spMk id="5" creationId="{4C1F12B8-5CBB-FDFA-2D6D-FF7BFF47A12F}"/>
          </ac:spMkLst>
        </pc:spChg>
        <pc:spChg chg="del">
          <ac:chgData name="Ihor Aleksandrov" userId="c3051032-6b87-4db2-b257-777a0106fbd9" providerId="ADAL" clId="{8F6FD043-9E57-48DE-B2A7-80F6B63AEF6D}" dt="2024-02-15T15:02:27.908" v="263"/>
          <ac:spMkLst>
            <pc:docMk/>
            <pc:sldMk cId="2948478876" sldId="321"/>
            <ac:spMk id="24" creationId="{D4771268-CB57-404A-9271-370EB28F6090}"/>
          </ac:spMkLst>
        </pc:spChg>
      </pc:sldChg>
      <pc:sldChg chg="modSp add del mod ord">
        <pc:chgData name="Ihor Aleksandrov" userId="c3051032-6b87-4db2-b257-777a0106fbd9" providerId="ADAL" clId="{8F6FD043-9E57-48DE-B2A7-80F6B63AEF6D}" dt="2024-02-14T16:09:41.582" v="239" actId="47"/>
        <pc:sldMkLst>
          <pc:docMk/>
          <pc:sldMk cId="3334547954" sldId="321"/>
        </pc:sldMkLst>
        <pc:spChg chg="mod">
          <ac:chgData name="Ihor Aleksandrov" userId="c3051032-6b87-4db2-b257-777a0106fbd9" providerId="ADAL" clId="{8F6FD043-9E57-48DE-B2A7-80F6B63AEF6D}" dt="2024-02-14T16:09:28.986" v="236" actId="6549"/>
          <ac:spMkLst>
            <pc:docMk/>
            <pc:sldMk cId="3334547954" sldId="321"/>
            <ac:spMk id="2" creationId="{53C5D828-9666-E312-B574-9FE965A7D6BE}"/>
          </ac:spMkLst>
        </pc:spChg>
      </pc:sldChg>
      <pc:sldChg chg="del">
        <pc:chgData name="Ihor Aleksandrov" userId="c3051032-6b87-4db2-b257-777a0106fbd9" providerId="ADAL" clId="{8F6FD043-9E57-48DE-B2A7-80F6B63AEF6D}" dt="2024-02-14T11:49:22.097" v="22" actId="47"/>
        <pc:sldMkLst>
          <pc:docMk/>
          <pc:sldMk cId="2438032746" sldId="322"/>
        </pc:sldMkLst>
      </pc:sldChg>
      <pc:sldChg chg="addSp delSp modSp add mod">
        <pc:chgData name="Ihor Aleksandrov" userId="c3051032-6b87-4db2-b257-777a0106fbd9" providerId="ADAL" clId="{8F6FD043-9E57-48DE-B2A7-80F6B63AEF6D}" dt="2024-02-15T15:07:17.573" v="335" actId="1076"/>
        <pc:sldMkLst>
          <pc:docMk/>
          <pc:sldMk cId="2683824135" sldId="322"/>
        </pc:sldMkLst>
        <pc:spChg chg="mod">
          <ac:chgData name="Ihor Aleksandrov" userId="c3051032-6b87-4db2-b257-777a0106fbd9" providerId="ADAL" clId="{8F6FD043-9E57-48DE-B2A7-80F6B63AEF6D}" dt="2024-02-15T15:05:26.874" v="316" actId="20577"/>
          <ac:spMkLst>
            <pc:docMk/>
            <pc:sldMk cId="2683824135" sldId="322"/>
            <ac:spMk id="2" creationId="{53C5D828-9666-E312-B574-9FE965A7D6BE}"/>
          </ac:spMkLst>
        </pc:spChg>
        <pc:spChg chg="del">
          <ac:chgData name="Ihor Aleksandrov" userId="c3051032-6b87-4db2-b257-777a0106fbd9" providerId="ADAL" clId="{8F6FD043-9E57-48DE-B2A7-80F6B63AEF6D}" dt="2024-02-15T15:03:13.034" v="276" actId="478"/>
          <ac:spMkLst>
            <pc:docMk/>
            <pc:sldMk cId="2683824135" sldId="322"/>
            <ac:spMk id="6" creationId="{94CF99F6-9770-FD02-E8DA-47811E73B872}"/>
          </ac:spMkLst>
        </pc:spChg>
        <pc:spChg chg="del mod">
          <ac:chgData name="Ihor Aleksandrov" userId="c3051032-6b87-4db2-b257-777a0106fbd9" providerId="ADAL" clId="{8F6FD043-9E57-48DE-B2A7-80F6B63AEF6D}" dt="2024-02-15T15:03:21.679" v="278" actId="478"/>
          <ac:spMkLst>
            <pc:docMk/>
            <pc:sldMk cId="2683824135" sldId="322"/>
            <ac:spMk id="7" creationId="{694E2C56-D937-7ACE-6CD1-7AEE6FBFDB0C}"/>
          </ac:spMkLst>
        </pc:spChg>
        <pc:spChg chg="add mod">
          <ac:chgData name="Ihor Aleksandrov" userId="c3051032-6b87-4db2-b257-777a0106fbd9" providerId="ADAL" clId="{8F6FD043-9E57-48DE-B2A7-80F6B63AEF6D}" dt="2024-02-15T15:06:00.780" v="321" actId="1076"/>
          <ac:spMkLst>
            <pc:docMk/>
            <pc:sldMk cId="2683824135" sldId="322"/>
            <ac:spMk id="10" creationId="{963C1D20-54C0-BECB-8D7C-FA705C83CA5C}"/>
          </ac:spMkLst>
        </pc:spChg>
        <pc:spChg chg="add mod">
          <ac:chgData name="Ihor Aleksandrov" userId="c3051032-6b87-4db2-b257-777a0106fbd9" providerId="ADAL" clId="{8F6FD043-9E57-48DE-B2A7-80F6B63AEF6D}" dt="2024-02-15T15:06:53.526" v="329" actId="1076"/>
          <ac:spMkLst>
            <pc:docMk/>
            <pc:sldMk cId="2683824135" sldId="322"/>
            <ac:spMk id="12" creationId="{3F58EEFE-98C4-259E-F3CF-10AA64C31D42}"/>
          </ac:spMkLst>
        </pc:spChg>
        <pc:spChg chg="add mod">
          <ac:chgData name="Ihor Aleksandrov" userId="c3051032-6b87-4db2-b257-777a0106fbd9" providerId="ADAL" clId="{8F6FD043-9E57-48DE-B2A7-80F6B63AEF6D}" dt="2024-02-15T15:06:56.317" v="330" actId="1076"/>
          <ac:spMkLst>
            <pc:docMk/>
            <pc:sldMk cId="2683824135" sldId="322"/>
            <ac:spMk id="14" creationId="{DD98D93D-2505-007D-ABF7-A64FB00F5802}"/>
          </ac:spMkLst>
        </pc:spChg>
        <pc:spChg chg="add mod">
          <ac:chgData name="Ihor Aleksandrov" userId="c3051032-6b87-4db2-b257-777a0106fbd9" providerId="ADAL" clId="{8F6FD043-9E57-48DE-B2A7-80F6B63AEF6D}" dt="2024-02-15T15:07:17.573" v="335" actId="1076"/>
          <ac:spMkLst>
            <pc:docMk/>
            <pc:sldMk cId="2683824135" sldId="322"/>
            <ac:spMk id="16" creationId="{A472542B-02E6-EBC8-50E7-B9A437C824D7}"/>
          </ac:spMkLst>
        </pc:spChg>
        <pc:picChg chg="del">
          <ac:chgData name="Ihor Aleksandrov" userId="c3051032-6b87-4db2-b257-777a0106fbd9" providerId="ADAL" clId="{8F6FD043-9E57-48DE-B2A7-80F6B63AEF6D}" dt="2024-02-15T15:02:52.700" v="267" actId="478"/>
          <ac:picMkLst>
            <pc:docMk/>
            <pc:sldMk cId="2683824135" sldId="322"/>
            <ac:picMk id="4" creationId="{6D3E54C0-315C-3EE9-A515-ED6335AD7461}"/>
          </ac:picMkLst>
        </pc:picChg>
        <pc:picChg chg="add mod">
          <ac:chgData name="Ihor Aleksandrov" userId="c3051032-6b87-4db2-b257-777a0106fbd9" providerId="ADAL" clId="{8F6FD043-9E57-48DE-B2A7-80F6B63AEF6D}" dt="2024-02-15T15:03:09.796" v="275" actId="1076"/>
          <ac:picMkLst>
            <pc:docMk/>
            <pc:sldMk cId="2683824135" sldId="322"/>
            <ac:picMk id="5" creationId="{467F776E-737D-B326-32C7-0B16AB37D6D8}"/>
          </ac:picMkLst>
        </pc:picChg>
      </pc:sldChg>
      <pc:sldChg chg="del">
        <pc:chgData name="Ihor Aleksandrov" userId="c3051032-6b87-4db2-b257-777a0106fbd9" providerId="ADAL" clId="{8F6FD043-9E57-48DE-B2A7-80F6B63AEF6D}" dt="2024-02-14T11:49:22.097" v="22" actId="47"/>
        <pc:sldMkLst>
          <pc:docMk/>
          <pc:sldMk cId="3430162594" sldId="324"/>
        </pc:sldMkLst>
      </pc:sldChg>
      <pc:sldChg chg="del">
        <pc:chgData name="Ihor Aleksandrov" userId="c3051032-6b87-4db2-b257-777a0106fbd9" providerId="ADAL" clId="{8F6FD043-9E57-48DE-B2A7-80F6B63AEF6D}" dt="2024-02-14T11:49:22.097" v="22" actId="47"/>
        <pc:sldMkLst>
          <pc:docMk/>
          <pc:sldMk cId="4159126741" sldId="325"/>
        </pc:sldMkLst>
      </pc:sldChg>
      <pc:sldChg chg="del">
        <pc:chgData name="Ihor Aleksandrov" userId="c3051032-6b87-4db2-b257-777a0106fbd9" providerId="ADAL" clId="{8F6FD043-9E57-48DE-B2A7-80F6B63AEF6D}" dt="2024-02-14T11:49:22.097" v="22" actId="47"/>
        <pc:sldMkLst>
          <pc:docMk/>
          <pc:sldMk cId="3987160844" sldId="326"/>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a:t>Kubernetes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141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Kubernetes</a:t>
          </a:r>
          <a:endParaRPr lang="en-US" sz="3200" kern="1200" dirty="0"/>
        </a:p>
      </dsp:txBody>
      <dsp:txXfrm>
        <a:off x="2118912" y="73913"/>
        <a:ext cx="2152798" cy="1366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15.02.2024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D72FA570-C9CD-429B-A57A-3874BC154AEA}" type="datetime1">
              <a:rPr lang="ru-UA" smtClean="0"/>
              <a:t>15.02.2024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2A611770-107C-4925-A9ED-6661E1BF6C87}" type="datetime1">
              <a:rPr lang="ru-UA" smtClean="0"/>
              <a:t>15.02.2024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BEBA4CB6-D625-4020-B5B6-FE46DEDA7475}" type="datetime1">
              <a:rPr lang="ru-UA" smtClean="0"/>
              <a:t>15.02.2024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F84DBCC4-EC44-46F3-A2D1-9A4F16E19F5B}" type="datetime1">
              <a:rPr lang="ru-UA" smtClean="0"/>
              <a:t>15.02.2024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7D2FC5AE-2F9E-4950-A152-019FD8248EF3}" type="datetime1">
              <a:rPr lang="ru-UA" smtClean="0"/>
              <a:t>15.02.2024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E13C87D0-5331-49BD-BEFB-09FE07C281EF}" type="datetime1">
              <a:rPr lang="ru-UA" smtClean="0"/>
              <a:t>15.02.2024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21F7F1B3-3710-4877-91F8-A55C1D74DFDD}" type="datetime1">
              <a:rPr lang="ru-UA" smtClean="0"/>
              <a:t>15.02.2024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9. OS Administer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89F1BE0E-2608-4AF8-A522-3A077B8290A9}" type="datetime1">
              <a:rPr lang="ru-UA" smtClean="0"/>
              <a:t>15.02.2024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9. OS Administer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55FDBC3D-E4C0-4022-A74B-1204D0DB5C10}" type="datetime1">
              <a:rPr lang="ru-UA" smtClean="0"/>
              <a:t>15.02.2024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9. OS Administer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35265364-D51F-473B-886B-13A63E887FE8}" type="datetime1">
              <a:rPr lang="ru-UA" smtClean="0"/>
              <a:t>15.02.2024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FDA1CFE4-EFAC-4A85-AEFB-12CBA3F646F2}" type="datetime1">
              <a:rPr lang="ru-UA" smtClean="0"/>
              <a:t>15.02.2024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2EEBA-AFBE-4206-90B6-8AD1FF46EF72}" type="datetime1">
              <a:rPr lang="ru-UA" smtClean="0"/>
              <a:t>15.02.2024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9. OS Administer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9. OS Administer</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tx1"/>
                </a:solidFill>
              </a:rPr>
              <a:t>Step 9. OS Administer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 Scripts</a:t>
            </a:r>
          </a:p>
        </p:txBody>
      </p:sp>
      <p:pic>
        <p:nvPicPr>
          <p:cNvPr id="8" name="Picture 7">
            <a:extLst>
              <a:ext uri="{FF2B5EF4-FFF2-40B4-BE49-F238E27FC236}">
                <a16:creationId xmlns:a16="http://schemas.microsoft.com/office/drawing/2014/main" id="{18EEA66F-51A8-AAB7-26A2-677C2D38B45B}"/>
              </a:ext>
            </a:extLst>
          </p:cNvPr>
          <p:cNvPicPr>
            <a:picLocks noChangeAspect="1"/>
          </p:cNvPicPr>
          <p:nvPr/>
        </p:nvPicPr>
        <p:blipFill>
          <a:blip r:embed="rId2"/>
          <a:stretch>
            <a:fillRect/>
          </a:stretch>
        </p:blipFill>
        <p:spPr>
          <a:xfrm>
            <a:off x="1729316" y="5152770"/>
            <a:ext cx="944611" cy="58093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5" name="TextBox 4">
            <a:extLst>
              <a:ext uri="{FF2B5EF4-FFF2-40B4-BE49-F238E27FC236}">
                <a16:creationId xmlns:a16="http://schemas.microsoft.com/office/drawing/2014/main" id="{FEBBD79B-A095-832C-B1DB-D8C81F3063E2}"/>
              </a:ext>
            </a:extLst>
          </p:cNvPr>
          <p:cNvSpPr txBox="1"/>
          <p:nvPr/>
        </p:nvSpPr>
        <p:spPr>
          <a:xfrm>
            <a:off x="4927476" y="1472920"/>
            <a:ext cx="6096000" cy="3970318"/>
          </a:xfrm>
          <a:prstGeom prst="rect">
            <a:avLst/>
          </a:prstGeom>
          <a:noFill/>
        </p:spPr>
        <p:txBody>
          <a:bodyPr wrap="square">
            <a:spAutoFit/>
          </a:bodyPr>
          <a:lstStyle/>
          <a:p>
            <a:r>
              <a:rPr lang="en-US" dirty="0"/>
              <a:t>There are many Shells available in Linux, such as The </a:t>
            </a:r>
            <a:r>
              <a:rPr lang="en-US" dirty="0" err="1"/>
              <a:t>bourne</a:t>
            </a:r>
            <a:r>
              <a:rPr lang="en-US" dirty="0"/>
              <a:t> shell(</a:t>
            </a:r>
            <a:r>
              <a:rPr lang="en-US" dirty="0" err="1"/>
              <a:t>sh</a:t>
            </a:r>
            <a:r>
              <a:rPr lang="en-US" dirty="0"/>
              <a:t>), The Korn Shell(</a:t>
            </a:r>
            <a:r>
              <a:rPr lang="en-US" dirty="0" err="1"/>
              <a:t>ksh</a:t>
            </a:r>
            <a:r>
              <a:rPr lang="en-US" dirty="0"/>
              <a:t>), and GNU </a:t>
            </a:r>
            <a:r>
              <a:rPr lang="en-US" dirty="0" err="1"/>
              <a:t>Bourne</a:t>
            </a:r>
            <a:r>
              <a:rPr lang="en-US" dirty="0"/>
              <a:t>-Again Shell(bash). Scripts written for the </a:t>
            </a:r>
            <a:r>
              <a:rPr lang="en-US" dirty="0" err="1"/>
              <a:t>sh</a:t>
            </a:r>
            <a:r>
              <a:rPr lang="en-US" dirty="0"/>
              <a:t> shell are called shell scripts, and they can be interpreted by both, the </a:t>
            </a:r>
            <a:r>
              <a:rPr lang="en-US" dirty="0" err="1"/>
              <a:t>ksh</a:t>
            </a:r>
            <a:r>
              <a:rPr lang="en-US" dirty="0"/>
              <a:t> and bash shells. </a:t>
            </a:r>
            <a:r>
              <a:rPr lang="en-US" dirty="0" err="1"/>
              <a:t>ksh</a:t>
            </a:r>
            <a:r>
              <a:rPr lang="en-US" dirty="0"/>
              <a:t> and Bash are improved versions of the original </a:t>
            </a:r>
            <a:r>
              <a:rPr lang="en-US" dirty="0" err="1"/>
              <a:t>sh</a:t>
            </a:r>
            <a:r>
              <a:rPr lang="en-US" dirty="0"/>
              <a:t> shell and they have more features than sh. Bash is generally the default shell in most of the Linux Distributions and scripts written specifically for bash shell are called bash scripts. </a:t>
            </a:r>
          </a:p>
          <a:p>
            <a:endParaRPr lang="en-US" dirty="0"/>
          </a:p>
          <a:p>
            <a:r>
              <a:rPr lang="en-US" dirty="0"/>
              <a:t>You can specify which shell the script will use, even if the script is executed from another shell terminal. To do this, add “#!” on top of the script file, followed by the absolute path of the shell of choice. To specify bash as an interpreter, Add the following line on top of the shell script.</a:t>
            </a:r>
            <a:endParaRPr lang="ru-UA" dirty="0"/>
          </a:p>
        </p:txBody>
      </p:sp>
    </p:spTree>
    <p:extLst>
      <p:ext uri="{BB962C8B-B14F-4D97-AF65-F5344CB8AC3E}">
        <p14:creationId xmlns:p14="http://schemas.microsoft.com/office/powerpoint/2010/main" val="25684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Basic Linux</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Command</a:t>
            </a:r>
          </a:p>
        </p:txBody>
      </p:sp>
      <p:pic>
        <p:nvPicPr>
          <p:cNvPr id="5" name="Picture 4">
            <a:extLst>
              <a:ext uri="{FF2B5EF4-FFF2-40B4-BE49-F238E27FC236}">
                <a16:creationId xmlns:a16="http://schemas.microsoft.com/office/drawing/2014/main" id="{709B2278-9B6C-AD5A-6295-285C48B14754}"/>
              </a:ext>
            </a:extLst>
          </p:cNvPr>
          <p:cNvPicPr>
            <a:picLocks noChangeAspect="1"/>
          </p:cNvPicPr>
          <p:nvPr/>
        </p:nvPicPr>
        <p:blipFill>
          <a:blip r:embed="rId2"/>
          <a:stretch>
            <a:fillRect/>
          </a:stretch>
        </p:blipFill>
        <p:spPr>
          <a:xfrm>
            <a:off x="4579144" y="1785098"/>
            <a:ext cx="6998529" cy="27294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44142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Windows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spTree>
    <p:extLst>
      <p:ext uri="{BB962C8B-B14F-4D97-AF65-F5344CB8AC3E}">
        <p14:creationId xmlns:p14="http://schemas.microsoft.com/office/powerpoint/2010/main" val="40017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Windows</a:t>
            </a:r>
          </a:p>
        </p:txBody>
      </p:sp>
      <p:pic>
        <p:nvPicPr>
          <p:cNvPr id="5" name="Picture 4">
            <a:extLst>
              <a:ext uri="{FF2B5EF4-FFF2-40B4-BE49-F238E27FC236}">
                <a16:creationId xmlns:a16="http://schemas.microsoft.com/office/drawing/2014/main" id="{1B28AA1A-E60F-3632-5A69-475FEC313F4F}"/>
              </a:ext>
            </a:extLst>
          </p:cNvPr>
          <p:cNvPicPr>
            <a:picLocks noChangeAspect="1"/>
          </p:cNvPicPr>
          <p:nvPr/>
        </p:nvPicPr>
        <p:blipFill>
          <a:blip r:embed="rId2"/>
          <a:stretch>
            <a:fillRect/>
          </a:stretch>
        </p:blipFill>
        <p:spPr>
          <a:xfrm>
            <a:off x="1843494" y="5224456"/>
            <a:ext cx="999312" cy="73199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36191EEE-149A-C4ED-D6F0-8FA916759D80}"/>
              </a:ext>
            </a:extLst>
          </p:cNvPr>
          <p:cNvSpPr txBox="1"/>
          <p:nvPr/>
        </p:nvSpPr>
        <p:spPr>
          <a:xfrm>
            <a:off x="4346450" y="701737"/>
            <a:ext cx="7258052" cy="5078313"/>
          </a:xfrm>
          <a:prstGeom prst="rect">
            <a:avLst/>
          </a:prstGeom>
          <a:noFill/>
        </p:spPr>
        <p:txBody>
          <a:bodyPr wrap="square">
            <a:spAutoFit/>
          </a:bodyPr>
          <a:lstStyle/>
          <a:p>
            <a:r>
              <a:rPr lang="en-US" dirty="0"/>
              <a:t>The architecture of Windows NT, a line of operating systems produced and sold by Microsoft, is a layered design that consists of two main components, user mode and kernel mode. It is a preemptive, reentrant multitasking operating system, which has been designed to work with uniprocessor and symmetrical multiprocessor (SMP)-based computers. To process input/output (I/O) requests, it uses packet-driven I/O, which utilizes I/O request packets (IRPs) and asynchronous I/O. Starting with Windows XP, Microsoft began making 64-bit versions of Windows available; before this, there were only 32-bit versions of these operating systems.</a:t>
            </a:r>
          </a:p>
          <a:p>
            <a:endParaRPr lang="en-US" dirty="0"/>
          </a:p>
          <a:p>
            <a:r>
              <a:rPr lang="en-US" dirty="0"/>
              <a:t>Programs and subsystems in user mode are limited in terms of what system resources they have access to, while the kernel mode has unrestricted access to the system memory and external devices. Kernel mode in Windows NT has full access to the hardware and system resources of the computer. The Windows NT kernel is a hybrid kernel; the architecture comprises a simple kernel, hardware abstraction layer (HAL), drivers, and a range of services (collectively named Executive), which all exist in kernel mode.[1] </a:t>
            </a:r>
            <a:endParaRPr lang="ru-UA" dirty="0"/>
          </a:p>
        </p:txBody>
      </p:sp>
      <p:sp>
        <p:nvSpPr>
          <p:cNvPr id="8" name="TextBox 7">
            <a:extLst>
              <a:ext uri="{FF2B5EF4-FFF2-40B4-BE49-F238E27FC236}">
                <a16:creationId xmlns:a16="http://schemas.microsoft.com/office/drawing/2014/main" id="{8BC01EC4-62BA-E5B4-A978-A071ACEF9C69}"/>
              </a:ext>
            </a:extLst>
          </p:cNvPr>
          <p:cNvSpPr txBox="1"/>
          <p:nvPr/>
        </p:nvSpPr>
        <p:spPr>
          <a:xfrm>
            <a:off x="4710545" y="6079351"/>
            <a:ext cx="4059382" cy="276999"/>
          </a:xfrm>
          <a:prstGeom prst="rect">
            <a:avLst/>
          </a:prstGeom>
          <a:noFill/>
        </p:spPr>
        <p:txBody>
          <a:bodyPr wrap="square">
            <a:spAutoFit/>
          </a:bodyPr>
          <a:lstStyle/>
          <a:p>
            <a:r>
              <a:rPr lang="en-US" sz="1200" dirty="0"/>
              <a:t>https://en.wikipedia.org/wiki/Architecture_of_Windows_NT</a:t>
            </a:r>
            <a:endParaRPr lang="ru-UA" sz="1200" dirty="0"/>
          </a:p>
        </p:txBody>
      </p:sp>
    </p:spTree>
    <p:extLst>
      <p:ext uri="{BB962C8B-B14F-4D97-AF65-F5344CB8AC3E}">
        <p14:creationId xmlns:p14="http://schemas.microsoft.com/office/powerpoint/2010/main" val="272835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Windows Boot Process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5" name="Picture 4">
            <a:extLst>
              <a:ext uri="{FF2B5EF4-FFF2-40B4-BE49-F238E27FC236}">
                <a16:creationId xmlns:a16="http://schemas.microsoft.com/office/drawing/2014/main" id="{5B818909-1650-EF4F-F11C-62CA7A6573BD}"/>
              </a:ext>
            </a:extLst>
          </p:cNvPr>
          <p:cNvPicPr>
            <a:picLocks noChangeAspect="1"/>
          </p:cNvPicPr>
          <p:nvPr/>
        </p:nvPicPr>
        <p:blipFill>
          <a:blip r:embed="rId2"/>
          <a:stretch>
            <a:fillRect/>
          </a:stretch>
        </p:blipFill>
        <p:spPr>
          <a:xfrm>
            <a:off x="1868006" y="4988168"/>
            <a:ext cx="598968" cy="643891"/>
          </a:xfrm>
          <a:prstGeom prst="rect">
            <a:avLst/>
          </a:prstGeom>
        </p:spPr>
      </p:pic>
      <p:sp>
        <p:nvSpPr>
          <p:cNvPr id="8" name="TextBox 7">
            <a:extLst>
              <a:ext uri="{FF2B5EF4-FFF2-40B4-BE49-F238E27FC236}">
                <a16:creationId xmlns:a16="http://schemas.microsoft.com/office/drawing/2014/main" id="{A1B718D4-4D59-EA55-DB27-FF936283B08A}"/>
              </a:ext>
            </a:extLst>
          </p:cNvPr>
          <p:cNvSpPr txBox="1"/>
          <p:nvPr/>
        </p:nvSpPr>
        <p:spPr>
          <a:xfrm>
            <a:off x="4527804" y="1671233"/>
            <a:ext cx="7162800" cy="3139321"/>
          </a:xfrm>
          <a:prstGeom prst="rect">
            <a:avLst/>
          </a:prstGeom>
          <a:noFill/>
        </p:spPr>
        <p:txBody>
          <a:bodyPr wrap="square">
            <a:spAutoFit/>
          </a:bodyPr>
          <a:lstStyle/>
          <a:p>
            <a:r>
              <a:rPr lang="en-US" dirty="0"/>
              <a:t>    The device is powered on and runs the SoC-specific firmware boot loaders, which initialize the hardware on the device and provide emergency flashing functionality.</a:t>
            </a:r>
          </a:p>
          <a:p>
            <a:endParaRPr lang="en-US" dirty="0"/>
          </a:p>
          <a:p>
            <a:r>
              <a:rPr lang="en-US" dirty="0"/>
              <a:t>    The firmware boot loaders boot the UEFI environment and hands over control to UEFI applications written by the SoC vendor, Microsoft, and OEMs. These applications can utilize UEFI drivers and services.</a:t>
            </a:r>
          </a:p>
          <a:p>
            <a:endParaRPr lang="en-US" dirty="0"/>
          </a:p>
          <a:p>
            <a:r>
              <a:rPr lang="en-US" dirty="0"/>
              <a:t>    The UEFI environment launches the Windows Boot Manager, which determines whether to boot to Full Flash Update (FFU) image flashing or device reset mode, to the update OS, or to the main OS.</a:t>
            </a:r>
          </a:p>
        </p:txBody>
      </p:sp>
      <p:sp>
        <p:nvSpPr>
          <p:cNvPr id="10" name="TextBox 9">
            <a:extLst>
              <a:ext uri="{FF2B5EF4-FFF2-40B4-BE49-F238E27FC236}">
                <a16:creationId xmlns:a16="http://schemas.microsoft.com/office/drawing/2014/main" id="{0FE08CB5-78FA-500B-A60B-FED0247F775E}"/>
              </a:ext>
            </a:extLst>
          </p:cNvPr>
          <p:cNvSpPr txBox="1"/>
          <p:nvPr/>
        </p:nvSpPr>
        <p:spPr>
          <a:xfrm>
            <a:off x="4216526" y="5855705"/>
            <a:ext cx="6096000" cy="276999"/>
          </a:xfrm>
          <a:prstGeom prst="rect">
            <a:avLst/>
          </a:prstGeom>
          <a:noFill/>
        </p:spPr>
        <p:txBody>
          <a:bodyPr wrap="square">
            <a:spAutoFit/>
          </a:bodyPr>
          <a:lstStyle/>
          <a:p>
            <a:r>
              <a:rPr lang="ru-UA" sz="1200" dirty="0"/>
              <a:t>https://learn.microsoft.com/en-us/windows-hardware/drivers/bringup/boot-and-uefi</a:t>
            </a:r>
          </a:p>
        </p:txBody>
      </p:sp>
    </p:spTree>
    <p:extLst>
      <p:ext uri="{BB962C8B-B14F-4D97-AF65-F5344CB8AC3E}">
        <p14:creationId xmlns:p14="http://schemas.microsoft.com/office/powerpoint/2010/main" val="113311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NTFS Permissions</a:t>
            </a:r>
          </a:p>
        </p:txBody>
      </p:sp>
      <p:pic>
        <p:nvPicPr>
          <p:cNvPr id="5" name="Picture 4">
            <a:extLst>
              <a:ext uri="{FF2B5EF4-FFF2-40B4-BE49-F238E27FC236}">
                <a16:creationId xmlns:a16="http://schemas.microsoft.com/office/drawing/2014/main" id="{0F423EE0-1771-105D-CB7E-D0D7194C8FB6}"/>
              </a:ext>
            </a:extLst>
          </p:cNvPr>
          <p:cNvPicPr>
            <a:picLocks noChangeAspect="1"/>
          </p:cNvPicPr>
          <p:nvPr/>
        </p:nvPicPr>
        <p:blipFill>
          <a:blip r:embed="rId2"/>
          <a:stretch>
            <a:fillRect/>
          </a:stretch>
        </p:blipFill>
        <p:spPr>
          <a:xfrm>
            <a:off x="4722011" y="1121705"/>
            <a:ext cx="6441289" cy="41707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86234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4" name="Picture 3" descr="A blue square with a white arrow&#10;&#10;Description automatically generated">
            <a:extLst>
              <a:ext uri="{FF2B5EF4-FFF2-40B4-BE49-F238E27FC236}">
                <a16:creationId xmlns:a16="http://schemas.microsoft.com/office/drawing/2014/main" id="{C6146403-9F8D-F57E-0368-682BAF23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29" y="4972363"/>
            <a:ext cx="1129388" cy="881314"/>
          </a:xfrm>
          <a:prstGeom prst="rect">
            <a:avLst/>
          </a:prstGeom>
        </p:spPr>
      </p:pic>
      <p:pic>
        <p:nvPicPr>
          <p:cNvPr id="6" name="Picture 5">
            <a:extLst>
              <a:ext uri="{FF2B5EF4-FFF2-40B4-BE49-F238E27FC236}">
                <a16:creationId xmlns:a16="http://schemas.microsoft.com/office/drawing/2014/main" id="{1CB8A5E4-4598-CF9C-ED0C-643F43DD0F0D}"/>
              </a:ext>
            </a:extLst>
          </p:cNvPr>
          <p:cNvPicPr>
            <a:picLocks noChangeAspect="1"/>
          </p:cNvPicPr>
          <p:nvPr/>
        </p:nvPicPr>
        <p:blipFill>
          <a:blip r:embed="rId3"/>
          <a:stretch>
            <a:fillRect/>
          </a:stretch>
        </p:blipFill>
        <p:spPr>
          <a:xfrm>
            <a:off x="2236156" y="5551968"/>
            <a:ext cx="494184" cy="494184"/>
          </a:xfrm>
          <a:prstGeom prst="rect">
            <a:avLst/>
          </a:prstGeom>
        </p:spPr>
      </p:pic>
      <p:sp>
        <p:nvSpPr>
          <p:cNvPr id="8" name="TextBox 7">
            <a:extLst>
              <a:ext uri="{FF2B5EF4-FFF2-40B4-BE49-F238E27FC236}">
                <a16:creationId xmlns:a16="http://schemas.microsoft.com/office/drawing/2014/main" id="{9918CCAF-750B-92FC-B698-0E42305F0653}"/>
              </a:ext>
            </a:extLst>
          </p:cNvPr>
          <p:cNvSpPr txBox="1"/>
          <p:nvPr/>
        </p:nvSpPr>
        <p:spPr>
          <a:xfrm>
            <a:off x="4741269" y="749702"/>
            <a:ext cx="6733309" cy="5355312"/>
          </a:xfrm>
          <a:prstGeom prst="rect">
            <a:avLst/>
          </a:prstGeom>
          <a:noFill/>
        </p:spPr>
        <p:txBody>
          <a:bodyPr wrap="square">
            <a:spAutoFit/>
          </a:bodyPr>
          <a:lstStyle/>
          <a:p>
            <a:r>
              <a:rPr lang="en-US" dirty="0"/>
              <a:t>Windows has two command-line shells: the Command shell and PowerShell. Each shell is a software program that provides direct communication between you and the operating system or application, providing an environment to automate IT operations.</a:t>
            </a:r>
          </a:p>
          <a:p>
            <a:endParaRPr lang="en-US" dirty="0"/>
          </a:p>
          <a:p>
            <a:r>
              <a:rPr lang="en-US" dirty="0"/>
              <a:t>The Command shell was the first shell built into Windows to automate routine tasks, like user account management or nightly backups, with batch (.bat) files. With Windows Script Host, you could run more sophisticated scripts in the Command shell. For more information, see </a:t>
            </a:r>
            <a:r>
              <a:rPr lang="en-US" dirty="0" err="1"/>
              <a:t>cscript</a:t>
            </a:r>
            <a:r>
              <a:rPr lang="en-US" dirty="0"/>
              <a:t> or </a:t>
            </a:r>
            <a:r>
              <a:rPr lang="en-US" dirty="0" err="1"/>
              <a:t>wscript</a:t>
            </a:r>
            <a:r>
              <a:rPr lang="en-US" dirty="0"/>
              <a:t>. You can perform operations more efficiently by using scripts than you can by using the user interface. Scripts accept all commands that are available at the command line.</a:t>
            </a:r>
          </a:p>
          <a:p>
            <a:endParaRPr lang="en-US" dirty="0"/>
          </a:p>
          <a:p>
            <a:r>
              <a:rPr lang="en-US" dirty="0"/>
              <a:t>PowerShell was designed to extend the capabilities of the Command shell to run PowerShell commands called cmdlets. Cmdlets are similar to Windows Commands but provide a more extensible scripting language. You can run both Windows Commands and PowerShell cmdlets in PowerShell, but the Command shell can only run Windows Commands and not PowerShell cmdlets.</a:t>
            </a:r>
            <a:endParaRPr lang="ru-UA" dirty="0"/>
          </a:p>
        </p:txBody>
      </p:sp>
      <p:sp>
        <p:nvSpPr>
          <p:cNvPr id="11" name="TextBox 10">
            <a:extLst>
              <a:ext uri="{FF2B5EF4-FFF2-40B4-BE49-F238E27FC236}">
                <a16:creationId xmlns:a16="http://schemas.microsoft.com/office/drawing/2014/main" id="{7C5B172B-7F4A-94AC-B3DE-CCAE270021DE}"/>
              </a:ext>
            </a:extLst>
          </p:cNvPr>
          <p:cNvSpPr txBox="1"/>
          <p:nvPr/>
        </p:nvSpPr>
        <p:spPr>
          <a:xfrm>
            <a:off x="4336472" y="6217850"/>
            <a:ext cx="7287491" cy="276999"/>
          </a:xfrm>
          <a:prstGeom prst="rect">
            <a:avLst/>
          </a:prstGeom>
          <a:noFill/>
        </p:spPr>
        <p:txBody>
          <a:bodyPr wrap="square">
            <a:spAutoFit/>
          </a:bodyPr>
          <a:lstStyle/>
          <a:p>
            <a:r>
              <a:rPr lang="ru-UA" sz="1200" dirty="0"/>
              <a:t>https://learn.microsoft.com/en-us/windows-server/administration/windows-commands/windows-commands</a:t>
            </a:r>
          </a:p>
        </p:txBody>
      </p:sp>
    </p:spTree>
    <p:extLst>
      <p:ext uri="{BB962C8B-B14F-4D97-AF65-F5344CB8AC3E}">
        <p14:creationId xmlns:p14="http://schemas.microsoft.com/office/powerpoint/2010/main" val="427945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 Scripts</a:t>
            </a:r>
          </a:p>
        </p:txBody>
      </p:sp>
      <p:pic>
        <p:nvPicPr>
          <p:cNvPr id="5" name="Picture 4">
            <a:extLst>
              <a:ext uri="{FF2B5EF4-FFF2-40B4-BE49-F238E27FC236}">
                <a16:creationId xmlns:a16="http://schemas.microsoft.com/office/drawing/2014/main" id="{8EDC4718-98B8-6034-BF50-9E0E916A7B98}"/>
              </a:ext>
            </a:extLst>
          </p:cNvPr>
          <p:cNvPicPr>
            <a:picLocks noChangeAspect="1"/>
          </p:cNvPicPr>
          <p:nvPr/>
        </p:nvPicPr>
        <p:blipFill rotWithShape="1">
          <a:blip r:embed="rId2"/>
          <a:srcRect r="19457"/>
          <a:stretch/>
        </p:blipFill>
        <p:spPr>
          <a:xfrm>
            <a:off x="4417098" y="1304805"/>
            <a:ext cx="7470102" cy="38721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234970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SSH</a:t>
            </a:r>
          </a:p>
        </p:txBody>
      </p:sp>
      <p:pic>
        <p:nvPicPr>
          <p:cNvPr id="4" name="Picture 3">
            <a:extLst>
              <a:ext uri="{FF2B5EF4-FFF2-40B4-BE49-F238E27FC236}">
                <a16:creationId xmlns:a16="http://schemas.microsoft.com/office/drawing/2014/main" id="{6D3E54C0-315C-3EE9-A515-ED6335AD7461}"/>
              </a:ext>
            </a:extLst>
          </p:cNvPr>
          <p:cNvPicPr>
            <a:picLocks noChangeAspect="1"/>
          </p:cNvPicPr>
          <p:nvPr/>
        </p:nvPicPr>
        <p:blipFill>
          <a:blip r:embed="rId2"/>
          <a:stretch>
            <a:fillRect/>
          </a:stretch>
        </p:blipFill>
        <p:spPr>
          <a:xfrm>
            <a:off x="1244407" y="4928529"/>
            <a:ext cx="1489948" cy="7449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94CF99F6-9770-FD02-E8DA-47811E73B872}"/>
              </a:ext>
            </a:extLst>
          </p:cNvPr>
          <p:cNvSpPr txBox="1"/>
          <p:nvPr/>
        </p:nvSpPr>
        <p:spPr>
          <a:xfrm>
            <a:off x="4304662" y="1028343"/>
            <a:ext cx="7341628" cy="4801314"/>
          </a:xfrm>
          <a:prstGeom prst="rect">
            <a:avLst/>
          </a:prstGeom>
          <a:noFill/>
        </p:spPr>
        <p:txBody>
          <a:bodyPr wrap="square">
            <a:spAutoFit/>
          </a:bodyPr>
          <a:lstStyle/>
          <a:p>
            <a:r>
              <a:rPr lang="en-US"/>
              <a:t>The SSH(Secure Shell) is an access credential that is used in the SSH Protocol. In other words, it is a cryptographic network protocol that is used for transferring encrypted data over the network. The port number of SSH is 22(Twenty-Two). It allows you to connect to a server, or multiple servers, without having to remember or enter your password for each system that is to log remotely from one system to another. It always comes in key pairs:</a:t>
            </a:r>
          </a:p>
          <a:p>
            <a:endParaRPr lang="en-US"/>
          </a:p>
          <a:p>
            <a:r>
              <a:rPr lang="en-US"/>
              <a:t>    Public key – Everyone can see it, no need to protect it. (for encryption function).</a:t>
            </a:r>
          </a:p>
          <a:p>
            <a:r>
              <a:rPr lang="en-US"/>
              <a:t>    Private key – Stays in computer, must be protected. (for decryption function).</a:t>
            </a:r>
          </a:p>
          <a:p>
            <a:endParaRPr lang="en-US"/>
          </a:p>
          <a:p>
            <a:r>
              <a:rPr lang="en-US"/>
              <a:t>Key pairs can be of the following types:</a:t>
            </a:r>
          </a:p>
          <a:p>
            <a:endParaRPr lang="en-US"/>
          </a:p>
          <a:p>
            <a:r>
              <a:rPr lang="en-US"/>
              <a:t>    User Key – If the public key and private key remain with the user.</a:t>
            </a:r>
          </a:p>
          <a:p>
            <a:r>
              <a:rPr lang="en-US"/>
              <a:t>    Host Key – If public key and private key are on a remote system.</a:t>
            </a:r>
          </a:p>
          <a:p>
            <a:r>
              <a:rPr lang="en-US"/>
              <a:t>    Session key – Used when a large amount of data is to be transmitted.</a:t>
            </a:r>
            <a:endParaRPr lang="ru-UA" dirty="0"/>
          </a:p>
        </p:txBody>
      </p:sp>
      <p:sp>
        <p:nvSpPr>
          <p:cNvPr id="7" name="TextBox 6">
            <a:extLst>
              <a:ext uri="{FF2B5EF4-FFF2-40B4-BE49-F238E27FC236}">
                <a16:creationId xmlns:a16="http://schemas.microsoft.com/office/drawing/2014/main" id="{694E2C56-D937-7ACE-6CD1-7AEE6FBFDB0C}"/>
              </a:ext>
            </a:extLst>
          </p:cNvPr>
          <p:cNvSpPr txBox="1"/>
          <p:nvPr/>
        </p:nvSpPr>
        <p:spPr>
          <a:xfrm>
            <a:off x="4216526" y="6048535"/>
            <a:ext cx="4649932" cy="276999"/>
          </a:xfrm>
          <a:prstGeom prst="rect">
            <a:avLst/>
          </a:prstGeom>
          <a:noFill/>
        </p:spPr>
        <p:txBody>
          <a:bodyPr wrap="square">
            <a:spAutoFit/>
          </a:bodyPr>
          <a:lstStyle/>
          <a:p>
            <a:r>
              <a:rPr lang="en-US" sz="1200" dirty="0"/>
              <a:t>https://www.geeksforgeeks.org/introduction-to-sshsecure-shell-keys/</a:t>
            </a:r>
            <a:endParaRPr lang="ru-UA" sz="1200" dirty="0"/>
          </a:p>
        </p:txBody>
      </p:sp>
    </p:spTree>
    <p:extLst>
      <p:ext uri="{BB962C8B-B14F-4D97-AF65-F5344CB8AC3E}">
        <p14:creationId xmlns:p14="http://schemas.microsoft.com/office/powerpoint/2010/main" val="328263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Powershell</a:t>
            </a:r>
            <a:r>
              <a:rPr lang="en-US" sz="3600" kern="1200" dirty="0">
                <a:solidFill>
                  <a:srgbClr val="FFFFFF"/>
                </a:solidFill>
                <a:latin typeface="+mj-lt"/>
                <a:ea typeface="+mj-ea"/>
                <a:cs typeface="+mj-cs"/>
              </a:rPr>
              <a:t> Remoting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5" name="Picture 4">
            <a:extLst>
              <a:ext uri="{FF2B5EF4-FFF2-40B4-BE49-F238E27FC236}">
                <a16:creationId xmlns:a16="http://schemas.microsoft.com/office/drawing/2014/main" id="{467F776E-737D-B326-32C7-0B16AB37D6D8}"/>
              </a:ext>
            </a:extLst>
          </p:cNvPr>
          <p:cNvPicPr>
            <a:picLocks noChangeAspect="1"/>
          </p:cNvPicPr>
          <p:nvPr/>
        </p:nvPicPr>
        <p:blipFill>
          <a:blip r:embed="rId2"/>
          <a:stretch>
            <a:fillRect/>
          </a:stretch>
        </p:blipFill>
        <p:spPr>
          <a:xfrm>
            <a:off x="1366832" y="5090242"/>
            <a:ext cx="1649979" cy="558864"/>
          </a:xfrm>
          <a:prstGeom prst="rect">
            <a:avLst/>
          </a:prstGeom>
        </p:spPr>
      </p:pic>
      <p:sp>
        <p:nvSpPr>
          <p:cNvPr id="10" name="TextBox 9">
            <a:extLst>
              <a:ext uri="{FF2B5EF4-FFF2-40B4-BE49-F238E27FC236}">
                <a16:creationId xmlns:a16="http://schemas.microsoft.com/office/drawing/2014/main" id="{963C1D20-54C0-BECB-8D7C-FA705C83CA5C}"/>
              </a:ext>
            </a:extLst>
          </p:cNvPr>
          <p:cNvSpPr txBox="1"/>
          <p:nvPr/>
        </p:nvSpPr>
        <p:spPr>
          <a:xfrm>
            <a:off x="4544290" y="609404"/>
            <a:ext cx="7148945" cy="1200329"/>
          </a:xfrm>
          <a:prstGeom prst="rect">
            <a:avLst/>
          </a:prstGeom>
          <a:noFill/>
        </p:spPr>
        <p:txBody>
          <a:bodyPr wrap="square">
            <a:spAutoFit/>
          </a:bodyPr>
          <a:lstStyle/>
          <a:p>
            <a:r>
              <a:rPr lang="en-US" dirty="0"/>
              <a:t>Using the WS-Management protocol, Windows PowerShell remoting lets you run any Windows PowerShell command on one or more remote computers. You can establish persistent connections, start interactive sessions, and run scripts on remote computers.</a:t>
            </a:r>
            <a:endParaRPr lang="ru-UA" dirty="0"/>
          </a:p>
        </p:txBody>
      </p:sp>
      <p:sp>
        <p:nvSpPr>
          <p:cNvPr id="12" name="TextBox 11">
            <a:extLst>
              <a:ext uri="{FF2B5EF4-FFF2-40B4-BE49-F238E27FC236}">
                <a16:creationId xmlns:a16="http://schemas.microsoft.com/office/drawing/2014/main" id="{3F58EEFE-98C4-259E-F3CF-10AA64C31D42}"/>
              </a:ext>
            </a:extLst>
          </p:cNvPr>
          <p:cNvSpPr txBox="1"/>
          <p:nvPr/>
        </p:nvSpPr>
        <p:spPr>
          <a:xfrm>
            <a:off x="4502089" y="1786864"/>
            <a:ext cx="6946774" cy="2585323"/>
          </a:xfrm>
          <a:prstGeom prst="rect">
            <a:avLst/>
          </a:prstGeom>
          <a:noFill/>
        </p:spPr>
        <p:txBody>
          <a:bodyPr wrap="square">
            <a:spAutoFit/>
          </a:bodyPr>
          <a:lstStyle/>
          <a:p>
            <a:r>
              <a:rPr lang="en-US" dirty="0"/>
              <a:t>PowerShell Remoting uses Windows Remote Management (</a:t>
            </a:r>
            <a:r>
              <a:rPr lang="en-US" dirty="0" err="1"/>
              <a:t>WinRM</a:t>
            </a:r>
            <a:r>
              <a:rPr lang="en-US" dirty="0"/>
              <a:t>) to allow users to run PowerShell commands on remote computers. </a:t>
            </a:r>
            <a:r>
              <a:rPr lang="en-US" dirty="0" err="1"/>
              <a:t>WinRM</a:t>
            </a:r>
            <a:r>
              <a:rPr lang="en-US" dirty="0"/>
              <a:t> is the Microsoft implementation of the Web Services for Management (WS-Management) protocol. You can find more information about using PowerShell Remoting at Running Remote Commands.</a:t>
            </a:r>
          </a:p>
          <a:p>
            <a:endParaRPr lang="en-US" dirty="0"/>
          </a:p>
          <a:p>
            <a:r>
              <a:rPr lang="en-US" dirty="0"/>
              <a:t>PowerShell Remoting isn't the same as using the </a:t>
            </a:r>
            <a:r>
              <a:rPr lang="en-US" dirty="0" err="1"/>
              <a:t>ComputerName</a:t>
            </a:r>
            <a:r>
              <a:rPr lang="en-US" dirty="0"/>
              <a:t> parameter of a cmdlet to run it on a remote computer, which uses Remote Procedure Call (RPC) as its underlying protocol.</a:t>
            </a:r>
            <a:endParaRPr lang="ru-UA" dirty="0"/>
          </a:p>
        </p:txBody>
      </p:sp>
      <p:sp>
        <p:nvSpPr>
          <p:cNvPr id="14" name="TextBox 13">
            <a:extLst>
              <a:ext uri="{FF2B5EF4-FFF2-40B4-BE49-F238E27FC236}">
                <a16:creationId xmlns:a16="http://schemas.microsoft.com/office/drawing/2014/main" id="{DD98D93D-2505-007D-ABF7-A64FB00F5802}"/>
              </a:ext>
            </a:extLst>
          </p:cNvPr>
          <p:cNvSpPr txBox="1"/>
          <p:nvPr/>
        </p:nvSpPr>
        <p:spPr>
          <a:xfrm>
            <a:off x="4391890" y="4372187"/>
            <a:ext cx="7301345" cy="2031325"/>
          </a:xfrm>
          <a:prstGeom prst="rect">
            <a:avLst/>
          </a:prstGeom>
          <a:noFill/>
        </p:spPr>
        <p:txBody>
          <a:bodyPr wrap="square">
            <a:spAutoFit/>
          </a:bodyPr>
          <a:lstStyle/>
          <a:p>
            <a:r>
              <a:rPr lang="en-US" sz="1400" dirty="0"/>
              <a:t>PowerShell Remoting (and </a:t>
            </a:r>
            <a:r>
              <a:rPr lang="en-US" sz="1400" dirty="0" err="1"/>
              <a:t>WinRM</a:t>
            </a:r>
            <a:r>
              <a:rPr lang="en-US" sz="1400" dirty="0"/>
              <a:t>) listen on the following ports:</a:t>
            </a:r>
          </a:p>
          <a:p>
            <a:endParaRPr lang="en-US" sz="1400" dirty="0"/>
          </a:p>
          <a:p>
            <a:r>
              <a:rPr lang="en-US" sz="1400" dirty="0"/>
              <a:t>    HTTP: 5985</a:t>
            </a:r>
          </a:p>
          <a:p>
            <a:r>
              <a:rPr lang="en-US" sz="1400" dirty="0"/>
              <a:t>    HTTPS: 5986</a:t>
            </a:r>
          </a:p>
          <a:p>
            <a:endParaRPr lang="en-US" sz="1400" dirty="0"/>
          </a:p>
          <a:p>
            <a:r>
              <a:rPr lang="en-US" sz="1400" dirty="0"/>
              <a:t>By default, PowerShell Remoting only allows connections from members of the Administrators group. Sessions are launched under the user's context, so all operating system access controls applied to individual users and groups continue to apply to them while connected over PowerShell Remoting.</a:t>
            </a:r>
            <a:endParaRPr lang="ru-UA" sz="1400" dirty="0"/>
          </a:p>
        </p:txBody>
      </p:sp>
      <p:sp>
        <p:nvSpPr>
          <p:cNvPr id="16" name="TextBox 15">
            <a:extLst>
              <a:ext uri="{FF2B5EF4-FFF2-40B4-BE49-F238E27FC236}">
                <a16:creationId xmlns:a16="http://schemas.microsoft.com/office/drawing/2014/main" id="{A472542B-02E6-EBC8-50E7-B9A437C824D7}"/>
              </a:ext>
            </a:extLst>
          </p:cNvPr>
          <p:cNvSpPr txBox="1"/>
          <p:nvPr/>
        </p:nvSpPr>
        <p:spPr>
          <a:xfrm>
            <a:off x="4324803" y="6444476"/>
            <a:ext cx="7301345" cy="276999"/>
          </a:xfrm>
          <a:prstGeom prst="rect">
            <a:avLst/>
          </a:prstGeom>
          <a:noFill/>
        </p:spPr>
        <p:txBody>
          <a:bodyPr wrap="square">
            <a:spAutoFit/>
          </a:bodyPr>
          <a:lstStyle/>
          <a:p>
            <a:r>
              <a:rPr lang="ru-UA" sz="1200" dirty="0"/>
              <a:t>https://learn.microsoft.com/en-us/powershell/scripting/learn/remoting/winrmsecurity?view=powershell-7.4</a:t>
            </a:r>
          </a:p>
        </p:txBody>
      </p:sp>
    </p:spTree>
    <p:extLst>
      <p:ext uri="{BB962C8B-B14F-4D97-AF65-F5344CB8AC3E}">
        <p14:creationId xmlns:p14="http://schemas.microsoft.com/office/powerpoint/2010/main" val="268382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9832357"/>
              </p:ext>
            </p:extLst>
          </p:nvPr>
        </p:nvGraphicFramePr>
        <p:xfrm>
          <a:off x="4654732" y="2945476"/>
          <a:ext cx="6390623" cy="151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Linux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Linux</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1</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ED582CEB-F2AB-ADF3-2B59-B4AC48033188}"/>
              </a:ext>
            </a:extLst>
          </p:cNvPr>
          <p:cNvPicPr>
            <a:picLocks noChangeAspect="1"/>
          </p:cNvPicPr>
          <p:nvPr/>
        </p:nvPicPr>
        <p:blipFill>
          <a:blip r:embed="rId2"/>
          <a:stretch>
            <a:fillRect/>
          </a:stretch>
        </p:blipFill>
        <p:spPr>
          <a:xfrm>
            <a:off x="1712334" y="5128088"/>
            <a:ext cx="754640" cy="754640"/>
          </a:xfrm>
          <a:prstGeom prst="rect">
            <a:avLst/>
          </a:prstGeom>
        </p:spPr>
      </p:pic>
      <p:sp>
        <p:nvSpPr>
          <p:cNvPr id="8" name="TextBox 7">
            <a:extLst>
              <a:ext uri="{FF2B5EF4-FFF2-40B4-BE49-F238E27FC236}">
                <a16:creationId xmlns:a16="http://schemas.microsoft.com/office/drawing/2014/main" id="{4578BD43-C712-287C-1BC4-C500ABB2BBEC}"/>
              </a:ext>
            </a:extLst>
          </p:cNvPr>
          <p:cNvSpPr txBox="1"/>
          <p:nvPr/>
        </p:nvSpPr>
        <p:spPr>
          <a:xfrm>
            <a:off x="4527804" y="804415"/>
            <a:ext cx="7303978" cy="5078313"/>
          </a:xfrm>
          <a:prstGeom prst="rect">
            <a:avLst/>
          </a:prstGeom>
          <a:noFill/>
        </p:spPr>
        <p:txBody>
          <a:bodyPr wrap="square">
            <a:spAutoFit/>
          </a:bodyPr>
          <a:lstStyle/>
          <a:p>
            <a:r>
              <a:rPr lang="en-US" sz="1200" dirty="0"/>
              <a:t> 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 Different types of the kernel are: </a:t>
            </a:r>
          </a:p>
          <a:p>
            <a:r>
              <a:rPr lang="en-US" sz="1200" dirty="0"/>
              <a:t>        Monolithic Kernel</a:t>
            </a:r>
          </a:p>
          <a:p>
            <a:r>
              <a:rPr lang="en-US" sz="1200" dirty="0"/>
              <a:t>        Hybrid kernels</a:t>
            </a:r>
          </a:p>
          <a:p>
            <a:r>
              <a:rPr lang="en-US" sz="1200" dirty="0"/>
              <a:t>        Exo kernels</a:t>
            </a:r>
          </a:p>
          <a:p>
            <a:r>
              <a:rPr lang="en-US" sz="1200" dirty="0"/>
              <a:t>        Micro kernels</a:t>
            </a:r>
          </a:p>
          <a:p>
            <a:r>
              <a:rPr lang="en-US" sz="1200" dirty="0"/>
              <a:t>    System </a:t>
            </a:r>
            <a:r>
              <a:rPr lang="en-US" sz="1200" dirty="0" err="1"/>
              <a:t>Library:Linux</a:t>
            </a:r>
            <a:r>
              <a:rPr lang="en-US" sz="1200" dirty="0"/>
              <a:t> uses system libraries, also known as shared libraries, to implement various functionalities of the operating system. These libraries contain pre-written code that applications can use to perform specific tasks. By using these libraries, developers can save time and effort, as they don’t need to write the same code repeatedly. System libraries act as an interface between applications and the kernel, providing a standardized and efficient way for applications to interact with the underlying system.</a:t>
            </a:r>
          </a:p>
          <a:p>
            <a:r>
              <a:rPr lang="en-US" sz="1200" dirty="0"/>
              <a:t>    </a:t>
            </a:r>
            <a:r>
              <a:rPr lang="en-US" sz="1200" dirty="0" err="1"/>
              <a:t>Shell:The</a:t>
            </a:r>
            <a:r>
              <a:rPr lang="en-US" sz="1200" dirty="0"/>
              <a:t> shell is the user interface of the Linux Operating System. It allows users to interact with the system by entering commands, which the shell interprets and executes. The shell serves as a bridge between the user and the kernel, forwarding the user’s requests to the kernel for processing. It provides a convenient way for users to perform various tasks, such as running programs, managing files, and configuring the system.</a:t>
            </a:r>
          </a:p>
          <a:p>
            <a:r>
              <a:rPr lang="en-US" sz="1200" dirty="0"/>
              <a:t>    Hardware Layer: The hardware layer encompasses all the physical components of the computer, such as RAM (Random Access Memory), HDD (Hard Disk Drive), CPU (Central Processing Unit), and input/output devices. This layer is responsible for interacting with the Linux Operating System and providing the necessary resources for the system and applications to function properly. The Linux kernel and system libraries enable communication and control over these hardware components, ensuring that they work harmoniously together.</a:t>
            </a:r>
          </a:p>
          <a:p>
            <a:r>
              <a:rPr lang="en-US" sz="1200" dirty="0"/>
              <a:t>    System Utility: System utilities are essential tools and programs provided by the Linux Operating System to manage and configure various aspects of the system. These utilities perform tasks such as installing software, configuring network settings, monitoring system performance, managing users and permissions, and much more. System utilities simplify system administration tasks, making it easier for users to maintain their Linux systems efficiently.</a:t>
            </a:r>
            <a:endParaRPr lang="ru-UA" sz="1200" dirty="0"/>
          </a:p>
        </p:txBody>
      </p:sp>
      <p:sp>
        <p:nvSpPr>
          <p:cNvPr id="11" name="TextBox 10">
            <a:extLst>
              <a:ext uri="{FF2B5EF4-FFF2-40B4-BE49-F238E27FC236}">
                <a16:creationId xmlns:a16="http://schemas.microsoft.com/office/drawing/2014/main" id="{6747A8D6-9EC2-C0A9-62D5-60382CDE7BD6}"/>
              </a:ext>
            </a:extLst>
          </p:cNvPr>
          <p:cNvSpPr txBox="1"/>
          <p:nvPr/>
        </p:nvSpPr>
        <p:spPr>
          <a:xfrm>
            <a:off x="4322618" y="6079351"/>
            <a:ext cx="4191000" cy="276999"/>
          </a:xfrm>
          <a:prstGeom prst="rect">
            <a:avLst/>
          </a:prstGeom>
          <a:noFill/>
        </p:spPr>
        <p:txBody>
          <a:bodyPr wrap="square">
            <a:spAutoFit/>
          </a:bodyPr>
          <a:lstStyle/>
          <a:p>
            <a:r>
              <a:rPr lang="ru-UA" sz="1200" dirty="0"/>
              <a:t>https://www.geeksforgeeks.org/videos/linux-architecture/</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File Hierarchy Structure</a:t>
            </a:r>
          </a:p>
        </p:txBody>
      </p:sp>
      <p:pic>
        <p:nvPicPr>
          <p:cNvPr id="5" name="Picture 4">
            <a:extLst>
              <a:ext uri="{FF2B5EF4-FFF2-40B4-BE49-F238E27FC236}">
                <a16:creationId xmlns:a16="http://schemas.microsoft.com/office/drawing/2014/main" id="{A4BAF5CA-0209-DB06-5D5D-B311881DE819}"/>
              </a:ext>
            </a:extLst>
          </p:cNvPr>
          <p:cNvPicPr>
            <a:picLocks noChangeAspect="1"/>
          </p:cNvPicPr>
          <p:nvPr/>
        </p:nvPicPr>
        <p:blipFill>
          <a:blip r:embed="rId2"/>
          <a:stretch>
            <a:fillRect/>
          </a:stretch>
        </p:blipFill>
        <p:spPr>
          <a:xfrm>
            <a:off x="1540830" y="5160791"/>
            <a:ext cx="802320" cy="82927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170B3F8A-BA99-F041-C0AA-833F1E4C6781}"/>
              </a:ext>
            </a:extLst>
          </p:cNvPr>
          <p:cNvSpPr txBox="1"/>
          <p:nvPr/>
        </p:nvSpPr>
        <p:spPr>
          <a:xfrm>
            <a:off x="4527804" y="1117235"/>
            <a:ext cx="6096000" cy="4247317"/>
          </a:xfrm>
          <a:prstGeom prst="rect">
            <a:avLst/>
          </a:prstGeom>
          <a:noFill/>
        </p:spPr>
        <p:txBody>
          <a:bodyPr wrap="square">
            <a:spAutoFit/>
          </a:bodyPr>
          <a:lstStyle/>
          <a:p>
            <a:r>
              <a:rPr lang="en-US" dirty="0"/>
              <a:t>The Linux File Hierarchy Structure or the Filesystem Hierarchy Standard (FHS) defines the directory structure and directory contents in Unix-like operating systems. It is maintained by the Linux Foundation. </a:t>
            </a:r>
          </a:p>
          <a:p>
            <a:endParaRPr lang="en-US" dirty="0"/>
          </a:p>
          <a:p>
            <a:r>
              <a:rPr lang="en-US" dirty="0"/>
              <a:t>    In the FHS, all files and directories appear under the root directory /, even if they are stored on different physical or virtual devices.</a:t>
            </a:r>
          </a:p>
          <a:p>
            <a:r>
              <a:rPr lang="en-US" dirty="0"/>
              <a:t>    Some of these directories only exist on a particular system if certain subsystems, such as the X Window System, are installed.</a:t>
            </a:r>
          </a:p>
          <a:p>
            <a:r>
              <a:rPr lang="en-US" dirty="0"/>
              <a:t>    Most of these directories exist in all UNIX operating systems and are generally used in much the same way; however, the descriptions here are those used specifically for the FHS and are not considered authoritative for platforms other than Linux.</a:t>
            </a:r>
            <a:endParaRPr lang="ru-UA" dirty="0"/>
          </a:p>
        </p:txBody>
      </p:sp>
      <p:sp>
        <p:nvSpPr>
          <p:cNvPr id="8" name="TextBox 7">
            <a:extLst>
              <a:ext uri="{FF2B5EF4-FFF2-40B4-BE49-F238E27FC236}">
                <a16:creationId xmlns:a16="http://schemas.microsoft.com/office/drawing/2014/main" id="{0CC837E2-08C2-754A-98D2-87800D0A28F7}"/>
              </a:ext>
            </a:extLst>
          </p:cNvPr>
          <p:cNvSpPr txBox="1"/>
          <p:nvPr/>
        </p:nvSpPr>
        <p:spPr>
          <a:xfrm>
            <a:off x="4336473" y="5851563"/>
            <a:ext cx="4927476" cy="276999"/>
          </a:xfrm>
          <a:prstGeom prst="rect">
            <a:avLst/>
          </a:prstGeom>
          <a:noFill/>
        </p:spPr>
        <p:txBody>
          <a:bodyPr wrap="square">
            <a:spAutoFit/>
          </a:bodyPr>
          <a:lstStyle/>
          <a:p>
            <a:r>
              <a:rPr lang="en-US" sz="1200" dirty="0"/>
              <a:t>https://www.geeksforgeeks.org/linux-file-hierarchy-structure/?ref=lbp</a:t>
            </a:r>
            <a:endParaRPr lang="ru-UA" sz="1200" dirty="0"/>
          </a:p>
        </p:txBody>
      </p:sp>
      <p:sp>
        <p:nvSpPr>
          <p:cNvPr id="11" name="TextBox 10">
            <a:extLst>
              <a:ext uri="{FF2B5EF4-FFF2-40B4-BE49-F238E27FC236}">
                <a16:creationId xmlns:a16="http://schemas.microsoft.com/office/drawing/2014/main" id="{43143286-4C19-13E9-2EEB-116D6F1CACAD}"/>
              </a:ext>
            </a:extLst>
          </p:cNvPr>
          <p:cNvSpPr txBox="1"/>
          <p:nvPr/>
        </p:nvSpPr>
        <p:spPr>
          <a:xfrm>
            <a:off x="4458532" y="6117124"/>
            <a:ext cx="4927476" cy="276999"/>
          </a:xfrm>
          <a:prstGeom prst="rect">
            <a:avLst/>
          </a:prstGeom>
          <a:noFill/>
        </p:spPr>
        <p:txBody>
          <a:bodyPr wrap="square">
            <a:spAutoFit/>
          </a:bodyPr>
          <a:lstStyle/>
          <a:p>
            <a:r>
              <a:rPr lang="ru-UA" sz="1200" dirty="0"/>
              <a:t>https://www.geeksforgeeks.org/linux-directory-structure/?ref=lbp</a:t>
            </a:r>
          </a:p>
        </p:txBody>
      </p:sp>
    </p:spTree>
    <p:extLst>
      <p:ext uri="{BB962C8B-B14F-4D97-AF65-F5344CB8AC3E}">
        <p14:creationId xmlns:p14="http://schemas.microsoft.com/office/powerpoint/2010/main" val="50150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Kernel</a:t>
            </a:r>
          </a:p>
        </p:txBody>
      </p:sp>
      <p:pic>
        <p:nvPicPr>
          <p:cNvPr id="4" name="Picture 3">
            <a:extLst>
              <a:ext uri="{FF2B5EF4-FFF2-40B4-BE49-F238E27FC236}">
                <a16:creationId xmlns:a16="http://schemas.microsoft.com/office/drawing/2014/main" id="{2A6CB88C-BD1B-4227-7CDB-0FD27BDC3E03}"/>
              </a:ext>
            </a:extLst>
          </p:cNvPr>
          <p:cNvPicPr>
            <a:picLocks noChangeAspect="1"/>
          </p:cNvPicPr>
          <p:nvPr/>
        </p:nvPicPr>
        <p:blipFill>
          <a:blip r:embed="rId2"/>
          <a:stretch>
            <a:fillRect/>
          </a:stretch>
        </p:blipFill>
        <p:spPr>
          <a:xfrm>
            <a:off x="1618479" y="5088335"/>
            <a:ext cx="1124720" cy="87419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DB4F2B8E-D071-D779-12C1-27FE2B9D4F2B}"/>
              </a:ext>
            </a:extLst>
          </p:cNvPr>
          <p:cNvSpPr txBox="1"/>
          <p:nvPr/>
        </p:nvSpPr>
        <p:spPr>
          <a:xfrm>
            <a:off x="4476752" y="1395016"/>
            <a:ext cx="6997826" cy="4247317"/>
          </a:xfrm>
          <a:prstGeom prst="rect">
            <a:avLst/>
          </a:prstGeom>
          <a:noFill/>
        </p:spPr>
        <p:txBody>
          <a:bodyPr wrap="square">
            <a:spAutoFit/>
          </a:bodyPr>
          <a:lstStyle/>
          <a:p>
            <a:r>
              <a:rPr lang="en-US" dirty="0"/>
              <a:t>Figure: The Linux Kernel for the purpose of this article we will only be focusing on the 1st three important subsystems of the Linux Kernel. The basic functioning of each of the 1st three subsystems is elaborated below:</a:t>
            </a:r>
          </a:p>
          <a:p>
            <a:endParaRPr lang="en-US" dirty="0"/>
          </a:p>
          <a:p>
            <a:r>
              <a:rPr lang="en-US" dirty="0"/>
              <a:t>    The Process Scheduler: This kernel subsystem is responsible for fairly distributing the CPU time among all the processes running on the system simultaneously.</a:t>
            </a:r>
          </a:p>
          <a:p>
            <a:r>
              <a:rPr lang="en-US" dirty="0"/>
              <a:t>    The Memory Management Unit: This kernel sub-unit is responsible for proper distribution of the memory resources among the various processes running on the system. The MMU does more than just simply provide separate virtual address spaces for each of the processes.</a:t>
            </a:r>
          </a:p>
          <a:p>
            <a:r>
              <a:rPr lang="en-US" dirty="0"/>
              <a:t>    The Virtual File System: This subsystem is responsible for providing a unified interface to access stored data across different filesystems and physical storage media.</a:t>
            </a:r>
            <a:endParaRPr lang="ru-UA" dirty="0"/>
          </a:p>
        </p:txBody>
      </p:sp>
      <p:sp>
        <p:nvSpPr>
          <p:cNvPr id="8" name="TextBox 7">
            <a:extLst>
              <a:ext uri="{FF2B5EF4-FFF2-40B4-BE49-F238E27FC236}">
                <a16:creationId xmlns:a16="http://schemas.microsoft.com/office/drawing/2014/main" id="{E129C229-859D-936C-6B6E-6DF3F0407EBF}"/>
              </a:ext>
            </a:extLst>
          </p:cNvPr>
          <p:cNvSpPr txBox="1"/>
          <p:nvPr/>
        </p:nvSpPr>
        <p:spPr>
          <a:xfrm>
            <a:off x="4133850" y="6183933"/>
            <a:ext cx="4059382" cy="276999"/>
          </a:xfrm>
          <a:prstGeom prst="rect">
            <a:avLst/>
          </a:prstGeom>
          <a:noFill/>
        </p:spPr>
        <p:txBody>
          <a:bodyPr wrap="square">
            <a:spAutoFit/>
          </a:bodyPr>
          <a:lstStyle/>
          <a:p>
            <a:r>
              <a:rPr lang="ru-UA" sz="1200" dirty="0"/>
              <a:t>https://www.geeksforgeeks.org/the-linux-kernel/?ref=lbp</a:t>
            </a:r>
          </a:p>
        </p:txBody>
      </p:sp>
    </p:spTree>
    <p:extLst>
      <p:ext uri="{BB962C8B-B14F-4D97-AF65-F5344CB8AC3E}">
        <p14:creationId xmlns:p14="http://schemas.microsoft.com/office/powerpoint/2010/main" val="171525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Linux Boot Process</a:t>
            </a:r>
          </a:p>
        </p:txBody>
      </p:sp>
      <p:pic>
        <p:nvPicPr>
          <p:cNvPr id="5" name="Picture 4">
            <a:extLst>
              <a:ext uri="{FF2B5EF4-FFF2-40B4-BE49-F238E27FC236}">
                <a16:creationId xmlns:a16="http://schemas.microsoft.com/office/drawing/2014/main" id="{0FAED572-EA77-9F92-AAE0-98DD8CFA7D98}"/>
              </a:ext>
            </a:extLst>
          </p:cNvPr>
          <p:cNvPicPr>
            <a:picLocks noChangeAspect="1"/>
          </p:cNvPicPr>
          <p:nvPr/>
        </p:nvPicPr>
        <p:blipFill>
          <a:blip r:embed="rId2"/>
          <a:stretch>
            <a:fillRect/>
          </a:stretch>
        </p:blipFill>
        <p:spPr>
          <a:xfrm>
            <a:off x="1522857" y="5283981"/>
            <a:ext cx="944117" cy="62783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72447943-B61B-559C-9492-74C6445EB0C7}"/>
              </a:ext>
            </a:extLst>
          </p:cNvPr>
          <p:cNvSpPr txBox="1"/>
          <p:nvPr/>
        </p:nvSpPr>
        <p:spPr>
          <a:xfrm>
            <a:off x="4696691" y="1574019"/>
            <a:ext cx="6096000" cy="3693319"/>
          </a:xfrm>
          <a:prstGeom prst="rect">
            <a:avLst/>
          </a:prstGeom>
          <a:noFill/>
        </p:spPr>
        <p:txBody>
          <a:bodyPr wrap="square">
            <a:spAutoFit/>
          </a:bodyPr>
          <a:lstStyle/>
          <a:p>
            <a:r>
              <a:rPr lang="en-US" dirty="0"/>
              <a:t>Stages of Linux Boot Process:</a:t>
            </a:r>
          </a:p>
          <a:p>
            <a:endParaRPr lang="en-US" dirty="0"/>
          </a:p>
          <a:p>
            <a:r>
              <a:rPr lang="en-US" dirty="0"/>
              <a:t>    The machine’s BIOS (Basic Input/Output System) or boot microcode hundreds and runs a boot loader.</a:t>
            </a:r>
          </a:p>
          <a:p>
            <a:r>
              <a:rPr lang="en-US" dirty="0"/>
              <a:t>    Boot loader finds the kernel image on the disk and loads it into memory, to start the system.</a:t>
            </a:r>
          </a:p>
          <a:p>
            <a:r>
              <a:rPr lang="en-US" dirty="0"/>
              <a:t>    The kernel initializes the devices and their drivers.</a:t>
            </a:r>
          </a:p>
          <a:p>
            <a:r>
              <a:rPr lang="en-US" dirty="0"/>
              <a:t>    The kernel mounts the basis filesystem.</a:t>
            </a:r>
          </a:p>
          <a:p>
            <a:r>
              <a:rPr lang="en-US" dirty="0"/>
              <a:t>    The kernel starts a program referred to as </a:t>
            </a:r>
            <a:r>
              <a:rPr lang="en-US" dirty="0" err="1"/>
              <a:t>init</a:t>
            </a:r>
            <a:r>
              <a:rPr lang="en-US" dirty="0"/>
              <a:t> with a method ID zero</a:t>
            </a:r>
          </a:p>
          <a:p>
            <a:r>
              <a:rPr lang="en-US" dirty="0"/>
              <a:t>    </a:t>
            </a:r>
            <a:r>
              <a:rPr lang="en-US" dirty="0" err="1"/>
              <a:t>init</a:t>
            </a:r>
            <a:r>
              <a:rPr lang="en-US" dirty="0"/>
              <a:t> sets the remainder of the system processes in motion.</a:t>
            </a:r>
          </a:p>
          <a:p>
            <a:r>
              <a:rPr lang="en-US" dirty="0"/>
              <a:t>    For some purpose, </a:t>
            </a:r>
            <a:r>
              <a:rPr lang="en-US" dirty="0" err="1"/>
              <a:t>init</a:t>
            </a:r>
            <a:r>
              <a:rPr lang="en-US" dirty="0"/>
              <a:t> starts a method permitting you to log in, typically at the top or close to the top of the boot sequence.</a:t>
            </a:r>
            <a:endParaRPr lang="ru-UA" dirty="0"/>
          </a:p>
        </p:txBody>
      </p:sp>
    </p:spTree>
    <p:extLst>
      <p:ext uri="{BB962C8B-B14F-4D97-AF65-F5344CB8AC3E}">
        <p14:creationId xmlns:p14="http://schemas.microsoft.com/office/powerpoint/2010/main" val="11917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Permissions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4" name="Picture 3">
            <a:extLst>
              <a:ext uri="{FF2B5EF4-FFF2-40B4-BE49-F238E27FC236}">
                <a16:creationId xmlns:a16="http://schemas.microsoft.com/office/drawing/2014/main" id="{C472D84E-B95C-260C-8BB1-7ED8ED80283E}"/>
              </a:ext>
            </a:extLst>
          </p:cNvPr>
          <p:cNvPicPr>
            <a:picLocks noChangeAspect="1"/>
          </p:cNvPicPr>
          <p:nvPr/>
        </p:nvPicPr>
        <p:blipFill>
          <a:blip r:embed="rId2"/>
          <a:stretch>
            <a:fillRect/>
          </a:stretch>
        </p:blipFill>
        <p:spPr>
          <a:xfrm>
            <a:off x="1399309" y="5108327"/>
            <a:ext cx="1420062" cy="703517"/>
          </a:xfrm>
          <a:prstGeom prst="rect">
            <a:avLst/>
          </a:prstGeom>
        </p:spPr>
      </p:pic>
      <p:sp>
        <p:nvSpPr>
          <p:cNvPr id="8" name="TextBox 7">
            <a:extLst>
              <a:ext uri="{FF2B5EF4-FFF2-40B4-BE49-F238E27FC236}">
                <a16:creationId xmlns:a16="http://schemas.microsoft.com/office/drawing/2014/main" id="{5F2AD2B8-6B41-46FC-8297-91922909A03C}"/>
              </a:ext>
            </a:extLst>
          </p:cNvPr>
          <p:cNvSpPr txBox="1"/>
          <p:nvPr/>
        </p:nvSpPr>
        <p:spPr>
          <a:xfrm>
            <a:off x="4216526" y="6079351"/>
            <a:ext cx="6096000" cy="276999"/>
          </a:xfrm>
          <a:prstGeom prst="rect">
            <a:avLst/>
          </a:prstGeom>
          <a:noFill/>
        </p:spPr>
        <p:txBody>
          <a:bodyPr wrap="square">
            <a:spAutoFit/>
          </a:bodyPr>
          <a:lstStyle/>
          <a:p>
            <a:r>
              <a:rPr lang="en-US" sz="1200" dirty="0"/>
              <a:t>https://www.geeksforgeeks.org/permissions-in-linux/?ref=header_search</a:t>
            </a:r>
            <a:endParaRPr lang="ru-UA" sz="1200" dirty="0"/>
          </a:p>
        </p:txBody>
      </p:sp>
      <p:sp>
        <p:nvSpPr>
          <p:cNvPr id="11" name="TextBox 10">
            <a:extLst>
              <a:ext uri="{FF2B5EF4-FFF2-40B4-BE49-F238E27FC236}">
                <a16:creationId xmlns:a16="http://schemas.microsoft.com/office/drawing/2014/main" id="{0F413AFC-66B0-FD7A-7156-C4673B23539C}"/>
              </a:ext>
            </a:extLst>
          </p:cNvPr>
          <p:cNvSpPr txBox="1"/>
          <p:nvPr/>
        </p:nvSpPr>
        <p:spPr>
          <a:xfrm>
            <a:off x="4534731" y="2031074"/>
            <a:ext cx="6096000" cy="2308324"/>
          </a:xfrm>
          <a:prstGeom prst="rect">
            <a:avLst/>
          </a:prstGeom>
          <a:noFill/>
        </p:spPr>
        <p:txBody>
          <a:bodyPr wrap="square">
            <a:spAutoFit/>
          </a:bodyPr>
          <a:lstStyle/>
          <a:p>
            <a:r>
              <a:rPr lang="en-US" dirty="0"/>
              <a:t> Owners: These permissions apply exclusively to the individuals who own the files or directories.</a:t>
            </a:r>
          </a:p>
          <a:p>
            <a:r>
              <a:rPr lang="en-US" dirty="0"/>
              <a:t>    Groups: Permissions can be assigned to a specific group of users, impacting only those within that particular group.</a:t>
            </a:r>
          </a:p>
          <a:p>
            <a:r>
              <a:rPr lang="en-US" dirty="0"/>
              <a:t>    All Users: These permissions apply universally to all users on the system, presenting the highest security risk. Assigning permissions to all users should be done cautiously to prevent potential security vulnerabilities.</a:t>
            </a:r>
            <a:endParaRPr lang="ru-UA" dirty="0"/>
          </a:p>
        </p:txBody>
      </p:sp>
    </p:spTree>
    <p:extLst>
      <p:ext uri="{BB962C8B-B14F-4D97-AF65-F5344CB8AC3E}">
        <p14:creationId xmlns:p14="http://schemas.microsoft.com/office/powerpoint/2010/main" val="73106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a:t>
            </a:r>
          </a:p>
        </p:txBody>
      </p:sp>
      <p:pic>
        <p:nvPicPr>
          <p:cNvPr id="5" name="Picture 4" descr="A black and white cube with a white face&#10;&#10;Description automatically generated">
            <a:extLst>
              <a:ext uri="{FF2B5EF4-FFF2-40B4-BE49-F238E27FC236}">
                <a16:creationId xmlns:a16="http://schemas.microsoft.com/office/drawing/2014/main" id="{49649CEC-2693-E830-B46E-A31C0B523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78" y="5081744"/>
            <a:ext cx="1100631" cy="11006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C3737C45-9032-93CD-C150-6B3898611AD6}"/>
              </a:ext>
            </a:extLst>
          </p:cNvPr>
          <p:cNvSpPr txBox="1"/>
          <p:nvPr/>
        </p:nvSpPr>
        <p:spPr>
          <a:xfrm>
            <a:off x="4927476" y="2413337"/>
            <a:ext cx="6096000" cy="2031325"/>
          </a:xfrm>
          <a:prstGeom prst="rect">
            <a:avLst/>
          </a:prstGeom>
          <a:noFill/>
        </p:spPr>
        <p:txBody>
          <a:bodyPr wrap="square">
            <a:spAutoFit/>
          </a:bodyPr>
          <a:lstStyle/>
          <a:p>
            <a:r>
              <a:rPr lang="en-US" dirty="0"/>
              <a:t>A shell is a special user program that provides an interface for the user to use operating system services. Shell accepts human-readable commands from users and converts them into something which the kernel can understand. It is a command language interpreter that executes commands read from input devices such as keyboards or from files. The shell gets started when the user logs in or starts the terminal.</a:t>
            </a:r>
            <a:endParaRPr lang="ru-UA" dirty="0"/>
          </a:p>
        </p:txBody>
      </p:sp>
      <p:sp>
        <p:nvSpPr>
          <p:cNvPr id="8" name="TextBox 7">
            <a:extLst>
              <a:ext uri="{FF2B5EF4-FFF2-40B4-BE49-F238E27FC236}">
                <a16:creationId xmlns:a16="http://schemas.microsoft.com/office/drawing/2014/main" id="{EC2EF2C3-E608-0FEB-DC59-A949B16379A3}"/>
              </a:ext>
            </a:extLst>
          </p:cNvPr>
          <p:cNvSpPr txBox="1"/>
          <p:nvPr/>
        </p:nvSpPr>
        <p:spPr>
          <a:xfrm>
            <a:off x="4133850" y="5632059"/>
            <a:ext cx="4927476" cy="276999"/>
          </a:xfrm>
          <a:prstGeom prst="rect">
            <a:avLst/>
          </a:prstGeom>
          <a:noFill/>
        </p:spPr>
        <p:txBody>
          <a:bodyPr wrap="square">
            <a:spAutoFit/>
          </a:bodyPr>
          <a:lstStyle/>
          <a:p>
            <a:r>
              <a:rPr lang="en-US" sz="1200" dirty="0"/>
              <a:t>https://www.geeksforgeeks.org/introduction-linux-shell-shell-scripting/</a:t>
            </a:r>
            <a:endParaRPr lang="ru-UA" sz="1200" dirty="0"/>
          </a:p>
        </p:txBody>
      </p:sp>
      <p:sp>
        <p:nvSpPr>
          <p:cNvPr id="11" name="TextBox 10">
            <a:extLst>
              <a:ext uri="{FF2B5EF4-FFF2-40B4-BE49-F238E27FC236}">
                <a16:creationId xmlns:a16="http://schemas.microsoft.com/office/drawing/2014/main" id="{F1BC1187-6479-40A2-18FA-662130C993BF}"/>
              </a:ext>
            </a:extLst>
          </p:cNvPr>
          <p:cNvSpPr txBox="1"/>
          <p:nvPr/>
        </p:nvSpPr>
        <p:spPr>
          <a:xfrm>
            <a:off x="4158927" y="6038184"/>
            <a:ext cx="4378036" cy="276999"/>
          </a:xfrm>
          <a:prstGeom prst="rect">
            <a:avLst/>
          </a:prstGeom>
          <a:noFill/>
        </p:spPr>
        <p:txBody>
          <a:bodyPr wrap="square">
            <a:spAutoFit/>
          </a:bodyPr>
          <a:lstStyle/>
          <a:p>
            <a:r>
              <a:rPr lang="ru-UA" sz="1200" dirty="0"/>
              <a:t>https://www.geeksforgeeks.org/different-shells-in-linux/?ref=lbp</a:t>
            </a:r>
          </a:p>
        </p:txBody>
      </p:sp>
    </p:spTree>
    <p:extLst>
      <p:ext uri="{BB962C8B-B14F-4D97-AF65-F5344CB8AC3E}">
        <p14:creationId xmlns:p14="http://schemas.microsoft.com/office/powerpoint/2010/main" val="274925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2384</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Step 9. OS Administer</vt:lpstr>
      <vt:lpstr>Agenda</vt:lpstr>
      <vt:lpstr>Linux OS</vt:lpstr>
      <vt:lpstr>Architecture of Linux</vt:lpstr>
      <vt:lpstr>Linux File Hierarchy Structure</vt:lpstr>
      <vt:lpstr>Linux Kernel</vt:lpstr>
      <vt:lpstr>Stages of Linux Boot Process</vt:lpstr>
      <vt:lpstr>Linux Permissions</vt:lpstr>
      <vt:lpstr>Linux Shells</vt:lpstr>
      <vt:lpstr>Linux Shells Scripts</vt:lpstr>
      <vt:lpstr>Basic Linux Command</vt:lpstr>
      <vt:lpstr>Windows OS</vt:lpstr>
      <vt:lpstr>Architecture of Windows</vt:lpstr>
      <vt:lpstr>Stages of Windows Boot Process</vt:lpstr>
      <vt:lpstr>NTFS Permissions</vt:lpstr>
      <vt:lpstr>Windows shells</vt:lpstr>
      <vt:lpstr>Windows Shells Scripts</vt:lpstr>
      <vt:lpstr>SSH</vt:lpstr>
      <vt:lpstr>Powershell Remoting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2024-02-15T15:07:18Z</dcterms:modified>
</cp:coreProperties>
</file>