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302" r:id="rId3"/>
    <p:sldId id="303" r:id="rId4"/>
    <p:sldId id="256" r:id="rId5"/>
    <p:sldId id="304" r:id="rId6"/>
    <p:sldId id="26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Terraform" id="{09CA0578-9490-4F4F-A6FA-697E70E6C9E0}">
          <p14:sldIdLst>
            <p14:sldId id="256"/>
            <p14:sldId id="304"/>
            <p14:sldId id="26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sible" id="{84DFBF41-92CA-4C22-9634-50F1DFDC41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282-8772-44DD-ADE1-6DE4E20DF9D4}" v="54" dt="2024-01-31T08:21:47.738"/>
    <p1510:client id="{CD6A1DE1-ACF9-4B80-94F3-F58CA81605B6}" v="2" dt="2024-01-31T14:09:40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5:06:54.085" v="166" actId="17846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Cloud Computing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2B7ED56E-EBC9-461A-8FD4-163FA2169B7C}">
      <dgm:prSet/>
      <dgm:spPr/>
      <dgm:t>
        <a:bodyPr/>
        <a:lstStyle/>
        <a:p>
          <a:r>
            <a:rPr lang="en-US" dirty="0"/>
            <a:t>Azure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C71D7821-CC2C-4ED6-BFBE-FAE3CC2E8DA1}" type="parTrans" cxnId="{BF555944-BDA0-488C-8626-E7431C0B2A69}">
      <dgm:prSet/>
      <dgm:spPr/>
      <dgm:t>
        <a:bodyPr/>
        <a:lstStyle/>
        <a:p>
          <a:endParaRPr lang="ru-UA"/>
        </a:p>
      </dgm:t>
    </dgm:pt>
    <dgm:pt modelId="{CD9A4AA0-7D39-41C7-9C1A-118ECBD08BD8}" type="sibTrans" cxnId="{BF555944-BDA0-488C-8626-E7431C0B2A69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F48DE76-B89B-4A74-A00B-7781F893FA11}" type="pres">
      <dgm:prSet presAssocID="{474E530C-8388-441E-8514-9E5C43069E6C}" presName="sp" presStyleCnt="0"/>
      <dgm:spPr/>
    </dgm:pt>
    <dgm:pt modelId="{3E340D75-502F-4147-A22B-12FB71A3EA65}" type="pres">
      <dgm:prSet presAssocID="{2B7ED56E-EBC9-461A-8FD4-163FA2169B7C}" presName="linNode" presStyleCnt="0"/>
      <dgm:spPr/>
    </dgm:pt>
    <dgm:pt modelId="{9C41D13D-9CC8-48E3-B766-D9CB4071F417}" type="pres">
      <dgm:prSet presAssocID="{2B7ED56E-EBC9-461A-8FD4-163FA2169B7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0091702-3A6F-42AF-AB1A-21EEAB08BD84}" type="presOf" srcId="{2B7ED56E-EBC9-461A-8FD4-163FA2169B7C}" destId="{9C41D13D-9CC8-48E3-B766-D9CB4071F417}" srcOrd="0" destOrd="0" presId="urn:microsoft.com/office/officeart/2005/8/layout/vList5"/>
    <dgm:cxn modelId="{BF555944-BDA0-488C-8626-E7431C0B2A69}" srcId="{1C600E66-A0CB-470F-8514-C91590285CB3}" destId="{2B7ED56E-EBC9-461A-8FD4-163FA2169B7C}" srcOrd="2" destOrd="0" parTransId="{C71D7821-CC2C-4ED6-BFBE-FAE3CC2E8DA1}" sibTransId="{CD9A4AA0-7D39-41C7-9C1A-118ECBD08BD8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  <dgm:cxn modelId="{D765BC93-E9CA-4FCD-9D9E-58F39FC16382}" type="presParOf" srcId="{76D6B6BC-F8F0-4466-930A-673E438AD175}" destId="{FF48DE76-B89B-4A74-A00B-7781F893FA11}" srcOrd="3" destOrd="0" presId="urn:microsoft.com/office/officeart/2005/8/layout/vList5"/>
    <dgm:cxn modelId="{A14AD7B0-BB9C-48B0-8938-D227B4AFC8CB}" type="presParOf" srcId="{76D6B6BC-F8F0-4466-930A-673E438AD175}" destId="{3E340D75-502F-4147-A22B-12FB71A3EA65}" srcOrd="4" destOrd="0" presId="urn:microsoft.com/office/officeart/2005/8/layout/vList5"/>
    <dgm:cxn modelId="{F4703A48-C8E3-48BF-8498-747A5B122CF1}" type="presParOf" srcId="{3E340D75-502F-4147-A22B-12FB71A3EA65}" destId="{9C41D13D-9CC8-48E3-B766-D9CB4071F41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1711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Cloud Computing</a:t>
          </a:r>
        </a:p>
      </dsp:txBody>
      <dsp:txXfrm>
        <a:off x="2100142" y="56854"/>
        <a:ext cx="2190338" cy="1019319"/>
      </dsp:txXfrm>
    </dsp:sp>
    <dsp:sp modelId="{B6CE390F-56AC-45A8-A0DF-3A7B8C2FEB1E}">
      <dsp:nvSpPr>
        <dsp:cNvPr id="0" name=""/>
        <dsp:cNvSpPr/>
      </dsp:nvSpPr>
      <dsp:spPr>
        <a:xfrm>
          <a:off x="2044999" y="1187797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AWS</a:t>
          </a:r>
        </a:p>
      </dsp:txBody>
      <dsp:txXfrm>
        <a:off x="2100142" y="1242940"/>
        <a:ext cx="2190338" cy="1019319"/>
      </dsp:txXfrm>
    </dsp:sp>
    <dsp:sp modelId="{9C41D13D-9CC8-48E3-B766-D9CB4071F417}">
      <dsp:nvSpPr>
        <dsp:cNvPr id="0" name=""/>
        <dsp:cNvSpPr/>
      </dsp:nvSpPr>
      <dsp:spPr>
        <a:xfrm>
          <a:off x="2044999" y="2373883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Azure</a:t>
          </a:r>
        </a:p>
      </dsp:txBody>
      <dsp:txXfrm>
        <a:off x="2100142" y="2429026"/>
        <a:ext cx="2190338" cy="1019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31.01.2024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31.01.2024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31.01.2024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31.01.2024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5. Infrastructure as a Code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Inspecting Infrastructure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225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Resources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1145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Data 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1888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Providers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449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Variables and Outputs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1686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Modules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2158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Import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193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Expressions/Functions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3308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67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774275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Terraform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Terraform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2280-0E09-E00E-9A77-DDC8C0BF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7"/>
            <a:ext cx="7490311" cy="23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9ACBD-A9C3-7371-B502-430612B3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37" y="530346"/>
            <a:ext cx="6243677" cy="5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CLI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83233-09CA-119D-EF1F-584282E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63" y="242435"/>
            <a:ext cx="4204025" cy="59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Initializing Working Directories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98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Provisioning Infrastructure with Terraform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092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Manipulating Terraform State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92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222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Office Theme</vt:lpstr>
      <vt:lpstr>Step 5. Infrastructure as a Code</vt:lpstr>
      <vt:lpstr>Agenda</vt:lpstr>
      <vt:lpstr>Terraform</vt:lpstr>
      <vt:lpstr>How does Terraform work?</vt:lpstr>
      <vt:lpstr>Terraform workflow</vt:lpstr>
      <vt:lpstr>Terraform - Basic CLI Features</vt:lpstr>
      <vt:lpstr>Terraform - Initializing Working Directories</vt:lpstr>
      <vt:lpstr>Provisioning Infrastructure with Terraform</vt:lpstr>
      <vt:lpstr>Manipulating Terraform State</vt:lpstr>
      <vt:lpstr>Terraform - Inspecting Infrastructure</vt:lpstr>
      <vt:lpstr>Terraform – Elements: Resources</vt:lpstr>
      <vt:lpstr>Terraform – Elements: Data Sources</vt:lpstr>
      <vt:lpstr>Terraform – Elements: Providers</vt:lpstr>
      <vt:lpstr>Terraform – Elements: Variables and Outputs</vt:lpstr>
      <vt:lpstr>Terraform – Modules</vt:lpstr>
      <vt:lpstr>Terraform – Import</vt:lpstr>
      <vt:lpstr>Terraform – Expressions/Functions</vt:lpstr>
      <vt:lpstr>Terraform –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2024-01-31T15:06:57Z</dcterms:modified>
</cp:coreProperties>
</file>