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302" r:id="rId3"/>
    <p:sldId id="303" r:id="rId4"/>
    <p:sldId id="256" r:id="rId5"/>
    <p:sldId id="304" r:id="rId6"/>
    <p:sldId id="306" r:id="rId7"/>
    <p:sldId id="305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Kubernetes" id="{09CA0578-9490-4F4F-A6FA-697E70E6C9E0}">
          <p14:sldIdLst>
            <p14:sldId id="256"/>
            <p14:sldId id="304"/>
            <p14:sldId id="306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444D9-AB70-4B82-9739-5BD0D13BB243}" v="13" dt="2024-02-07T16:44:2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7T16:44:35.512" v="185" actId="1076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Containers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Docker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Containers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Docker</a:t>
          </a:r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BE5F-858D-4495-BCBE-21684EDC0B5C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6B54-3FFD-4655-88D6-F687931AC196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FE26-4FED-4D5D-839E-F86C02A0117E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39E9-12AD-453D-BFE5-5792C230002C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47B3-1F31-4172-92E1-D22EF1F95E8C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29-F663-4612-9389-523FDF87B3F0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B4DE-D99C-4E0E-9875-8EA9F9A16E97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BACA-8C88-4644-800A-7DDB16C53576}" type="datetime1">
              <a:rPr lang="ru-UA" smtClean="0"/>
              <a:t>07.02.2024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D314-2097-4A79-969F-1E34685EA335}" type="datetime1">
              <a:rPr lang="ru-UA" smtClean="0"/>
              <a:t>07.02.2024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474C-92F2-4143-AFFB-63EE3C597E8E}" type="datetime1">
              <a:rPr lang="ru-UA" smtClean="0"/>
              <a:t>07.02.2024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F002-33AA-483D-AD5C-E2C4CEBAD152}" type="datetime1">
              <a:rPr lang="ru-UA" smtClean="0"/>
              <a:t>07.02.2024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8D05-AD97-402E-B624-C9D82E7F086B}" type="datetime1">
              <a:rPr lang="ru-UA" smtClean="0"/>
              <a:t>07.02.2024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662-588E-465B-8CD0-9379DC5A6EBA}" type="datetime1">
              <a:rPr lang="ru-UA" smtClean="0"/>
              <a:t>07.02.2024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0A93-9CE5-4D82-814D-008F65052A37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0612-FB23-4755-AE1A-B67DD96FA1F9}" type="datetime1">
              <a:rPr lang="ru-UA" smtClean="0"/>
              <a:t>07.02.2024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8. Kubernetes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8. Kubernetes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tx1"/>
                </a:solidFill>
              </a:rPr>
              <a:t>Step 8. Kubernetes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Namespaces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6F47C-FA51-80A4-4DCA-643647EE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1445434"/>
            <a:ext cx="6788727" cy="3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Pod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7012C-9BA4-7F71-A6AC-594E7887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05" y="1967266"/>
            <a:ext cx="7161789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A3D07-D650-AD3F-C176-F031CB28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08" y="1062037"/>
            <a:ext cx="6457950" cy="473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AF087-D91C-1875-4531-5877837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08" y="1214437"/>
            <a:ext cx="6457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0F0F2-77FE-E1DE-7712-D9F01C09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76" y="637309"/>
            <a:ext cx="5729853" cy="51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IP vs Node-Port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96D42-B86A-CA8E-2B6A-334535F4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64" y="830282"/>
            <a:ext cx="4469823" cy="2410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6627B-C3C2-6AE1-B7A3-1CD99379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7" y="3429000"/>
            <a:ext cx="4114800" cy="28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C49C-F13E-FE1D-CD83-37EFA8F7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71" y="1235259"/>
            <a:ext cx="5304457" cy="3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Replication Controller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2EAB-EC66-7E20-297D-157B9B7B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09" y="1427136"/>
            <a:ext cx="5063333" cy="36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ConfigMap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82F28-E05A-60E3-234E-361C7014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25" y="1347374"/>
            <a:ext cx="6921786" cy="41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Volumes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A9F45-AF0E-41EB-CBB4-D7A1284F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8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3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8. Kubernetes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46853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Kubernetes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8. Kubernetes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Kubernetes (k8s)?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A1AF6-B6C2-C696-C330-74612C45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6" y="1460512"/>
            <a:ext cx="5566759" cy="41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</a:t>
            </a:r>
            <a:r>
              <a:rPr lang="en-US" sz="3600" dirty="0">
                <a:solidFill>
                  <a:srgbClr val="FFFFFF"/>
                </a:solidFill>
              </a:rPr>
              <a:t>vs Docker Swarm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84952-61BD-3427-F8EA-20FD2E7C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29" y="799733"/>
            <a:ext cx="681132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Ar</a:t>
            </a:r>
            <a:r>
              <a:rPr lang="en-US" sz="3600" dirty="0">
                <a:solidFill>
                  <a:srgbClr val="FFFFFF"/>
                </a:solidFill>
              </a:rPr>
              <a:t>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87C9A-B7EA-6348-3D3F-98C02CAC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61" y="1540005"/>
            <a:ext cx="7371878" cy="34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8E53ABF-9346-B648-A89A-7F894E6B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49" y="1293668"/>
            <a:ext cx="7592291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 in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62952-4821-1467-0306-470A0494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70" y="1574019"/>
            <a:ext cx="7342612" cy="3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Orchestration in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7EDEE-1157-F85C-E1E8-2C8CA66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10" y="1226054"/>
            <a:ext cx="7145779" cy="38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201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Office Theme</vt:lpstr>
      <vt:lpstr>Step 8. Kubernetes</vt:lpstr>
      <vt:lpstr>Agenda</vt:lpstr>
      <vt:lpstr>Kubernetes</vt:lpstr>
      <vt:lpstr>What is Kubernetes (k8s)?</vt:lpstr>
      <vt:lpstr>Kubernetes vs Docker Swarm</vt:lpstr>
      <vt:lpstr>Kubernetes Architecture</vt:lpstr>
      <vt:lpstr>Kubernetes Components</vt:lpstr>
      <vt:lpstr>Containers in Kubernetes</vt:lpstr>
      <vt:lpstr>Container Orchestration in Kubernetes</vt:lpstr>
      <vt:lpstr>Kubernetes – Namespaces</vt:lpstr>
      <vt:lpstr>Kubernetes – Pod</vt:lpstr>
      <vt:lpstr>Kubernetes – Node</vt:lpstr>
      <vt:lpstr>Kubernetes – Services</vt:lpstr>
      <vt:lpstr>Cluster IP vs Node-Port</vt:lpstr>
      <vt:lpstr>Kubernetes Deployment</vt:lpstr>
      <vt:lpstr>Kubernetes – Replication Controller</vt:lpstr>
      <vt:lpstr>Kubernetes – ConfigMap</vt:lpstr>
      <vt:lpstr>Kubernetes – Volumes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2024-02-07T16:44:36Z</dcterms:modified>
</cp:coreProperties>
</file>