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302" r:id="rId3"/>
    <p:sldId id="303" r:id="rId4"/>
    <p:sldId id="256" r:id="rId5"/>
    <p:sldId id="304" r:id="rId6"/>
    <p:sldId id="306" r:id="rId7"/>
    <p:sldId id="305" r:id="rId8"/>
    <p:sldId id="307" r:id="rId9"/>
    <p:sldId id="308" r:id="rId10"/>
    <p:sldId id="309" r:id="rId11"/>
    <p:sldId id="310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Kubernetes" id="{09CA0578-9490-4F4F-A6FA-697E70E6C9E0}">
          <p14:sldIdLst>
            <p14:sldId id="256"/>
            <p14:sldId id="304"/>
            <p14:sldId id="306"/>
            <p14:sldId id="305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444D9-AB70-4B82-9739-5BD0D13BB243}" v="36" dt="2024-02-08T09:14:5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8T09:14:45.665" v="258" actId="14100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87F444D9-AB70-4B82-9739-5BD0D13BB243}" dt="2024-02-08T09:14:45.665" v="258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87F444D9-AB70-4B82-9739-5BD0D13BB243}" dt="2024-02-08T09:14:45.665" v="258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addSp delSp modSp add mod">
        <pc:chgData name="Ihor Aleksandrov" userId="c3051032-6b87-4db2-b257-777a0106fbd9" providerId="ADAL" clId="{87F444D9-AB70-4B82-9739-5BD0D13BB243}" dt="2024-02-08T08:59:29.063" v="200" actId="1076"/>
        <pc:sldMkLst>
          <pc:docMk/>
          <pc:sldMk cId="2438032746" sldId="319"/>
        </pc:sldMkLst>
        <pc:spChg chg="mod">
          <ac:chgData name="Ihor Aleksandrov" userId="c3051032-6b87-4db2-b257-777a0106fbd9" providerId="ADAL" clId="{87F444D9-AB70-4B82-9739-5BD0D13BB243}" dt="2024-02-08T08:58:50.167" v="196" actId="20577"/>
          <ac:spMkLst>
            <pc:docMk/>
            <pc:sldMk cId="24380327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8T08:59:06.857" v="197" actId="478"/>
          <ac:picMkLst>
            <pc:docMk/>
            <pc:sldMk cId="2438032746" sldId="319"/>
            <ac:picMk id="4" creationId="{7F2A9F45-AF0E-41EB-CBB4-D7A1284F6DFF}"/>
          </ac:picMkLst>
        </pc:picChg>
        <pc:picChg chg="add mod">
          <ac:chgData name="Ihor Aleksandrov" userId="c3051032-6b87-4db2-b257-777a0106fbd9" providerId="ADAL" clId="{87F444D9-AB70-4B82-9739-5BD0D13BB243}" dt="2024-02-08T08:59:29.063" v="200" actId="1076"/>
          <ac:picMkLst>
            <pc:docMk/>
            <pc:sldMk cId="2438032746" sldId="319"/>
            <ac:picMk id="5" creationId="{5F1C87C8-7726-14B1-9228-199C17B05F5E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addSp delSp modSp add mod">
        <pc:chgData name="Ihor Aleksandrov" userId="c3051032-6b87-4db2-b257-777a0106fbd9" providerId="ADAL" clId="{87F444D9-AB70-4B82-9739-5BD0D13BB243}" dt="2024-02-08T09:04:49.639" v="223"/>
        <pc:sldMkLst>
          <pc:docMk/>
          <pc:sldMk cId="2779841426" sldId="320"/>
        </pc:sldMkLst>
        <pc:spChg chg="mod">
          <ac:chgData name="Ihor Aleksandrov" userId="c3051032-6b87-4db2-b257-777a0106fbd9" providerId="ADAL" clId="{87F444D9-AB70-4B82-9739-5BD0D13BB243}" dt="2024-02-08T09:04:49.639" v="223"/>
          <ac:spMkLst>
            <pc:docMk/>
            <pc:sldMk cId="2779841426" sldId="320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02:04.336" v="204"/>
          <ac:picMkLst>
            <pc:docMk/>
            <pc:sldMk cId="2779841426" sldId="320"/>
            <ac:picMk id="4" creationId="{B1C10FF9-6CB4-78A6-11E0-737771E74408}"/>
          </ac:picMkLst>
        </pc:picChg>
        <pc:picChg chg="del">
          <ac:chgData name="Ihor Aleksandrov" userId="c3051032-6b87-4db2-b257-777a0106fbd9" providerId="ADAL" clId="{87F444D9-AB70-4B82-9739-5BD0D13BB243}" dt="2024-02-08T09:01:56.625" v="202" actId="478"/>
          <ac:picMkLst>
            <pc:docMk/>
            <pc:sldMk cId="2779841426" sldId="320"/>
            <ac:picMk id="5" creationId="{5F1C87C8-7726-14B1-9228-199C17B05F5E}"/>
          </ac:picMkLst>
        </pc:picChg>
        <pc:picChg chg="add del mod">
          <ac:chgData name="Ihor Aleksandrov" userId="c3051032-6b87-4db2-b257-777a0106fbd9" providerId="ADAL" clId="{87F444D9-AB70-4B82-9739-5BD0D13BB243}" dt="2024-02-08T09:03:36.134" v="213" actId="478"/>
          <ac:picMkLst>
            <pc:docMk/>
            <pc:sldMk cId="2779841426" sldId="320"/>
            <ac:picMk id="7" creationId="{58085562-3561-D941-7D2D-1996289E0FA6}"/>
          </ac:picMkLst>
        </pc:picChg>
        <pc:picChg chg="add del">
          <ac:chgData name="Ihor Aleksandrov" userId="c3051032-6b87-4db2-b257-777a0106fbd9" providerId="ADAL" clId="{87F444D9-AB70-4B82-9739-5BD0D13BB243}" dt="2024-02-08T09:03:41.672" v="215"/>
          <ac:picMkLst>
            <pc:docMk/>
            <pc:sldMk cId="2779841426" sldId="320"/>
            <ac:picMk id="8" creationId="{E32F08DC-AA83-A985-8A23-903BBED8008C}"/>
          </ac:picMkLst>
        </pc:picChg>
        <pc:picChg chg="add mod">
          <ac:chgData name="Ihor Aleksandrov" userId="c3051032-6b87-4db2-b257-777a0106fbd9" providerId="ADAL" clId="{87F444D9-AB70-4B82-9739-5BD0D13BB243}" dt="2024-02-08T09:04:33.548" v="220" actId="1076"/>
          <ac:picMkLst>
            <pc:docMk/>
            <pc:sldMk cId="2779841426" sldId="320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addSp delSp modSp add mod">
        <pc:chgData name="Ihor Aleksandrov" userId="c3051032-6b87-4db2-b257-777a0106fbd9" providerId="ADAL" clId="{87F444D9-AB70-4B82-9739-5BD0D13BB243}" dt="2024-02-08T09:11:04.723" v="233" actId="1076"/>
        <pc:sldMkLst>
          <pc:docMk/>
          <pc:sldMk cId="4159126741" sldId="321"/>
        </pc:sldMkLst>
        <pc:spChg chg="mod">
          <ac:chgData name="Ihor Aleksandrov" userId="c3051032-6b87-4db2-b257-777a0106fbd9" providerId="ADAL" clId="{87F444D9-AB70-4B82-9739-5BD0D13BB243}" dt="2024-02-08T09:10:16.386" v="227"/>
          <ac:spMkLst>
            <pc:docMk/>
            <pc:sldMk cId="4159126741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8T09:11:04.723" v="233" actId="1076"/>
          <ac:picMkLst>
            <pc:docMk/>
            <pc:sldMk cId="4159126741" sldId="321"/>
            <ac:picMk id="5" creationId="{973C29E6-2B0E-84B0-7B5B-A426B0585B3F}"/>
          </ac:picMkLst>
        </pc:picChg>
        <pc:picChg chg="del">
          <ac:chgData name="Ihor Aleksandrov" userId="c3051032-6b87-4db2-b257-777a0106fbd9" providerId="ADAL" clId="{87F444D9-AB70-4B82-9739-5BD0D13BB243}" dt="2024-02-08T09:10:17.855" v="228" actId="478"/>
          <ac:picMkLst>
            <pc:docMk/>
            <pc:sldMk cId="4159126741" sldId="321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  <pc:sldChg chg="addSp delSp modSp add mod">
        <pc:chgData name="Ihor Aleksandrov" userId="c3051032-6b87-4db2-b257-777a0106fbd9" providerId="ADAL" clId="{87F444D9-AB70-4B82-9739-5BD0D13BB243}" dt="2024-02-08T09:13:08.954" v="244" actId="20577"/>
        <pc:sldMkLst>
          <pc:docMk/>
          <pc:sldMk cId="3987160844" sldId="322"/>
        </pc:sldMkLst>
        <pc:spChg chg="mod">
          <ac:chgData name="Ihor Aleksandrov" userId="c3051032-6b87-4db2-b257-777a0106fbd9" providerId="ADAL" clId="{87F444D9-AB70-4B82-9739-5BD0D13BB243}" dt="2024-02-08T09:13:08.954" v="244" actId="20577"/>
          <ac:spMkLst>
            <pc:docMk/>
            <pc:sldMk cId="3987160844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12:51.023" v="237"/>
          <ac:picMkLst>
            <pc:docMk/>
            <pc:sldMk cId="3987160844" sldId="322"/>
            <ac:picMk id="4" creationId="{695E1AAF-AB53-52D1-BCD9-BCCE914BA8E8}"/>
          </ac:picMkLst>
        </pc:picChg>
        <pc:picChg chg="del">
          <ac:chgData name="Ihor Aleksandrov" userId="c3051032-6b87-4db2-b257-777a0106fbd9" providerId="ADAL" clId="{87F444D9-AB70-4B82-9739-5BD0D13BB243}" dt="2024-02-08T09:12:47.405" v="235" actId="478"/>
          <ac:picMkLst>
            <pc:docMk/>
            <pc:sldMk cId="3987160844" sldId="322"/>
            <ac:picMk id="5" creationId="{973C29E6-2B0E-84B0-7B5B-A426B0585B3F}"/>
          </ac:picMkLst>
        </pc:picChg>
        <pc:picChg chg="add mod">
          <ac:chgData name="Ihor Aleksandrov" userId="c3051032-6b87-4db2-b257-777a0106fbd9" providerId="ADAL" clId="{87F444D9-AB70-4B82-9739-5BD0D13BB243}" dt="2024-02-08T09:13:05.012" v="240" actId="1076"/>
          <ac:picMkLst>
            <pc:docMk/>
            <pc:sldMk cId="3987160844" sldId="322"/>
            <ac:picMk id="6" creationId="{A3571683-0A9A-4135-6285-8210F80901C7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/>
            <a:t>Kubernetes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0"/>
          <a:ext cx="2300624" cy="1629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Kubernetes</a:t>
          </a:r>
          <a:endParaRPr lang="en-US" sz="3200" kern="1200" dirty="0"/>
        </a:p>
      </dsp:txBody>
      <dsp:txXfrm>
        <a:off x="2124535" y="79536"/>
        <a:ext cx="2141552" cy="1470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08.02.2024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E5F-858D-4495-BCBE-21684EDC0B5C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6B54-3FFD-4655-88D6-F687931AC196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FE26-4FED-4D5D-839E-F86C02A0117E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9E9-12AD-453D-BFE5-5792C230002C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47B3-1F31-4172-92E1-D22EF1F95E8C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29-F663-4612-9389-523FDF87B3F0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B4DE-D99C-4E0E-9875-8EA9F9A16E97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ACA-8C88-4644-800A-7DDB16C53576}" type="datetime1">
              <a:rPr lang="ru-UA" smtClean="0"/>
              <a:t>08.02.2024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D314-2097-4A79-969F-1E34685EA335}" type="datetime1">
              <a:rPr lang="ru-UA" smtClean="0"/>
              <a:t>08.02.2024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474C-92F2-4143-AFFB-63EE3C597E8E}" type="datetime1">
              <a:rPr lang="ru-UA" smtClean="0"/>
              <a:t>08.02.2024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F002-33AA-483D-AD5C-E2C4CEBAD152}" type="datetime1">
              <a:rPr lang="ru-UA" smtClean="0"/>
              <a:t>08.02.2024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8D05-AD97-402E-B624-C9D82E7F086B}" type="datetime1">
              <a:rPr lang="ru-UA" smtClean="0"/>
              <a:t>08.02.2024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662-588E-465B-8CD0-9379DC5A6EBA}" type="datetime1">
              <a:rPr lang="ru-UA" smtClean="0"/>
              <a:t>08.02.2024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0A93-9CE5-4D82-814D-008F65052A37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0612-FB23-4755-AE1A-B67DD96FA1F9}" type="datetime1">
              <a:rPr lang="ru-UA" smtClean="0"/>
              <a:t>08.02.2024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8. Kubernetes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tx1"/>
                </a:solidFill>
              </a:rPr>
              <a:t>Step 8. Kubernetes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Namespaces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6F47C-FA51-80A4-4DCA-643647EE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1445434"/>
            <a:ext cx="6788727" cy="3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Pod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7012C-9BA4-7F71-A6AC-594E7887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05" y="1967266"/>
            <a:ext cx="7161789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A3D07-D650-AD3F-C176-F031CB28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08" y="1062037"/>
            <a:ext cx="6457950" cy="473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AF087-D91C-1875-4531-58778379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08" y="1214437"/>
            <a:ext cx="64579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0F0F2-77FE-E1DE-7712-D9F01C09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76" y="637309"/>
            <a:ext cx="5729853" cy="51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IP vs Node-Port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96D42-B86A-CA8E-2B6A-334535F4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64" y="830282"/>
            <a:ext cx="4469823" cy="2410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6627B-C3C2-6AE1-B7A3-1CD99379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87" y="3429000"/>
            <a:ext cx="4114800" cy="28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Deployment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9C49C-F13E-FE1D-CD83-37EFA8F7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71" y="1235259"/>
            <a:ext cx="5304457" cy="39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Replication Controller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2EAB-EC66-7E20-297D-157B9B7B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09" y="1427136"/>
            <a:ext cx="5063333" cy="36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ConfigMap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82F28-E05A-60E3-234E-361C7014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25" y="1347374"/>
            <a:ext cx="6921786" cy="41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Volumes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A9F45-AF0E-41EB-CBB4-D7A1284F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8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3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dirty="0">
                <a:solidFill>
                  <a:srgbClr val="FFFFFF"/>
                </a:solidFill>
              </a:rPr>
              <a:t>Secret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C87C8-7726-14B1-9228-199C17B0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45" y="1393044"/>
            <a:ext cx="3810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8. Kubernetes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42733"/>
              </p:ext>
            </p:extLst>
          </p:nvPr>
        </p:nvGraphicFramePr>
        <p:xfrm>
          <a:off x="4654732" y="2453640"/>
          <a:ext cx="6390623" cy="162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dirty="0">
                <a:solidFill>
                  <a:srgbClr val="FFFFFF"/>
                </a:solidFill>
              </a:rPr>
              <a:t>Load Balancing Service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D23CF5-0199-8B30-1BE1-D9E6989A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38" y="1340491"/>
            <a:ext cx="3695335" cy="35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4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dirty="0">
                <a:solidFill>
                  <a:srgbClr val="FFFFFF"/>
                </a:solidFill>
              </a:rPr>
              <a:t>Service DNS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C29E6-2B0E-84B0-7B5B-A426B058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49" y="1828721"/>
            <a:ext cx="7536873" cy="28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2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dirty="0">
                <a:solidFill>
                  <a:srgbClr val="FFFFFF"/>
                </a:solidFill>
              </a:rPr>
              <a:t>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71683-0A9A-4135-6285-8210F809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94" y="1967266"/>
            <a:ext cx="3699164" cy="27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Kubernetes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8. Kubernetes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Kubernetes (k8s)?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A1AF6-B6C2-C696-C330-74612C45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96" y="1460512"/>
            <a:ext cx="5566759" cy="41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</a:t>
            </a:r>
            <a:r>
              <a:rPr lang="en-US" sz="3600" dirty="0">
                <a:solidFill>
                  <a:srgbClr val="FFFFFF"/>
                </a:solidFill>
              </a:rPr>
              <a:t>vs Docker Swarm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84952-61BD-3427-F8EA-20FD2E7C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29" y="799733"/>
            <a:ext cx="681132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Ar</a:t>
            </a:r>
            <a:r>
              <a:rPr lang="en-US" sz="3600" dirty="0">
                <a:solidFill>
                  <a:srgbClr val="FFFFFF"/>
                </a:solidFill>
              </a:rPr>
              <a:t>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87C9A-B7EA-6348-3D3F-98C02CAC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61" y="1540005"/>
            <a:ext cx="7371878" cy="34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8" name="Picture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8E53ABF-9346-B648-A89A-7F894E6B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49" y="1293668"/>
            <a:ext cx="7592291" cy="4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Containers in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62952-4821-1467-0306-470A0494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70" y="1574019"/>
            <a:ext cx="7342612" cy="3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Orchestration in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7EDEE-1157-F85C-E1E8-2C8CA66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10" y="1226054"/>
            <a:ext cx="7145779" cy="38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247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Office Theme</vt:lpstr>
      <vt:lpstr>Step 8. Kubernetes</vt:lpstr>
      <vt:lpstr>Agenda</vt:lpstr>
      <vt:lpstr>Kubernetes</vt:lpstr>
      <vt:lpstr>What is Kubernetes (k8s)?</vt:lpstr>
      <vt:lpstr>Kubernetes vs Docker Swarm</vt:lpstr>
      <vt:lpstr>Kubernetes Architecture</vt:lpstr>
      <vt:lpstr>Kubernetes Components</vt:lpstr>
      <vt:lpstr>Containers in Kubernetes</vt:lpstr>
      <vt:lpstr>Container Orchestration in Kubernetes</vt:lpstr>
      <vt:lpstr>Kubernetes – Namespaces</vt:lpstr>
      <vt:lpstr>Kubernetes – Pod</vt:lpstr>
      <vt:lpstr>Kubernetes – Node</vt:lpstr>
      <vt:lpstr>Kubernetes – Services</vt:lpstr>
      <vt:lpstr>Cluster IP vs Node-Port</vt:lpstr>
      <vt:lpstr>Kubernetes Deployment</vt:lpstr>
      <vt:lpstr>Kubernetes – Replication Controller</vt:lpstr>
      <vt:lpstr>Kubernetes – ConfigMap</vt:lpstr>
      <vt:lpstr>Kubernetes – Volumes</vt:lpstr>
      <vt:lpstr>Kubernetes – Secrets</vt:lpstr>
      <vt:lpstr>Kubernetes – Load Balancing Service</vt:lpstr>
      <vt:lpstr>Kubernetes – Service DNS</vt:lpstr>
      <vt:lpstr>Kubernetes –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2024-02-08T09:14:53Z</dcterms:modified>
</cp:coreProperties>
</file>