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1"/>
  </p:notesMasterIdLst>
  <p:sldIdLst>
    <p:sldId id="302" r:id="rId3"/>
    <p:sldId id="303" r:id="rId4"/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SDLC" id="{09CA0578-9490-4F4F-A6FA-697E70E6C9E0}">
          <p14:sldIdLst>
            <p14:sldId id="25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DevOps" id="{7036051D-0796-4114-AB91-8D1925090B41}">
          <p14:sldIdLst>
            <p14:sldId id="28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Agile" id="{799FF3A0-A8A3-4A90-8430-28136E111221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DevSecOps" id="{383C2709-527D-4765-9369-476795419A05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EAF56-C8F0-4612-806C-93E1C27F1929}" v="51" dt="2024-01-26T13:44:1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6T13:44:16.814" v="425" actId="1076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addSp delSp modSp mod">
        <pc:chgData name="Ihor Aleksandrov" userId="c3051032-6b87-4db2-b257-777a0106fbd9" providerId="ADAL" clId="{D05EAF56-C8F0-4612-806C-93E1C27F1929}" dt="2024-01-26T13:15:16.750" v="329" actId="1076"/>
        <pc:sldMkLst>
          <pc:docMk/>
          <pc:sldMk cId="1539823432" sldId="258"/>
        </pc:sldMkLst>
        <pc:spChg chg="mod">
          <ac:chgData name="Ihor Aleksandrov" userId="c3051032-6b87-4db2-b257-777a0106fbd9" providerId="ADAL" clId="{D05EAF56-C8F0-4612-806C-93E1C27F1929}" dt="2024-01-26T13:15:06.142" v="326" actId="20577"/>
          <ac:spMkLst>
            <pc:docMk/>
            <pc:sldMk cId="1539823432" sldId="25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15:11.877" v="327" actId="478"/>
          <ac:spMkLst>
            <pc:docMk/>
            <pc:sldMk cId="1539823432" sldId="258"/>
            <ac:spMk id="3" creationId="{F79F3174-C140-0248-35F5-C80A867261E7}"/>
          </ac:spMkLst>
        </pc:spChg>
        <pc:picChg chg="add mod">
          <ac:chgData name="Ihor Aleksandrov" userId="c3051032-6b87-4db2-b257-777a0106fbd9" providerId="ADAL" clId="{D05EAF56-C8F0-4612-806C-93E1C27F1929}" dt="2024-01-26T13:15:16.750" v="329" actId="1076"/>
          <ac:picMkLst>
            <pc:docMk/>
            <pc:sldMk cId="1539823432" sldId="258"/>
            <ac:picMk id="5" creationId="{647C4A66-CC34-41A1-6251-F783DFA58E4F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7:11.571" v="358" actId="1076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23:25.296" v="346" actId="478"/>
          <ac:spMkLst>
            <pc:docMk/>
            <pc:sldMk cId="3569579791" sldId="265"/>
            <ac:spMk id="6" creationId="{E04F08BD-B70E-B1A8-7328-EE29B18E4AA1}"/>
          </ac:spMkLst>
        </pc:spChg>
        <pc:picChg chg="add del mod">
          <ac:chgData name="Ihor Aleksandrov" userId="c3051032-6b87-4db2-b257-777a0106fbd9" providerId="ADAL" clId="{D05EAF56-C8F0-4612-806C-93E1C27F1929}" dt="2024-01-26T13:17:09.608" v="332" actId="478"/>
          <ac:picMkLst>
            <pc:docMk/>
            <pc:sldMk cId="3569579791" sldId="265"/>
            <ac:picMk id="4" creationId="{CD3A60E7-0546-1B25-0C15-81EF4DA129F4}"/>
          </ac:picMkLst>
        </pc:picChg>
        <pc:picChg chg="add del mod">
          <ac:chgData name="Ihor Aleksandrov" userId="c3051032-6b87-4db2-b257-777a0106fbd9" providerId="ADAL" clId="{D05EAF56-C8F0-4612-806C-93E1C27F1929}" dt="2024-01-26T13:19:22.960" v="338"/>
          <ac:picMkLst>
            <pc:docMk/>
            <pc:sldMk cId="3569579791" sldId="265"/>
            <ac:picMk id="5" creationId="{5CF72D38-7177-8B12-45AC-C442EE6DE9F9}"/>
          </ac:picMkLst>
        </pc:picChg>
        <pc:picChg chg="add del mod">
          <ac:chgData name="Ihor Aleksandrov" userId="c3051032-6b87-4db2-b257-777a0106fbd9" providerId="ADAL" clId="{D05EAF56-C8F0-4612-806C-93E1C27F1929}" dt="2024-01-26T13:19:54.091" v="341" actId="478"/>
          <ac:picMkLst>
            <pc:docMk/>
            <pc:sldMk cId="3569579791" sldId="265"/>
            <ac:picMk id="7" creationId="{88FBDFA2-2790-3F25-25A7-EA4EEC2FFA49}"/>
          </ac:picMkLst>
        </pc:picChg>
        <pc:picChg chg="add mod">
          <ac:chgData name="Ihor Aleksandrov" userId="c3051032-6b87-4db2-b257-777a0106fbd9" providerId="ADAL" clId="{D05EAF56-C8F0-4612-806C-93E1C27F1929}" dt="2024-01-26T13:27:11.571" v="358" actId="1076"/>
          <ac:picMkLst>
            <pc:docMk/>
            <pc:sldMk cId="3569579791" sldId="265"/>
            <ac:picMk id="8" creationId="{5E021E4D-8FA0-4660-5BEF-76686E057B60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6:42.696" v="357" actId="1076"/>
        <pc:sldMkLst>
          <pc:docMk/>
          <pc:sldMk cId="1545179861" sldId="266"/>
        </pc:sldMkLst>
        <pc:spChg chg="del">
          <ac:chgData name="Ihor Aleksandrov" userId="c3051032-6b87-4db2-b257-777a0106fbd9" providerId="ADAL" clId="{D05EAF56-C8F0-4612-806C-93E1C27F1929}" dt="2024-01-26T13:26:39.324" v="356" actId="478"/>
          <ac:spMkLst>
            <pc:docMk/>
            <pc:sldMk cId="1545179861" sldId="26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26:42.696" v="357" actId="1076"/>
          <ac:picMkLst>
            <pc:docMk/>
            <pc:sldMk cId="1545179861" sldId="266"/>
            <ac:picMk id="5" creationId="{5569BDEA-DAC2-A509-CC95-A1A1249837C8}"/>
          </ac:picMkLst>
        </pc:picChg>
      </pc:sldChg>
      <pc:sldChg chg="addSp delSp modSp mod">
        <pc:chgData name="Ihor Aleksandrov" userId="c3051032-6b87-4db2-b257-777a0106fbd9" providerId="ADAL" clId="{D05EAF56-C8F0-4612-806C-93E1C27F1929}" dt="2024-01-26T13:28:11.012" v="367" actId="1076"/>
        <pc:sldMkLst>
          <pc:docMk/>
          <pc:sldMk cId="2423524645" sldId="267"/>
        </pc:sldMkLst>
        <pc:spChg chg="del mod">
          <ac:chgData name="Ihor Aleksandrov" userId="c3051032-6b87-4db2-b257-777a0106fbd9" providerId="ADAL" clId="{D05EAF56-C8F0-4612-806C-93E1C27F1929}" dt="2024-01-26T13:28:02.285" v="363" actId="478"/>
          <ac:spMkLst>
            <pc:docMk/>
            <pc:sldMk cId="2423524645" sldId="267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28:11.012" v="367" actId="1076"/>
          <ac:picMkLst>
            <pc:docMk/>
            <pc:sldMk cId="2423524645" sldId="267"/>
            <ac:picMk id="5" creationId="{5371BBC4-E1E6-52BC-8A5F-ED6DCBF94F0F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6T13:33:01.136" v="373" actId="1076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32:55.530" v="368" actId="478"/>
          <ac:spMkLst>
            <pc:docMk/>
            <pc:sldMk cId="2433051637" sldId="28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33:01.136" v="373" actId="1076"/>
          <ac:picMkLst>
            <pc:docMk/>
            <pc:sldMk cId="2433051637" sldId="283"/>
            <ac:picMk id="5" creationId="{639E5029-74DB-1BE3-178A-EFC0C60D5B22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37:01.169" v="377" actId="1410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36:55.894" v="374" actId="478"/>
          <ac:spMkLst>
            <pc:docMk/>
            <pc:sldMk cId="1586376586" sldId="28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37:01.169" v="377" actId="14100"/>
          <ac:picMkLst>
            <pc:docMk/>
            <pc:sldMk cId="1586376586" sldId="286"/>
            <ac:picMk id="5" creationId="{76DCE5B1-23CA-917E-991B-373BB3E033F8}"/>
          </ac:picMkLst>
        </pc:pic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41:34.391" v="390" actId="1076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1:30.767" v="388" actId="478"/>
          <ac:spMkLst>
            <pc:docMk/>
            <pc:sldMk cId="1018496090" sldId="291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1:34.391" v="390" actId="1076"/>
          <ac:picMkLst>
            <pc:docMk/>
            <pc:sldMk cId="1018496090" sldId="291"/>
            <ac:picMk id="4" creationId="{318EBA90-4820-53D1-993B-2BFEBFC4145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1:42.312" v="393" actId="1076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0:12.821" v="378" actId="478"/>
          <ac:spMkLst>
            <pc:docMk/>
            <pc:sldMk cId="2128635244" sldId="292"/>
            <ac:spMk id="6" creationId="{E04F08BD-B70E-B1A8-7328-EE29B18E4AA1}"/>
          </ac:spMkLst>
        </pc:spChg>
        <pc:picChg chg="add del mod">
          <ac:chgData name="Ihor Aleksandrov" userId="c3051032-6b87-4db2-b257-777a0106fbd9" providerId="ADAL" clId="{D05EAF56-C8F0-4612-806C-93E1C27F1929}" dt="2024-01-26T13:41:27.791" v="387" actId="21"/>
          <ac:picMkLst>
            <pc:docMk/>
            <pc:sldMk cId="2128635244" sldId="292"/>
            <ac:picMk id="5" creationId="{28923FF5-69F9-3E1F-A70C-B1A1D9B8197C}"/>
          </ac:picMkLst>
        </pc:picChg>
        <pc:picChg chg="add mod">
          <ac:chgData name="Ihor Aleksandrov" userId="c3051032-6b87-4db2-b257-777a0106fbd9" providerId="ADAL" clId="{D05EAF56-C8F0-4612-806C-93E1C27F1929}" dt="2024-01-26T13:41:42.312" v="393" actId="1076"/>
          <ac:picMkLst>
            <pc:docMk/>
            <pc:sldMk cId="2128635244" sldId="292"/>
            <ac:picMk id="8" creationId="{3BEB5BCB-4133-D791-E012-4082550F8E4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6T13:43:37.890" v="398" actId="1076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  <pc:spChg chg="del mod">
          <ac:chgData name="Ihor Aleksandrov" userId="c3051032-6b87-4db2-b257-777a0106fbd9" providerId="ADAL" clId="{D05EAF56-C8F0-4612-806C-93E1C27F1929}" dt="2024-01-26T13:43:35.440" v="397" actId="478"/>
          <ac:spMkLst>
            <pc:docMk/>
            <pc:sldMk cId="2389832786" sldId="296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37.890" v="398" actId="1076"/>
          <ac:picMkLst>
            <pc:docMk/>
            <pc:sldMk cId="2389832786" sldId="296"/>
            <ac:picMk id="5" creationId="{57BC5937-2120-D4A1-5703-44715220912C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3:48.188" v="405" actId="1076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40.934" v="399" actId="478"/>
          <ac:spMkLst>
            <pc:docMk/>
            <pc:sldMk cId="2189799752" sldId="297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48.188" v="405" actId="1076"/>
          <ac:picMkLst>
            <pc:docMk/>
            <pc:sldMk cId="2189799752" sldId="297"/>
            <ac:picMk id="5" creationId="{98AD4C22-F45A-B1FB-B5F4-0A006DF9C2E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3:55.481" v="410" actId="1076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52.814" v="409" actId="478"/>
          <ac:spMkLst>
            <pc:docMk/>
            <pc:sldMk cId="3592285454" sldId="29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3:55.481" v="410" actId="1076"/>
          <ac:picMkLst>
            <pc:docMk/>
            <pc:sldMk cId="3592285454" sldId="298"/>
            <ac:picMk id="5" creationId="{7006CD2F-79F3-55BB-9846-61F935AC39F3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03.207" v="415" actId="962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3:58.652" v="411" actId="478"/>
          <ac:spMkLst>
            <pc:docMk/>
            <pc:sldMk cId="4186553512" sldId="299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03.207" v="415" actId="962"/>
          <ac:picMkLst>
            <pc:docMk/>
            <pc:sldMk cId="4186553512" sldId="299"/>
            <ac:picMk id="5" creationId="{4530C90C-B940-4FB1-7CCB-6BBD2F58C875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09.013" v="420" actId="1076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4:06.141" v="416" actId="478"/>
          <ac:spMkLst>
            <pc:docMk/>
            <pc:sldMk cId="834159653" sldId="30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09.013" v="420" actId="1076"/>
          <ac:picMkLst>
            <pc:docMk/>
            <pc:sldMk cId="834159653" sldId="300"/>
            <ac:picMk id="5" creationId="{E3FBA99F-8C18-85B9-0249-98AC2FBC3E8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6T13:44:16.814" v="425" actId="107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6T13:44:13.917" v="424" actId="478"/>
          <ac:spMkLst>
            <pc:docMk/>
            <pc:sldMk cId="324410250" sldId="301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6T13:44:16.814" v="425" actId="1076"/>
          <ac:picMkLst>
            <pc:docMk/>
            <pc:sldMk cId="324410250" sldId="301"/>
            <ac:picMk id="5" creationId="{A37A9516-F364-2AFA-3476-8348D5465658}"/>
          </ac:picMkLst>
        </pc:pic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slide" Target="../slides/slide17.xml"/><Relationship Id="rId1" Type="http://schemas.openxmlformats.org/officeDocument/2006/relationships/slide" Target="../slides/slide3.xml"/><Relationship Id="rId4" Type="http://schemas.openxmlformats.org/officeDocument/2006/relationships/slide" Target="../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SDLC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C1BB045-2D03-466E-8976-B5652BCD8DEB}">
      <dgm:prSet/>
      <dgm:spPr/>
      <dgm:t>
        <a:bodyPr/>
        <a:lstStyle/>
        <a:p>
          <a:r>
            <a:rPr lang="en-US" dirty="0"/>
            <a:t>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6681DD9-2216-44A0-865A-694048675579}" type="parTrans" cxnId="{7D7B6939-CD1C-4461-B0AC-A32EDAE04F8A}">
      <dgm:prSet/>
      <dgm:spPr/>
      <dgm:t>
        <a:bodyPr/>
        <a:lstStyle/>
        <a:p>
          <a:endParaRPr lang="en-US"/>
        </a:p>
      </dgm:t>
    </dgm:pt>
    <dgm:pt modelId="{87197677-D0F1-49AC-90EA-573217BA4654}" type="sibTrans" cxnId="{7D7B6939-CD1C-4461-B0AC-A32EDAE04F8A}">
      <dgm:prSet/>
      <dgm:spPr/>
      <dgm:t>
        <a:bodyPr/>
        <a:lstStyle/>
        <a:p>
          <a:endParaRPr lang="en-US"/>
        </a:p>
      </dgm:t>
    </dgm:pt>
    <dgm:pt modelId="{19BC75A4-A398-4652-B10E-2D53BAD233B8}">
      <dgm:prSet/>
      <dgm:spPr/>
      <dgm:t>
        <a:bodyPr/>
        <a:lstStyle/>
        <a:p>
          <a:r>
            <a:rPr lang="en-US"/>
            <a:t>Agile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B307DE1-04CB-47DC-BC32-16493F1E4ED1}" type="parTrans" cxnId="{14F7D21D-36A4-4C14-AC61-0F0D7AB0BA10}">
      <dgm:prSet/>
      <dgm:spPr/>
      <dgm:t>
        <a:bodyPr/>
        <a:lstStyle/>
        <a:p>
          <a:endParaRPr lang="en-US"/>
        </a:p>
      </dgm:t>
    </dgm:pt>
    <dgm:pt modelId="{BC1B13DD-4310-40CE-B95C-8CB97D58E4BC}" type="sibTrans" cxnId="{14F7D21D-36A4-4C14-AC61-0F0D7AB0BA10}">
      <dgm:prSet/>
      <dgm:spPr/>
      <dgm:t>
        <a:bodyPr/>
        <a:lstStyle/>
        <a:p>
          <a:endParaRPr lang="en-US"/>
        </a:p>
      </dgm:t>
    </dgm:pt>
    <dgm:pt modelId="{9965D74B-7748-49D2-9775-14EA9C54140F}">
      <dgm:prSet/>
      <dgm:spPr/>
      <dgm:t>
        <a:bodyPr/>
        <a:lstStyle/>
        <a:p>
          <a:r>
            <a:rPr lang="en-US"/>
            <a:t>DevSecOps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900ABE5F-E00B-4A91-97ED-C9C067888A04}" type="parTrans" cxnId="{58664256-F79D-4511-B488-BE2E8714BE65}">
      <dgm:prSet/>
      <dgm:spPr/>
      <dgm:t>
        <a:bodyPr/>
        <a:lstStyle/>
        <a:p>
          <a:endParaRPr lang="en-US"/>
        </a:p>
      </dgm:t>
    </dgm:pt>
    <dgm:pt modelId="{6D39A790-60EA-40C1-93DC-6C8FD2AB26F7}" type="sibTrans" cxnId="{58664256-F79D-4511-B488-BE2E8714BE65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C14C718-09E4-424C-A0E4-045958D2E6F4}" type="pres">
      <dgm:prSet presAssocID="{7B2C8051-D046-465E-BB80-77D9BB7B38CD}" presName="sp" presStyleCnt="0"/>
      <dgm:spPr/>
    </dgm:pt>
    <dgm:pt modelId="{07697185-68B5-4AE1-B10B-B58628C58DB7}" type="pres">
      <dgm:prSet presAssocID="{8C1BB045-2D03-466E-8976-B5652BCD8DEB}" presName="linNode" presStyleCnt="0"/>
      <dgm:spPr/>
    </dgm:pt>
    <dgm:pt modelId="{A9D10FE3-9845-4512-9F10-2C11AF2B5857}" type="pres">
      <dgm:prSet presAssocID="{8C1BB045-2D03-466E-8976-B5652BCD8DE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7F15251-FA89-4638-8CC1-CD4479745C65}" type="pres">
      <dgm:prSet presAssocID="{87197677-D0F1-49AC-90EA-573217BA4654}" presName="sp" presStyleCnt="0"/>
      <dgm:spPr/>
    </dgm:pt>
    <dgm:pt modelId="{8B27FAE7-E124-4745-B677-EF9F2AF98E5F}" type="pres">
      <dgm:prSet presAssocID="{19BC75A4-A398-4652-B10E-2D53BAD233B8}" presName="linNode" presStyleCnt="0"/>
      <dgm:spPr/>
    </dgm:pt>
    <dgm:pt modelId="{9964FD4F-8088-48AC-9946-8F9275095272}" type="pres">
      <dgm:prSet presAssocID="{19BC75A4-A398-4652-B10E-2D53BAD233B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BA80FD-C7DA-4064-96E9-4AAE8C323BC3}" type="pres">
      <dgm:prSet presAssocID="{BC1B13DD-4310-40CE-B95C-8CB97D58E4BC}" presName="sp" presStyleCnt="0"/>
      <dgm:spPr/>
    </dgm:pt>
    <dgm:pt modelId="{3DE4191A-6517-4F8B-874C-A446F254C08F}" type="pres">
      <dgm:prSet presAssocID="{9965D74B-7748-49D2-9775-14EA9C54140F}" presName="linNode" presStyleCnt="0"/>
      <dgm:spPr/>
    </dgm:pt>
    <dgm:pt modelId="{EE1EBBD2-669A-497B-9573-EC759DEC571B}" type="pres">
      <dgm:prSet presAssocID="{9965D74B-7748-49D2-9775-14EA9C54140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64CB01-0739-4322-8BC7-B864BCDC1E95}" type="presOf" srcId="{8C1BB045-2D03-466E-8976-B5652BCD8DEB}" destId="{A9D10FE3-9845-4512-9F10-2C11AF2B5857}" srcOrd="0" destOrd="0" presId="urn:microsoft.com/office/officeart/2005/8/layout/vList5"/>
    <dgm:cxn modelId="{14F7D21D-36A4-4C14-AC61-0F0D7AB0BA10}" srcId="{1C600E66-A0CB-470F-8514-C91590285CB3}" destId="{19BC75A4-A398-4652-B10E-2D53BAD233B8}" srcOrd="2" destOrd="0" parTransId="{6B307DE1-04CB-47DC-BC32-16493F1E4ED1}" sibTransId="{BC1B13DD-4310-40CE-B95C-8CB97D58E4BC}"/>
    <dgm:cxn modelId="{D8C5AD2C-30A4-4571-847D-AC963B537DC7}" type="presOf" srcId="{9965D74B-7748-49D2-9775-14EA9C54140F}" destId="{EE1EBBD2-669A-497B-9573-EC759DEC571B}" srcOrd="0" destOrd="0" presId="urn:microsoft.com/office/officeart/2005/8/layout/vList5"/>
    <dgm:cxn modelId="{7D7B6939-CD1C-4461-B0AC-A32EDAE04F8A}" srcId="{1C600E66-A0CB-470F-8514-C91590285CB3}" destId="{8C1BB045-2D03-466E-8976-B5652BCD8DEB}" srcOrd="1" destOrd="0" parTransId="{26681DD9-2216-44A0-865A-694048675579}" sibTransId="{87197677-D0F1-49AC-90EA-573217BA4654}"/>
    <dgm:cxn modelId="{58664256-F79D-4511-B488-BE2E8714BE65}" srcId="{1C600E66-A0CB-470F-8514-C91590285CB3}" destId="{9965D74B-7748-49D2-9775-14EA9C54140F}" srcOrd="3" destOrd="0" parTransId="{900ABE5F-E00B-4A91-97ED-C9C067888A04}" sibTransId="{6D39A790-60EA-40C1-93DC-6C8FD2AB26F7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C4E242AB-C41C-4E5F-84E6-F2A908572D99}" type="presOf" srcId="{19BC75A4-A398-4652-B10E-2D53BAD233B8}" destId="{9964FD4F-8088-48AC-9946-8F9275095272}" srcOrd="0" destOrd="0" presId="urn:microsoft.com/office/officeart/2005/8/layout/vList5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DF59EBEE-90EF-4E7A-A57B-C303A7915F3B}" type="presParOf" srcId="{76D6B6BC-F8F0-4466-930A-673E438AD175}" destId="{AC14C718-09E4-424C-A0E4-045958D2E6F4}" srcOrd="1" destOrd="0" presId="urn:microsoft.com/office/officeart/2005/8/layout/vList5"/>
    <dgm:cxn modelId="{B9362C00-F2EF-42BE-9EDD-E82D65DFEDF8}" type="presParOf" srcId="{76D6B6BC-F8F0-4466-930A-673E438AD175}" destId="{07697185-68B5-4AE1-B10B-B58628C58DB7}" srcOrd="2" destOrd="0" presId="urn:microsoft.com/office/officeart/2005/8/layout/vList5"/>
    <dgm:cxn modelId="{E086284F-46A5-47BD-BB34-B5BA9E748BE9}" type="presParOf" srcId="{07697185-68B5-4AE1-B10B-B58628C58DB7}" destId="{A9D10FE3-9845-4512-9F10-2C11AF2B5857}" srcOrd="0" destOrd="0" presId="urn:microsoft.com/office/officeart/2005/8/layout/vList5"/>
    <dgm:cxn modelId="{76EEFD51-0614-4DBF-B485-65308CE825CC}" type="presParOf" srcId="{76D6B6BC-F8F0-4466-930A-673E438AD175}" destId="{A7F15251-FA89-4638-8CC1-CD4479745C65}" srcOrd="3" destOrd="0" presId="urn:microsoft.com/office/officeart/2005/8/layout/vList5"/>
    <dgm:cxn modelId="{125ACEEF-9EDF-49E4-AD13-8E92495130B5}" type="presParOf" srcId="{76D6B6BC-F8F0-4466-930A-673E438AD175}" destId="{8B27FAE7-E124-4745-B677-EF9F2AF98E5F}" srcOrd="4" destOrd="0" presId="urn:microsoft.com/office/officeart/2005/8/layout/vList5"/>
    <dgm:cxn modelId="{C3ACBA45-2928-47DF-B25A-C2A0B620C243}" type="presParOf" srcId="{8B27FAE7-E124-4745-B677-EF9F2AF98E5F}" destId="{9964FD4F-8088-48AC-9946-8F9275095272}" srcOrd="0" destOrd="0" presId="urn:microsoft.com/office/officeart/2005/8/layout/vList5"/>
    <dgm:cxn modelId="{CFAF7471-48CD-4998-A9E5-40FAC7F82775}" type="presParOf" srcId="{76D6B6BC-F8F0-4466-930A-673E438AD175}" destId="{3BBA80FD-C7DA-4064-96E9-4AAE8C323BC3}" srcOrd="5" destOrd="0" presId="urn:microsoft.com/office/officeart/2005/8/layout/vList5"/>
    <dgm:cxn modelId="{C0D0DE18-DBB4-4B3E-8289-012576EA35D5}" type="presParOf" srcId="{76D6B6BC-F8F0-4466-930A-673E438AD175}" destId="{3DE4191A-6517-4F8B-874C-A446F254C08F}" srcOrd="6" destOrd="0" presId="urn:microsoft.com/office/officeart/2005/8/layout/vList5"/>
    <dgm:cxn modelId="{CDA522D7-0AD5-4608-9FD0-4DEB2BA294DB}" type="presParOf" srcId="{3DE4191A-6517-4F8B-874C-A446F254C08F}" destId="{EE1EBBD2-669A-497B-9573-EC759DEC57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266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SDLC</a:t>
          </a:r>
        </a:p>
      </dsp:txBody>
      <dsp:txXfrm>
        <a:off x="2107596" y="65263"/>
        <a:ext cx="2175430" cy="1157114"/>
      </dsp:txXfrm>
    </dsp:sp>
    <dsp:sp modelId="{A9D10FE3-9845-4512-9F10-2C11AF2B5857}">
      <dsp:nvSpPr>
        <dsp:cNvPr id="0" name=""/>
        <dsp:cNvSpPr/>
      </dsp:nvSpPr>
      <dsp:spPr>
        <a:xfrm>
          <a:off x="2044999" y="1349089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DevOps</a:t>
          </a:r>
        </a:p>
      </dsp:txBody>
      <dsp:txXfrm>
        <a:off x="2107596" y="1411686"/>
        <a:ext cx="2175430" cy="1157114"/>
      </dsp:txXfrm>
    </dsp:sp>
    <dsp:sp modelId="{9964FD4F-8088-48AC-9946-8F9275095272}">
      <dsp:nvSpPr>
        <dsp:cNvPr id="0" name=""/>
        <dsp:cNvSpPr/>
      </dsp:nvSpPr>
      <dsp:spPr>
        <a:xfrm>
          <a:off x="2044999" y="2695513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Agile</a:t>
          </a:r>
        </a:p>
      </dsp:txBody>
      <dsp:txXfrm>
        <a:off x="2107596" y="2758110"/>
        <a:ext cx="2175430" cy="1157114"/>
      </dsp:txXfrm>
    </dsp:sp>
    <dsp:sp modelId="{EE1EBBD2-669A-497B-9573-EC759DEC571B}">
      <dsp:nvSpPr>
        <dsp:cNvPr id="0" name=""/>
        <dsp:cNvSpPr/>
      </dsp:nvSpPr>
      <dsp:spPr>
        <a:xfrm>
          <a:off x="2044999" y="4041936"/>
          <a:ext cx="2300624" cy="1282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DevSecOps</a:t>
          </a:r>
        </a:p>
      </dsp:txBody>
      <dsp:txXfrm>
        <a:off x="2107596" y="4104533"/>
        <a:ext cx="2175430" cy="115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26.01.2024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C913-2051-48A1-86F2-D1DABB2E6F13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975F-BA21-4E1C-99B6-ABED30F8954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26.01.2024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26.01.2024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26.01.2024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26.01.2024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4D1B-5235-486F-A999-CD74520911B6}" type="datetime1">
              <a:rPr lang="ru-UA" smtClean="0"/>
              <a:t>26.01.2024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Step 1. Model</a:t>
            </a:r>
            <a:endParaRPr lang="ru-UA" sz="8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91DF-C2F9-838D-FBD9-6ECAF8229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ru-UA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tx1"/>
                </a:solidFill>
              </a:rPr>
              <a:t>Step 1 - Model - ver. 1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Stage-5: Product Testing and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2A88-7842-99D5-9802-EEA86065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63" y="2383524"/>
            <a:ext cx="751627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6: Deployment and Maintenance of Products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2D85-671A-24B1-C1D7-52F796E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16321"/>
            <a:ext cx="7815039" cy="14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SDLC Models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6DDBB-D80D-1005-2EB0-3305683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75" y="2118070"/>
            <a:ext cx="5831840" cy="26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Waterfall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B5826-3FED-E033-7A50-454B720E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90" y="1103866"/>
            <a:ext cx="7636095" cy="46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9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Iterative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4799B-BEB4-BC82-1CD6-CE4E3725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67" y="1574019"/>
            <a:ext cx="7895665" cy="35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72C97-E950-C6C2-19AE-07ECFA5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24" y="1433234"/>
            <a:ext cx="749722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SDLC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E114A-EFDE-8D45-E482-1B0918AC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38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7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7F2EB-A082-7F34-2340-651EAE6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308395"/>
            <a:ext cx="6780700" cy="3864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460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DevOps?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8568-DBE3-6323-E204-CE7FBE7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C4A66-CC34-41A1-6251-F783DFA5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06" y="1308294"/>
            <a:ext cx="6779340" cy="38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99222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9644-E8EA-6C22-DF80-DC79BE06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6" y="869148"/>
            <a:ext cx="5119704" cy="51197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5C946-F0F9-B52E-3D55-7656B834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5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44A-9E89-5E99-D8F5-8E9AA8D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33" y="958277"/>
            <a:ext cx="9025681" cy="449382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B6D4-6BEC-BE7E-34F9-88DA6F8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506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B72A2-37FD-3982-5358-333497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1392555"/>
            <a:ext cx="8145780" cy="4072890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5B309-6DEC-C514-6561-A419AFA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81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FF40-DCEC-8E82-7C4D-BDBC1FAB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6" y="974384"/>
            <a:ext cx="9480311" cy="4455746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431-CEA9-CB10-A634-4990102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008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47BB-B86E-CE6D-6738-81D9FF41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90" y="1871838"/>
            <a:ext cx="7890810" cy="27381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9955-4474-A3E6-6930-05C4CE2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682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631DD-6035-BB9F-11EC-4E9F01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3543046"/>
            <a:ext cx="8447622" cy="194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AE1ED-C17A-0BC4-8D21-4B49E9F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21" y="1574019"/>
            <a:ext cx="7996310" cy="1839152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Deployment/ Continuous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B9CA-46BC-D1B1-5A56-C471B734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93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Monitoring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E75A3-56B9-C5B7-DA44-51667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21E4D-8FA0-4660-5BEF-76686E05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34922" y="1574019"/>
            <a:ext cx="3081108" cy="30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4783-4055-4469-A4B0-26C1AFE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9BDEA-DAC2-A509-CC95-A1A12498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229" y="1072357"/>
            <a:ext cx="4405915" cy="43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1BBC4-E1E6-52BC-8A5F-ED6DCBF9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0625" y="1101432"/>
            <a:ext cx="4728938" cy="45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24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Agile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Software Development Life Cycle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(SDLC)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endParaRPr lang="ru-UA" sz="4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Agile are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639E5029-74DB-1BE3-178A-EFC0C60D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58" y="1117023"/>
            <a:ext cx="7990610" cy="39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Agile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5AC12-A488-3762-3217-E1B0319D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613258"/>
            <a:ext cx="7682879" cy="304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Agile Software Development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20435-8FF0-1341-85C4-558E352F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262351"/>
            <a:ext cx="7853790" cy="39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Practices of Agile Software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CE5B1-23CA-917E-991B-373BB3E0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10" y="1574019"/>
            <a:ext cx="6913168" cy="33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SCRUM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8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 of Scrum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16A8-5E31-A6F5-922C-BB434A29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700212"/>
            <a:ext cx="7734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Kanban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3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Board/Card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1785-1E7E-8457-4FBF-E3FC2CCA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60" y="1005680"/>
            <a:ext cx="7710631" cy="46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Kanban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BA90-4820-53D1-993B-2BFEBFC4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62" y="1829547"/>
            <a:ext cx="5395428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96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 Practices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B5BCB-4133-D791-E012-4082550F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64" y="1484707"/>
            <a:ext cx="6492309" cy="35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 Cycle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(SDLC)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ABBD68-9FD2-4A63-BB45-97784C3E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616" y="1669269"/>
            <a:ext cx="6787596" cy="33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Time and Cycle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9CAB-F181-BB13-C3CC-7303FC9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317047"/>
            <a:ext cx="7653646" cy="42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Cumulative Flow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4AF76-9D94-7721-E2C8-2472D164A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60" y="930275"/>
            <a:ext cx="7296277" cy="49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7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 err="1">
                <a:solidFill>
                  <a:schemeClr val="bg1"/>
                </a:solidFill>
              </a:rPr>
              <a:t>DevSecOps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900">
                <a:solidFill>
                  <a:schemeClr val="bg1"/>
                </a:solidFill>
              </a:rPr>
              <a:t>Step 1 - Model - ver. 1</a:t>
            </a:r>
            <a:endParaRPr lang="ru-UA" sz="9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CE974-8524-11E7-B97F-A8683486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329" y="1972581"/>
            <a:ext cx="5835331" cy="29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7BC5937-2120-D4A1-5703-44715220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613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327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is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Used?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8AD4C22-F45A-B1FB-B5F4-0A006DF9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9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Principles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006CD2F-79F3-55BB-9846-61F935AC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56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8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Benefits of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4530C90C-B940-4FB1-7CCB-6BBD2F58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46" y="1966912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DevSecOps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Works?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3FBA99F-8C18-85B9-0249-98AC2FBC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28" y="1778806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9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the Challenges in Implementing DevSecOps?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A37A9516-F364-2AFA-3476-8348D546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95" y="1966912"/>
            <a:ext cx="5419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SDLC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B4DD57-1DD7-48B1-ABFB-EE3016703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443420"/>
            <a:ext cx="7861479" cy="35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Stage-1: Planning and Requirement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80B6-A19C-F87F-FE85-78E58BE7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145727"/>
            <a:ext cx="7718850" cy="23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Stage-2: Defining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B23B6-5773-62B9-EF9A-E1E0562B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37" y="2458477"/>
            <a:ext cx="6499477" cy="1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6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Stage-3: Designing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3936C-DF0C-E6AF-ABCB-83A1EB8F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68" y="2252813"/>
            <a:ext cx="7075664" cy="19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Stage-4: Developing Product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DB18D-BCA3-CA46-401F-99D6D9BB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2525815"/>
            <a:ext cx="7818199" cy="14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566</Words>
  <Application>Microsoft Office PowerPoint</Application>
  <PresentationFormat>Широкоэкранный</PresentationFormat>
  <Paragraphs>100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Office Theme</vt:lpstr>
      <vt:lpstr>Step 1. Model</vt:lpstr>
      <vt:lpstr>Agenda</vt:lpstr>
      <vt:lpstr>Software Development Life Cycle (SDLC)</vt:lpstr>
      <vt:lpstr>Software Development Life Cycle (SDLC)</vt:lpstr>
      <vt:lpstr>Stages of  SDLC</vt:lpstr>
      <vt:lpstr>Stage-1: Planning and Requirement Analysis</vt:lpstr>
      <vt:lpstr>Stage-2: Defining Requirements</vt:lpstr>
      <vt:lpstr>Stage-3: Designing Architecture</vt:lpstr>
      <vt:lpstr>Stage-4: Developing Product</vt:lpstr>
      <vt:lpstr>Stage-5: Product Testing and Integration</vt:lpstr>
      <vt:lpstr>Stage 6: Deployment and Maintenance of Products</vt:lpstr>
      <vt:lpstr>SDLC Models</vt:lpstr>
      <vt:lpstr>Waterfall SDLC Models</vt:lpstr>
      <vt:lpstr>Iterative SDLC Models</vt:lpstr>
      <vt:lpstr>Agile SDLC Models</vt:lpstr>
      <vt:lpstr>DevOps SDLC Models</vt:lpstr>
      <vt:lpstr>DevOps</vt:lpstr>
      <vt:lpstr>What’s DevOps?</vt:lpstr>
      <vt:lpstr>Why DevOps?</vt:lpstr>
      <vt:lpstr>DevOps Lifecycle</vt:lpstr>
      <vt:lpstr>DevOps Lifecycle</vt:lpstr>
      <vt:lpstr>Continuous Development</vt:lpstr>
      <vt:lpstr>Continuous Integration</vt:lpstr>
      <vt:lpstr>Continuous Testing</vt:lpstr>
      <vt:lpstr>Continuous Deployment/ Continuous Delivery</vt:lpstr>
      <vt:lpstr>Continuous Monitoring</vt:lpstr>
      <vt:lpstr>Continuous Feedback</vt:lpstr>
      <vt:lpstr>Continuous Operations</vt:lpstr>
      <vt:lpstr>Agile</vt:lpstr>
      <vt:lpstr>Why Agile are used?</vt:lpstr>
      <vt:lpstr>Principles of Agile</vt:lpstr>
      <vt:lpstr>The Agile Software Development Process</vt:lpstr>
      <vt:lpstr>Practices of Agile Software Development</vt:lpstr>
      <vt:lpstr>SCRUM</vt:lpstr>
      <vt:lpstr>Lifecycle of Scrum</vt:lpstr>
      <vt:lpstr>Kanban</vt:lpstr>
      <vt:lpstr>Kanban Board/Card</vt:lpstr>
      <vt:lpstr>Principles of Kanban</vt:lpstr>
      <vt:lpstr>Kanban Practices</vt:lpstr>
      <vt:lpstr>Lead Time and Cycle Time</vt:lpstr>
      <vt:lpstr>Cumulative Flow Diagram</vt:lpstr>
      <vt:lpstr>DevSecOps</vt:lpstr>
      <vt:lpstr>What is DevSecOps?</vt:lpstr>
      <vt:lpstr>Where is DevSecOps Used?</vt:lpstr>
      <vt:lpstr>What are the Principles of DevSecOps?</vt:lpstr>
      <vt:lpstr>What are the Benefits of DevSecOps?</vt:lpstr>
      <vt:lpstr>How DevSecOps Works?</vt:lpstr>
      <vt:lpstr>What are the Challenges in Implementing DevSecOps?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iA</cp:lastModifiedBy>
  <cp:revision>5</cp:revision>
  <dcterms:created xsi:type="dcterms:W3CDTF">2024-01-24T15:50:09Z</dcterms:created>
  <dcterms:modified xsi:type="dcterms:W3CDTF">2024-01-26T17:02:04Z</dcterms:modified>
</cp:coreProperties>
</file>