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VC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Git" id="{B216829B-0449-4EC4-9B54-2B1B5A65798D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0F7C1-205D-4591-95F1-05C694B00F48}" v="7" dt="2024-02-02T10:38:2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02.02.2024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02.02.2024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02.02.2024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02.02.2024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02.02.2024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02.02.2024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02.02.2024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02.02.2024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6. Version Control Systems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BDC68-2FC0-4C28-900D-76B82EEA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38" y="1699726"/>
            <a:ext cx="5287123" cy="32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5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5D0E-4AA9-2966-86FC-34821557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31" y="1481424"/>
            <a:ext cx="5468538" cy="34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Octopus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0F215-02EB-24B7-EFE1-6F8BB1A2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35" y="1045772"/>
            <a:ext cx="4360481" cy="4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Resolve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91DB-B759-39BD-7FCC-84C93ADA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60" y="1510683"/>
            <a:ext cx="5244231" cy="38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Subtree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788BD-3E43-8F5F-12B4-93BDC805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88" y="918651"/>
            <a:ext cx="4214148" cy="43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dirty="0">
                <a:solidFill>
                  <a:srgbClr val="FFFFFF"/>
                </a:solidFill>
              </a:rPr>
              <a:t>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E6090-2EB5-167B-69B1-29BC280B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97" y="1882427"/>
            <a:ext cx="7023965" cy="27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Introduction: Git Repository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F2EC2-F203-FEDB-F7E0-AE9C8F08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2230660"/>
            <a:ext cx="7434795" cy="21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 Install and config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DC01-884F-14E9-19A9-BFE0391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14" y="702815"/>
            <a:ext cx="5852444" cy="3650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6AC16-EBCB-F04F-FB78-E9853A14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77" y="4614243"/>
            <a:ext cx="4358917" cy="8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2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Basic commands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D3FF3-BFCA-F26A-7DC8-E1A5C69CE255}"/>
              </a:ext>
            </a:extLst>
          </p:cNvPr>
          <p:cNvSpPr/>
          <p:nvPr/>
        </p:nvSpPr>
        <p:spPr>
          <a:xfrm>
            <a:off x="5818909" y="1676400"/>
            <a:ext cx="4849091" cy="3231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538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Branching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D3FF3-BFCA-F26A-7DC8-E1A5C69CE255}"/>
              </a:ext>
            </a:extLst>
          </p:cNvPr>
          <p:cNvSpPr/>
          <p:nvPr/>
        </p:nvSpPr>
        <p:spPr>
          <a:xfrm>
            <a:off x="5818909" y="1676400"/>
            <a:ext cx="4849091" cy="3231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4644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Remote Repositories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D3FF3-BFCA-F26A-7DC8-E1A5C69CE255}"/>
              </a:ext>
            </a:extLst>
          </p:cNvPr>
          <p:cNvSpPr/>
          <p:nvPr/>
        </p:nvSpPr>
        <p:spPr>
          <a:xfrm>
            <a:off x="5818909" y="1676400"/>
            <a:ext cx="4849091" cy="3231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5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Advanced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496AA-0B24-0040-9F44-BAFA2FCB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82" y="424000"/>
            <a:ext cx="6001588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C3F76-54EF-576F-9F63-72AC8DC2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33" y="3696873"/>
            <a:ext cx="471553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Best practice: commit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D3FF3-BFCA-F26A-7DC8-E1A5C69CE255}"/>
              </a:ext>
            </a:extLst>
          </p:cNvPr>
          <p:cNvSpPr/>
          <p:nvPr/>
        </p:nvSpPr>
        <p:spPr>
          <a:xfrm>
            <a:off x="5818909" y="1676400"/>
            <a:ext cx="4849091" cy="3231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713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Git: Best practice: git-ignore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D3FF3-BFCA-F26A-7DC8-E1A5C69CE255}"/>
              </a:ext>
            </a:extLst>
          </p:cNvPr>
          <p:cNvSpPr/>
          <p:nvPr/>
        </p:nvSpPr>
        <p:spPr>
          <a:xfrm>
            <a:off x="5818909" y="1676400"/>
            <a:ext cx="4849091" cy="3231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648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Version Control Systems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07877-90FB-5BAD-BBDC-D0209540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63" y="1192981"/>
            <a:ext cx="5707869" cy="39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3F0E0-CC9E-E0D5-56A0-72C8DC18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49" y="2325976"/>
            <a:ext cx="6471661" cy="19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Centralized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BE76F-536D-6706-2056-EA89D41E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64" y="1691769"/>
            <a:ext cx="5376271" cy="3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Version Control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F27FE-21C6-CACE-4C02-730CC097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86" y="1443338"/>
            <a:ext cx="5169024" cy="3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Strategies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90B58C-FD36-6364-731B-B2B6F29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49" y="1967266"/>
            <a:ext cx="2933823" cy="29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 Forward Merge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19ADC9-FBEE-1576-0442-61168608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85" y="1689022"/>
            <a:ext cx="4947805" cy="34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278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6. Version Control Systems</vt:lpstr>
      <vt:lpstr>Agenda</vt:lpstr>
      <vt:lpstr>Version Control Systems</vt:lpstr>
      <vt:lpstr>What is it?</vt:lpstr>
      <vt:lpstr>Types of Version Control Systems</vt:lpstr>
      <vt:lpstr>Centralized Version Control Systems</vt:lpstr>
      <vt:lpstr>Distributed Version Control Systems</vt:lpstr>
      <vt:lpstr>Merge Strategies</vt:lpstr>
      <vt:lpstr>Fast Forward Merge</vt:lpstr>
      <vt:lpstr>Fast Forward Merge</vt:lpstr>
      <vt:lpstr>Ours Merge</vt:lpstr>
      <vt:lpstr>Octopus Merge</vt:lpstr>
      <vt:lpstr>Resolve Merge</vt:lpstr>
      <vt:lpstr>Subtree Merge</vt:lpstr>
      <vt:lpstr>Git</vt:lpstr>
      <vt:lpstr>What is Git?</vt:lpstr>
      <vt:lpstr>Introduction: Git Repository Structure</vt:lpstr>
      <vt:lpstr>Git:  Install and config</vt:lpstr>
      <vt:lpstr>Git: Basic commands</vt:lpstr>
      <vt:lpstr>Git: Branching</vt:lpstr>
      <vt:lpstr>Git: Remote Repositories</vt:lpstr>
      <vt:lpstr>Git: Advanced</vt:lpstr>
      <vt:lpstr>Git: Best practice: commit</vt:lpstr>
      <vt:lpstr>Git: Best practice: git-ignore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2024-02-02T13:18:24Z</dcterms:modified>
</cp:coreProperties>
</file>