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2"/>
  </p:notesMasterIdLst>
  <p:sldIdLst>
    <p:sldId id="302" r:id="rId3"/>
    <p:sldId id="303" r:id="rId4"/>
    <p:sldId id="256" r:id="rId5"/>
    <p:sldId id="268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Cloud Computing" id="{09CA0578-9490-4F4F-A6FA-697E70E6C9E0}">
          <p14:sldIdLst>
            <p14:sldId id="256"/>
            <p14:sldId id="268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AWS" id="{F9A2BFE9-4BDC-4A0F-A045-11531F92CB8C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Azure" id="{37CA3DE0-8364-461F-87B3-E5B29FF81FB8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64282-8772-44DD-ADE1-6DE4E20DF9D4}" v="15" dt="2024-01-30T16:28:30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0T16:30:45.845" v="341" actId="20577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GitHub 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Azure 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33"/>
          <a:ext cx="2300624" cy="1321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GitHub DevOps</a:t>
          </a:r>
        </a:p>
      </dsp:txBody>
      <dsp:txXfrm>
        <a:off x="2109495" y="64529"/>
        <a:ext cx="2171632" cy="1192225"/>
      </dsp:txXfrm>
    </dsp:sp>
    <dsp:sp modelId="{B6CE390F-56AC-45A8-A0DF-3A7B8C2FEB1E}">
      <dsp:nvSpPr>
        <dsp:cNvPr id="0" name=""/>
        <dsp:cNvSpPr/>
      </dsp:nvSpPr>
      <dsp:spPr>
        <a:xfrm>
          <a:off x="2044999" y="1387311"/>
          <a:ext cx="2300624" cy="1321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Azure DevOps</a:t>
          </a:r>
        </a:p>
      </dsp:txBody>
      <dsp:txXfrm>
        <a:off x="2109495" y="1451807"/>
        <a:ext cx="2171632" cy="1192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30.01.2024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30.01.2024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30.01.2024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30.01.2024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30.01.2024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30.01.2024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30.01.2024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3. Cloud Platforms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Community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C095D-23A0-6EB5-A692-3463FA17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4" y="1469015"/>
            <a:ext cx="7258052" cy="362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2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Multicloud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57A9F-BD9C-A31F-7352-3F6C528D2EE0}"/>
              </a:ext>
            </a:extLst>
          </p:cNvPr>
          <p:cNvSpPr/>
          <p:nvPr/>
        </p:nvSpPr>
        <p:spPr>
          <a:xfrm>
            <a:off x="6096000" y="1717964"/>
            <a:ext cx="4835236" cy="31898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49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Shared Responsibility Model in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84153-5E83-C592-CA51-70C2A75A0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746" y="1226892"/>
            <a:ext cx="7449308" cy="419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Amazon Web Services (AWS)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Fundamentals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7311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Identity and Access Management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2B67A-3041-F4A9-227C-D55324211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74" y="1454932"/>
            <a:ext cx="7432148" cy="37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Services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(EC2)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07613-C653-F3B8-30C3-06F48715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169" y="497117"/>
            <a:ext cx="5706614" cy="51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Services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(Lambda Function)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CA0E5-C7C0-5485-0D63-615AE333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280" y="2363331"/>
            <a:ext cx="7722239" cy="21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4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Services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(Container Service)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20DF2-D833-480D-E1E8-F7CB11EB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009" y="1727021"/>
            <a:ext cx="7242464" cy="34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42223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Storage Service (AWS S3)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1FDE0-C929-D54E-5849-7BB80024BE7F}"/>
              </a:ext>
            </a:extLst>
          </p:cNvPr>
          <p:cNvSpPr/>
          <p:nvPr/>
        </p:nvSpPr>
        <p:spPr>
          <a:xfrm>
            <a:off x="5597236" y="1574019"/>
            <a:ext cx="5430982" cy="3510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544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85357"/>
              </p:ext>
            </p:extLst>
          </p:nvPr>
        </p:nvGraphicFramePr>
        <p:xfrm>
          <a:off x="4654732" y="1482436"/>
          <a:ext cx="6390623" cy="270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Elastic Block Store(EBS)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1FDE0-C929-D54E-5849-7BB80024BE7F}"/>
              </a:ext>
            </a:extLst>
          </p:cNvPr>
          <p:cNvSpPr/>
          <p:nvPr/>
        </p:nvSpPr>
        <p:spPr>
          <a:xfrm>
            <a:off x="5597236" y="1574019"/>
            <a:ext cx="5430982" cy="3510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18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Virtual Private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D8061-02B1-D0E3-327E-EA7A0006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558511"/>
            <a:ext cx="7581620" cy="49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9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 Connect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24C32-8778-CC09-1D6D-A4281919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19" y="766205"/>
            <a:ext cx="4343072" cy="54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4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Relational Database Service (Amazon RDS)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D0CCB-06B6-92DA-7675-CE06ED94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722" y="1967266"/>
            <a:ext cx="6833508" cy="34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0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DynamoDB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96758-7109-1721-DE30-C0FF9CDF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765" y="1764735"/>
            <a:ext cx="6855269" cy="29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6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Aurora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DFF6D0-1A8F-26B6-849C-674F283FA0E9}"/>
              </a:ext>
            </a:extLst>
          </p:cNvPr>
          <p:cNvSpPr/>
          <p:nvPr/>
        </p:nvSpPr>
        <p:spPr>
          <a:xfrm>
            <a:off x="6096000" y="1967266"/>
            <a:ext cx="4932218" cy="2940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08917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CloudWatch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DFF6D0-1A8F-26B6-849C-674F283FA0E9}"/>
              </a:ext>
            </a:extLst>
          </p:cNvPr>
          <p:cNvSpPr/>
          <p:nvPr/>
        </p:nvSpPr>
        <p:spPr>
          <a:xfrm>
            <a:off x="6096000" y="1967266"/>
            <a:ext cx="4932218" cy="2940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0641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CloudTrail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 descr="A diagram of a cloud trail&#10;&#10;Description automatically generated">
            <a:extLst>
              <a:ext uri="{FF2B5EF4-FFF2-40B4-BE49-F238E27FC236}">
                <a16:creationId xmlns:a16="http://schemas.microsoft.com/office/drawing/2014/main" id="{5C145B81-D34E-136C-7309-B7B0ADFA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06" y="1754994"/>
            <a:ext cx="70675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45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Explorer &amp; Cost Management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C67907-10CD-C23C-2ED8-4A2A2A011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76" y="1237465"/>
            <a:ext cx="6823648" cy="40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26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Microsoft Azure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7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Cloud Computing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Cloud Computing?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451CDA-1490-D1A7-A07B-AFF3680A7469}"/>
              </a:ext>
            </a:extLst>
          </p:cNvPr>
          <p:cNvSpPr/>
          <p:nvPr/>
        </p:nvSpPr>
        <p:spPr>
          <a:xfrm>
            <a:off x="5694218" y="1574019"/>
            <a:ext cx="5209309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Cloud Computing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451CDA-1490-D1A7-A07B-AFF3680A7469}"/>
              </a:ext>
            </a:extLst>
          </p:cNvPr>
          <p:cNvSpPr/>
          <p:nvPr/>
        </p:nvSpPr>
        <p:spPr>
          <a:xfrm>
            <a:off x="5694218" y="1574019"/>
            <a:ext cx="5209309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4916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451CDA-1490-D1A7-A07B-AFF3680A7469}"/>
              </a:ext>
            </a:extLst>
          </p:cNvPr>
          <p:cNvSpPr/>
          <p:nvPr/>
        </p:nvSpPr>
        <p:spPr>
          <a:xfrm>
            <a:off x="5694218" y="1574019"/>
            <a:ext cx="5209309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591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Public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 descr="A diagram of a cloud service&#10;&#10;Description automatically generated">
            <a:extLst>
              <a:ext uri="{FF2B5EF4-FFF2-40B4-BE49-F238E27FC236}">
                <a16:creationId xmlns:a16="http://schemas.microsoft.com/office/drawing/2014/main" id="{463EDD51-A65A-62EA-0307-F511DDFCF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16" y="1574019"/>
            <a:ext cx="7174922" cy="35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3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Private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AAAAF-DE4E-C810-7F7D-9B2BB5C6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264" y="1574019"/>
            <a:ext cx="6986562" cy="34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6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Hybrid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D17EA-A0B2-A1FB-4158-1A9CBCEA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95" y="1713747"/>
            <a:ext cx="6861010" cy="34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5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343</Words>
  <Application>Microsoft Office PowerPoint</Application>
  <PresentationFormat>Widescreen</PresentationFormat>
  <Paragraphs>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Office Theme</vt:lpstr>
      <vt:lpstr>Step 3. Cloud Platforms</vt:lpstr>
      <vt:lpstr>Agenda</vt:lpstr>
      <vt:lpstr>Cloud Computing</vt:lpstr>
      <vt:lpstr>What Is Cloud Computing?</vt:lpstr>
      <vt:lpstr>Types of Cloud Computing</vt:lpstr>
      <vt:lpstr>Types of Cloud</vt:lpstr>
      <vt:lpstr>Public Cloud</vt:lpstr>
      <vt:lpstr>Private cloud</vt:lpstr>
      <vt:lpstr>Hybrid cloud</vt:lpstr>
      <vt:lpstr>Community cloud</vt:lpstr>
      <vt:lpstr>Multicloud</vt:lpstr>
      <vt:lpstr>Shared Responsibility Model in Cloud</vt:lpstr>
      <vt:lpstr>Amazon Web Services (AWS)</vt:lpstr>
      <vt:lpstr>AWS Fundamentals</vt:lpstr>
      <vt:lpstr>Identity and Access Management </vt:lpstr>
      <vt:lpstr>Compute Services (EC2)</vt:lpstr>
      <vt:lpstr>Compute Services (Lambda Function)</vt:lpstr>
      <vt:lpstr>Compute Services (Container Service)</vt:lpstr>
      <vt:lpstr>Simple Storage Service (AWS S3)</vt:lpstr>
      <vt:lpstr>Elastic Block Store(EBS)</vt:lpstr>
      <vt:lpstr>Amazon Virtual Private Cloud</vt:lpstr>
      <vt:lpstr>Direct Connect Service</vt:lpstr>
      <vt:lpstr>Amazon Relational Database Service (Amazon RDS)</vt:lpstr>
      <vt:lpstr>AWS DynamoDB</vt:lpstr>
      <vt:lpstr>Amazon Aurora</vt:lpstr>
      <vt:lpstr>CloudWatch</vt:lpstr>
      <vt:lpstr>CloudTrail</vt:lpstr>
      <vt:lpstr>Cost Explorer &amp; Cost Management</vt:lpstr>
      <vt:lpstr>Microsoft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5</cp:revision>
  <dcterms:created xsi:type="dcterms:W3CDTF">2024-01-24T15:50:09Z</dcterms:created>
  <dcterms:modified xsi:type="dcterms:W3CDTF">2024-01-30T16:30:48Z</dcterms:modified>
</cp:coreProperties>
</file>