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8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4" r:id="rId1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Azure Monitor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AWS CloudTrail" id="{8C4EE20C-86C7-4CD0-88CA-FEBE8B71152F}">
          <p14:sldIdLst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4346B-26AD-4104-A03F-73402F65885C}" v="13" dt="2024-02-16T16:00:1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7F444D9-AB70-4B82-9739-5BD0D13BB243}"/>
    <pc:docChg chg="undo custSel addSld delSld modSld sldOrd delSection modSection">
      <pc:chgData name="Ihor Aleksandrov" userId="c3051032-6b87-4db2-b257-777a0106fbd9" providerId="ADAL" clId="{87F444D9-AB70-4B82-9739-5BD0D13BB243}" dt="2024-02-08T09:14:45.665" v="258" actId="14100"/>
      <pc:docMkLst>
        <pc:docMk/>
      </pc:docMkLst>
      <pc:sldChg chg="modSp mod">
        <pc:chgData name="Ihor Aleksandrov" userId="c3051032-6b87-4db2-b257-777a0106fbd9" providerId="ADAL" clId="{87F444D9-AB70-4B82-9739-5BD0D13BB243}" dt="2024-02-07T14:33:46.131" v="2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87F444D9-AB70-4B82-9739-5BD0D13BB243}" dt="2024-02-07T14:33:46.131" v="2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87F444D9-AB70-4B82-9739-5BD0D13BB243}" dt="2024-02-07T14:20:52.069" v="0"/>
        <pc:sldMkLst>
          <pc:docMk/>
          <pc:sldMk cId="2052164358" sldId="302"/>
        </pc:sldMkLst>
        <pc:spChg chg="mod">
          <ac:chgData name="Ihor Aleksandrov" userId="c3051032-6b87-4db2-b257-777a0106fbd9" providerId="ADAL" clId="{87F444D9-AB70-4B82-9739-5BD0D13BB243}" dt="2024-02-07T14:20:52.069" v="0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87F444D9-AB70-4B82-9739-5BD0D13BB243}" dt="2024-02-08T09:14:45.665" v="258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87F444D9-AB70-4B82-9739-5BD0D13BB243}" dt="2024-02-08T09:14:45.665" v="258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87F444D9-AB70-4B82-9739-5BD0D13BB243}" dt="2024-02-07T15:13:48.903" v="20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87F444D9-AB70-4B82-9739-5BD0D13BB243}" dt="2024-02-07T15:10:58.738" v="10" actId="14100"/>
          <ac:spMkLst>
            <pc:docMk/>
            <pc:sldMk cId="1009650064" sldId="304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7T15:11:40.637" v="12" actId="478"/>
          <ac:picMkLst>
            <pc:docMk/>
            <pc:sldMk cId="1009650064" sldId="304"/>
            <ac:picMk id="4" creationId="{95C7DAB7-2ACB-4183-69B0-9D9E0AC2F4CA}"/>
          </ac:picMkLst>
        </pc:picChg>
        <pc:picChg chg="del">
          <ac:chgData name="Ihor Aleksandrov" userId="c3051032-6b87-4db2-b257-777a0106fbd9" providerId="ADAL" clId="{87F444D9-AB70-4B82-9739-5BD0D13BB243}" dt="2024-02-07T14:34:07.636" v="4" actId="478"/>
          <ac:picMkLst>
            <pc:docMk/>
            <pc:sldMk cId="1009650064" sldId="304"/>
            <ac:picMk id="5" creationId="{5778ADFB-3C4D-ACC3-90D3-4FF8C721DBB2}"/>
          </ac:picMkLst>
        </pc:picChg>
        <pc:picChg chg="add del mod">
          <ac:chgData name="Ihor Aleksandrov" userId="c3051032-6b87-4db2-b257-777a0106fbd9" providerId="ADAL" clId="{87F444D9-AB70-4B82-9739-5BD0D13BB243}" dt="2024-02-07T15:13:18.102" v="17" actId="478"/>
          <ac:picMkLst>
            <pc:docMk/>
            <pc:sldMk cId="1009650064" sldId="304"/>
            <ac:picMk id="7" creationId="{624AABE4-93B0-3165-9739-24B039F7C084}"/>
          </ac:picMkLst>
        </pc:picChg>
        <pc:picChg chg="add mod">
          <ac:chgData name="Ihor Aleksandrov" userId="c3051032-6b87-4db2-b257-777a0106fbd9" providerId="ADAL" clId="{87F444D9-AB70-4B82-9739-5BD0D13BB243}" dt="2024-02-07T15:13:48.903" v="20" actId="1076"/>
          <ac:picMkLst>
            <pc:docMk/>
            <pc:sldMk cId="1009650064" sldId="304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423451285" sldId="305"/>
        </pc:sldMkLst>
      </pc:sldChg>
      <pc:sldChg chg="addSp delSp modSp add mod ord">
        <pc:chgData name="Ihor Aleksandrov" userId="c3051032-6b87-4db2-b257-777a0106fbd9" providerId="ADAL" clId="{87F444D9-AB70-4B82-9739-5BD0D13BB243}" dt="2024-02-07T15:25:46.035" v="70"/>
        <pc:sldMkLst>
          <pc:docMk/>
          <pc:sldMk cId="2863503325" sldId="305"/>
        </pc:sldMkLst>
        <pc:spChg chg="mod">
          <ac:chgData name="Ihor Aleksandrov" userId="c3051032-6b87-4db2-b257-777a0106fbd9" providerId="ADAL" clId="{87F444D9-AB70-4B82-9739-5BD0D13BB243}" dt="2024-02-07T15:25:21.526" v="63" actId="20577"/>
          <ac:spMkLst>
            <pc:docMk/>
            <pc:sldMk cId="2863503325" sldId="305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5:25:23.892" v="64" actId="478"/>
          <ac:picMkLst>
            <pc:docMk/>
            <pc:sldMk cId="2863503325" sldId="305"/>
            <ac:picMk id="5" creationId="{A0D84952-61BD-3427-F8EA-20FD2E7CBFD6}"/>
          </ac:picMkLst>
        </pc:picChg>
        <pc:picChg chg="add mod">
          <ac:chgData name="Ihor Aleksandrov" userId="c3051032-6b87-4db2-b257-777a0106fbd9" providerId="ADAL" clId="{87F444D9-AB70-4B82-9739-5BD0D13BB243}" dt="2024-02-07T15:25:40.443" v="68" actId="1076"/>
          <ac:picMkLst>
            <pc:docMk/>
            <pc:sldMk cId="2863503325" sldId="305"/>
            <ac:picMk id="7" creationId="{FAD87C9A-B7EA-6348-3D3F-98C02CAC3923}"/>
          </ac:picMkLst>
        </pc:picChg>
        <pc:picChg chg="del">
          <ac:chgData name="Ihor Aleksandrov" userId="c3051032-6b87-4db2-b257-777a0106fbd9" providerId="ADAL" clId="{87F444D9-AB70-4B82-9739-5BD0D13BB243}" dt="2024-02-07T15:22:01.788" v="44" actId="478"/>
          <ac:picMkLst>
            <pc:docMk/>
            <pc:sldMk cId="2863503325" sldId="305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77769436" sldId="306"/>
        </pc:sldMkLst>
      </pc:sldChg>
      <pc:sldChg chg="add">
        <pc:chgData name="Ihor Aleksandrov" userId="c3051032-6b87-4db2-b257-777a0106fbd9" providerId="ADAL" clId="{87F444D9-AB70-4B82-9739-5BD0D13BB243}" dt="2024-02-07T15:25:05.722" v="47" actId="2890"/>
        <pc:sldMkLst>
          <pc:docMk/>
          <pc:sldMk cId="2312380663" sldId="30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27894835" sldId="307"/>
        </pc:sldMkLst>
      </pc:sldChg>
      <pc:sldChg chg="addSp delSp modSp add mod">
        <pc:chgData name="Ihor Aleksandrov" userId="c3051032-6b87-4db2-b257-777a0106fbd9" providerId="ADAL" clId="{87F444D9-AB70-4B82-9739-5BD0D13BB243}" dt="2024-02-07T16:07:53.236" v="84" actId="1076"/>
        <pc:sldMkLst>
          <pc:docMk/>
          <pc:sldMk cId="2086980310" sldId="307"/>
        </pc:sldMkLst>
        <pc:spChg chg="mod">
          <ac:chgData name="Ihor Aleksandrov" userId="c3051032-6b87-4db2-b257-777a0106fbd9" providerId="ADAL" clId="{87F444D9-AB70-4B82-9739-5BD0D13BB243}" dt="2024-02-07T15:55:55.860" v="76"/>
          <ac:spMkLst>
            <pc:docMk/>
            <pc:sldMk cId="2086980310" sldId="307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07:42.210" v="77" actId="478"/>
          <ac:picMkLst>
            <pc:docMk/>
            <pc:sldMk cId="2086980310" sldId="307"/>
            <ac:picMk id="5" creationId="{6879FA7D-8DA3-3627-4C9A-57F224B722B2}"/>
          </ac:picMkLst>
        </pc:picChg>
        <pc:picChg chg="del">
          <ac:chgData name="Ihor Aleksandrov" userId="c3051032-6b87-4db2-b257-777a0106fbd9" providerId="ADAL" clId="{87F444D9-AB70-4B82-9739-5BD0D13BB243}" dt="2024-02-07T15:55:32.835" v="72" actId="478"/>
          <ac:picMkLst>
            <pc:docMk/>
            <pc:sldMk cId="2086980310" sldId="307"/>
            <ac:picMk id="7" creationId="{FAD87C9A-B7EA-6348-3D3F-98C02CAC3923}"/>
          </ac:picMkLst>
        </pc:picChg>
        <pc:picChg chg="add mod">
          <ac:chgData name="Ihor Aleksandrov" userId="c3051032-6b87-4db2-b257-777a0106fbd9" providerId="ADAL" clId="{87F444D9-AB70-4B82-9739-5BD0D13BB243}" dt="2024-02-07T16:07:53.236" v="84" actId="1076"/>
          <ac:picMkLst>
            <pc:docMk/>
            <pc:sldMk cId="2086980310" sldId="307"/>
            <ac:picMk id="8" creationId="{58E53ABF-9346-B648-A89A-7F894E6B3919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34273888" sldId="308"/>
        </pc:sldMkLst>
      </pc:sldChg>
      <pc:sldChg chg="addSp delSp modSp add mod">
        <pc:chgData name="Ihor Aleksandrov" userId="c3051032-6b87-4db2-b257-777a0106fbd9" providerId="ADAL" clId="{87F444D9-AB70-4B82-9739-5BD0D13BB243}" dt="2024-02-07T16:10:22.177" v="90"/>
        <pc:sldMkLst>
          <pc:docMk/>
          <pc:sldMk cId="3247666091" sldId="308"/>
        </pc:sldMkLst>
        <pc:spChg chg="mod">
          <ac:chgData name="Ihor Aleksandrov" userId="c3051032-6b87-4db2-b257-777a0106fbd9" providerId="ADAL" clId="{87F444D9-AB70-4B82-9739-5BD0D13BB243}" dt="2024-02-07T16:10:22.177" v="90"/>
          <ac:spMkLst>
            <pc:docMk/>
            <pc:sldMk cId="3247666091" sldId="30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0:03.363" v="89" actId="1076"/>
          <ac:picMkLst>
            <pc:docMk/>
            <pc:sldMk cId="3247666091" sldId="308"/>
            <ac:picMk id="4" creationId="{FC062952-4821-1467-0306-470A04945B2A}"/>
          </ac:picMkLst>
        </pc:picChg>
        <pc:picChg chg="del">
          <ac:chgData name="Ihor Aleksandrov" userId="c3051032-6b87-4db2-b257-777a0106fbd9" providerId="ADAL" clId="{87F444D9-AB70-4B82-9739-5BD0D13BB243}" dt="2024-02-07T16:09:56.313" v="86" actId="478"/>
          <ac:picMkLst>
            <pc:docMk/>
            <pc:sldMk cId="3247666091" sldId="308"/>
            <ac:picMk id="8" creationId="{58E53ABF-9346-B648-A89A-7F894E6B391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13:02.286" v="99" actId="1076"/>
        <pc:sldMkLst>
          <pc:docMk/>
          <pc:sldMk cId="692294431" sldId="309"/>
        </pc:sldMkLst>
        <pc:spChg chg="mod">
          <ac:chgData name="Ihor Aleksandrov" userId="c3051032-6b87-4db2-b257-777a0106fbd9" providerId="ADAL" clId="{87F444D9-AB70-4B82-9739-5BD0D13BB243}" dt="2024-02-07T16:12:41.315" v="94"/>
          <ac:spMkLst>
            <pc:docMk/>
            <pc:sldMk cId="692294431" sldId="30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12:43.387" v="95" actId="478"/>
          <ac:picMkLst>
            <pc:docMk/>
            <pc:sldMk cId="692294431" sldId="309"/>
            <ac:picMk id="4" creationId="{FC062952-4821-1467-0306-470A04945B2A}"/>
          </ac:picMkLst>
        </pc:picChg>
        <pc:picChg chg="add mod">
          <ac:chgData name="Ihor Aleksandrov" userId="c3051032-6b87-4db2-b257-777a0106fbd9" providerId="ADAL" clId="{87F444D9-AB70-4B82-9739-5BD0D13BB243}" dt="2024-02-07T16:13:02.286" v="99" actId="1076"/>
          <ac:picMkLst>
            <pc:docMk/>
            <pc:sldMk cId="692294431" sldId="309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321540320" sldId="30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011896" sldId="310"/>
        </pc:sldMkLst>
      </pc:sldChg>
      <pc:sldChg chg="add del">
        <pc:chgData name="Ihor Aleksandrov" userId="c3051032-6b87-4db2-b257-777a0106fbd9" providerId="ADAL" clId="{87F444D9-AB70-4B82-9739-5BD0D13BB243}" dt="2024-02-07T16:16:30.919" v="101" actId="2890"/>
        <pc:sldMkLst>
          <pc:docMk/>
          <pc:sldMk cId="1322531699" sldId="310"/>
        </pc:sldMkLst>
      </pc:sldChg>
      <pc:sldChg chg="addSp delSp modSp add mod">
        <pc:chgData name="Ihor Aleksandrov" userId="c3051032-6b87-4db2-b257-777a0106fbd9" providerId="ADAL" clId="{87F444D9-AB70-4B82-9739-5BD0D13BB243}" dt="2024-02-07T16:17:00.965" v="109" actId="1076"/>
        <pc:sldMkLst>
          <pc:docMk/>
          <pc:sldMk cId="1982591055" sldId="310"/>
        </pc:sldMkLst>
        <pc:spChg chg="mod">
          <ac:chgData name="Ihor Aleksandrov" userId="c3051032-6b87-4db2-b257-777a0106fbd9" providerId="ADAL" clId="{87F444D9-AB70-4B82-9739-5BD0D13BB243}" dt="2024-02-07T16:16:39.114" v="105"/>
          <ac:spMkLst>
            <pc:docMk/>
            <pc:sldMk cId="1982591055" sldId="31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7:00.965" v="109" actId="1076"/>
          <ac:picMkLst>
            <pc:docMk/>
            <pc:sldMk cId="1982591055" sldId="310"/>
            <ac:picMk id="5" creationId="{D3D6F47C-FA51-80A4-4DCA-643647EEEDFE}"/>
          </ac:picMkLst>
        </pc:picChg>
        <pc:picChg chg="del">
          <ac:chgData name="Ihor Aleksandrov" userId="c3051032-6b87-4db2-b257-777a0106fbd9" providerId="ADAL" clId="{87F444D9-AB70-4B82-9739-5BD0D13BB243}" dt="2024-02-07T16:16:41.532" v="106" actId="478"/>
          <ac:picMkLst>
            <pc:docMk/>
            <pc:sldMk cId="1982591055" sldId="310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653307250" sldId="311"/>
        </pc:sldMkLst>
      </pc:sldChg>
      <pc:sldChg chg="addSp delSp modSp add mod ord">
        <pc:chgData name="Ihor Aleksandrov" userId="c3051032-6b87-4db2-b257-777a0106fbd9" providerId="ADAL" clId="{87F444D9-AB70-4B82-9739-5BD0D13BB243}" dt="2024-02-07T16:22:50.208" v="136"/>
        <pc:sldMkLst>
          <pc:docMk/>
          <pc:sldMk cId="3441142325" sldId="311"/>
        </pc:sldMkLst>
        <pc:spChg chg="mod">
          <ac:chgData name="Ihor Aleksandrov" userId="c3051032-6b87-4db2-b257-777a0106fbd9" providerId="ADAL" clId="{87F444D9-AB70-4B82-9739-5BD0D13BB243}" dt="2024-02-07T16:19:07.729" v="113"/>
          <ac:spMkLst>
            <pc:docMk/>
            <pc:sldMk cId="3441142325" sldId="311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19:59.904" v="120" actId="478"/>
          <ac:picMkLst>
            <pc:docMk/>
            <pc:sldMk cId="3441142325" sldId="311"/>
            <ac:picMk id="4" creationId="{DD5C69CC-8572-0989-2D32-32643C8E78C3}"/>
          </ac:picMkLst>
        </pc:picChg>
        <pc:picChg chg="del">
          <ac:chgData name="Ihor Aleksandrov" userId="c3051032-6b87-4db2-b257-777a0106fbd9" providerId="ADAL" clId="{87F444D9-AB70-4B82-9739-5BD0D13BB243}" dt="2024-02-07T16:19:09.527" v="114" actId="478"/>
          <ac:picMkLst>
            <pc:docMk/>
            <pc:sldMk cId="3441142325" sldId="311"/>
            <ac:picMk id="5" creationId="{D3D6F47C-FA51-80A4-4DCA-643647EEEDFE}"/>
          </ac:picMkLst>
        </pc:picChg>
        <pc:picChg chg="add mod">
          <ac:chgData name="Ihor Aleksandrov" userId="c3051032-6b87-4db2-b257-777a0106fbd9" providerId="ADAL" clId="{87F444D9-AB70-4B82-9739-5BD0D13BB243}" dt="2024-02-07T16:20:10.592" v="123" actId="1076"/>
          <ac:picMkLst>
            <pc:docMk/>
            <pc:sldMk cId="3441142325" sldId="311"/>
            <ac:picMk id="6" creationId="{A22A3D07-D650-AD3F-C176-F031CB2806CD}"/>
          </ac:picMkLst>
        </pc:picChg>
        <pc:picChg chg="add mod">
          <ac:chgData name="Ihor Aleksandrov" userId="c3051032-6b87-4db2-b257-777a0106fbd9" providerId="ADAL" clId="{87F444D9-AB70-4B82-9739-5BD0D13BB243}" dt="2024-02-07T16:21:35.485" v="124"/>
          <ac:picMkLst>
            <pc:docMk/>
            <pc:sldMk cId="3441142325" sldId="311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804946696" sldId="312"/>
        </pc:sldMkLst>
      </pc:sldChg>
      <pc:sldChg chg="addSp delSp modSp add mod">
        <pc:chgData name="Ihor Aleksandrov" userId="c3051032-6b87-4db2-b257-777a0106fbd9" providerId="ADAL" clId="{87F444D9-AB70-4B82-9739-5BD0D13BB243}" dt="2024-02-07T16:22:12.789" v="134" actId="1076"/>
        <pc:sldMkLst>
          <pc:docMk/>
          <pc:sldMk cId="2194918172" sldId="312"/>
        </pc:sldMkLst>
        <pc:spChg chg="mod">
          <ac:chgData name="Ihor Aleksandrov" userId="c3051032-6b87-4db2-b257-777a0106fbd9" providerId="ADAL" clId="{87F444D9-AB70-4B82-9739-5BD0D13BB243}" dt="2024-02-07T16:21:44.871" v="128" actId="20577"/>
          <ac:spMkLst>
            <pc:docMk/>
            <pc:sldMk cId="2194918172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2:12.789" v="134" actId="1076"/>
          <ac:picMkLst>
            <pc:docMk/>
            <pc:sldMk cId="2194918172" sldId="312"/>
            <ac:picMk id="4" creationId="{BF57012C-9BA4-7F71-A6AC-594E7887FB10}"/>
          </ac:picMkLst>
        </pc:picChg>
        <pc:picChg chg="del">
          <ac:chgData name="Ihor Aleksandrov" userId="c3051032-6b87-4db2-b257-777a0106fbd9" providerId="ADAL" clId="{87F444D9-AB70-4B82-9739-5BD0D13BB243}" dt="2024-02-07T16:21:55.275" v="130" actId="478"/>
          <ac:picMkLst>
            <pc:docMk/>
            <pc:sldMk cId="2194918172" sldId="312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1:46.488" v="129" actId="478"/>
          <ac:picMkLst>
            <pc:docMk/>
            <pc:sldMk cId="2194918172" sldId="312"/>
            <ac:picMk id="7" creationId="{853AF087-D91C-1875-4531-5877837976E0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26:20.533" v="143"/>
        <pc:sldMkLst>
          <pc:docMk/>
          <pc:sldMk cId="2238873330" sldId="313"/>
        </pc:sldMkLst>
        <pc:spChg chg="mod">
          <ac:chgData name="Ihor Aleksandrov" userId="c3051032-6b87-4db2-b257-777a0106fbd9" providerId="ADAL" clId="{87F444D9-AB70-4B82-9739-5BD0D13BB243}" dt="2024-02-07T16:26:20.533" v="143"/>
          <ac:spMkLst>
            <pc:docMk/>
            <pc:sldMk cId="2238873330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6:08.334" v="142" actId="1076"/>
          <ac:picMkLst>
            <pc:docMk/>
            <pc:sldMk cId="2238873330" sldId="313"/>
            <ac:picMk id="5" creationId="{CC30F0F2-77FE-E1DE-7712-D9F01C09708B}"/>
          </ac:picMkLst>
        </pc:picChg>
        <pc:picChg chg="del">
          <ac:chgData name="Ihor Aleksandrov" userId="c3051032-6b87-4db2-b257-777a0106fbd9" providerId="ADAL" clId="{87F444D9-AB70-4B82-9739-5BD0D13BB243}" dt="2024-02-07T16:26:00.841" v="139" actId="478"/>
          <ac:picMkLst>
            <pc:docMk/>
            <pc:sldMk cId="2238873330" sldId="313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5:57.904" v="138" actId="478"/>
          <ac:picMkLst>
            <pc:docMk/>
            <pc:sldMk cId="2238873330" sldId="313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96285868" sldId="313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734720249" sldId="314"/>
        </pc:sldMkLst>
      </pc:sldChg>
      <pc:sldChg chg="addSp delSp modSp add mod">
        <pc:chgData name="Ihor Aleksandrov" userId="c3051032-6b87-4db2-b257-777a0106fbd9" providerId="ADAL" clId="{87F444D9-AB70-4B82-9739-5BD0D13BB243}" dt="2024-02-07T16:30:30.955" v="155" actId="1076"/>
        <pc:sldMkLst>
          <pc:docMk/>
          <pc:sldMk cId="2337899289" sldId="314"/>
        </pc:sldMkLst>
        <pc:spChg chg="mod">
          <ac:chgData name="Ihor Aleksandrov" userId="c3051032-6b87-4db2-b257-777a0106fbd9" providerId="ADAL" clId="{87F444D9-AB70-4B82-9739-5BD0D13BB243}" dt="2024-02-07T16:29:55.651" v="147"/>
          <ac:spMkLst>
            <pc:docMk/>
            <pc:sldMk cId="233789928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0:11.336" v="152" actId="1076"/>
          <ac:picMkLst>
            <pc:docMk/>
            <pc:sldMk cId="2337899289" sldId="314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29:58.239" v="148" actId="478"/>
          <ac:picMkLst>
            <pc:docMk/>
            <pc:sldMk cId="2337899289" sldId="314"/>
            <ac:picMk id="5" creationId="{CC30F0F2-77FE-E1DE-7712-D9F01C09708B}"/>
          </ac:picMkLst>
        </pc:picChg>
        <pc:picChg chg="add mod">
          <ac:chgData name="Ihor Aleksandrov" userId="c3051032-6b87-4db2-b257-777a0106fbd9" providerId="ADAL" clId="{87F444D9-AB70-4B82-9739-5BD0D13BB243}" dt="2024-02-07T16:30:30.955" v="155" actId="1076"/>
          <ac:picMkLst>
            <pc:docMk/>
            <pc:sldMk cId="2337899289" sldId="314"/>
            <ac:picMk id="6" creationId="{BBD6627B-C3C2-6AE1-B7A3-1CD993796FB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36:27.082" v="163" actId="1076"/>
        <pc:sldMkLst>
          <pc:docMk/>
          <pc:sldMk cId="386669968" sldId="315"/>
        </pc:sldMkLst>
        <pc:spChg chg="mod">
          <ac:chgData name="Ihor Aleksandrov" userId="c3051032-6b87-4db2-b257-777a0106fbd9" providerId="ADAL" clId="{87F444D9-AB70-4B82-9739-5BD0D13BB243}" dt="2024-02-07T16:35:47.300" v="157"/>
          <ac:spMkLst>
            <pc:docMk/>
            <pc:sldMk cId="386669968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35:49.832" v="158" actId="478"/>
          <ac:picMkLst>
            <pc:docMk/>
            <pc:sldMk cId="386669968" sldId="315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35:50.477" v="159" actId="478"/>
          <ac:picMkLst>
            <pc:docMk/>
            <pc:sldMk cId="386669968" sldId="315"/>
            <ac:picMk id="6" creationId="{BBD6627B-C3C2-6AE1-B7A3-1CD993796FB9}"/>
          </ac:picMkLst>
        </pc:picChg>
        <pc:picChg chg="add mod">
          <ac:chgData name="Ihor Aleksandrov" userId="c3051032-6b87-4db2-b257-777a0106fbd9" providerId="ADAL" clId="{87F444D9-AB70-4B82-9739-5BD0D13BB243}" dt="2024-02-07T16:36:27.082" v="163" actId="1076"/>
          <ac:picMkLst>
            <pc:docMk/>
            <pc:sldMk cId="386669968" sldId="315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948557114" sldId="315"/>
        </pc:sldMkLst>
      </pc:sldChg>
      <pc:sldChg chg="addSp delSp modSp add mod">
        <pc:chgData name="Ihor Aleksandrov" userId="c3051032-6b87-4db2-b257-777a0106fbd9" providerId="ADAL" clId="{87F444D9-AB70-4B82-9739-5BD0D13BB243}" dt="2024-02-07T16:39:23.802" v="169" actId="1076"/>
        <pc:sldMkLst>
          <pc:docMk/>
          <pc:sldMk cId="93702858" sldId="316"/>
        </pc:sldMkLst>
        <pc:spChg chg="mod">
          <ac:chgData name="Ihor Aleksandrov" userId="c3051032-6b87-4db2-b257-777a0106fbd9" providerId="ADAL" clId="{87F444D9-AB70-4B82-9739-5BD0D13BB243}" dt="2024-02-07T16:37:59.694" v="165"/>
          <ac:spMkLst>
            <pc:docMk/>
            <pc:sldMk cId="93702858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9:23.802" v="169" actId="1076"/>
          <ac:picMkLst>
            <pc:docMk/>
            <pc:sldMk cId="93702858" sldId="316"/>
            <ac:picMk id="4" creationId="{12492EAB-EC66-7E20-297D-157B9B7BA07F}"/>
          </ac:picMkLst>
        </pc:picChg>
        <pc:picChg chg="del">
          <ac:chgData name="Ihor Aleksandrov" userId="c3051032-6b87-4db2-b257-777a0106fbd9" providerId="ADAL" clId="{87F444D9-AB70-4B82-9739-5BD0D13BB243}" dt="2024-02-07T16:39:08.576" v="166" actId="478"/>
          <ac:picMkLst>
            <pc:docMk/>
            <pc:sldMk cId="93702858" sldId="316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507316386" sldId="31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174145888" sldId="317"/>
        </pc:sldMkLst>
      </pc:sldChg>
      <pc:sldChg chg="addSp delSp modSp add mod">
        <pc:chgData name="Ihor Aleksandrov" userId="c3051032-6b87-4db2-b257-777a0106fbd9" providerId="ADAL" clId="{87F444D9-AB70-4B82-9739-5BD0D13BB243}" dt="2024-02-07T16:42:03.131" v="177"/>
        <pc:sldMkLst>
          <pc:docMk/>
          <pc:sldMk cId="3132855739" sldId="317"/>
        </pc:sldMkLst>
        <pc:spChg chg="mod">
          <ac:chgData name="Ihor Aleksandrov" userId="c3051032-6b87-4db2-b257-777a0106fbd9" providerId="ADAL" clId="{87F444D9-AB70-4B82-9739-5BD0D13BB243}" dt="2024-02-07T16:42:03.131" v="177"/>
          <ac:spMkLst>
            <pc:docMk/>
            <pc:sldMk cId="3132855739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41:41.499" v="171" actId="478"/>
          <ac:picMkLst>
            <pc:docMk/>
            <pc:sldMk cId="3132855739" sldId="317"/>
            <ac:picMk id="4" creationId="{12492EAB-EC66-7E20-297D-157B9B7BA07F}"/>
          </ac:picMkLst>
        </pc:picChg>
        <pc:picChg chg="add mod">
          <ac:chgData name="Ihor Aleksandrov" userId="c3051032-6b87-4db2-b257-777a0106fbd9" providerId="ADAL" clId="{87F444D9-AB70-4B82-9739-5BD0D13BB243}" dt="2024-02-07T16:41:49.385" v="176" actId="1076"/>
          <ac:picMkLst>
            <pc:docMk/>
            <pc:sldMk cId="3132855739" sldId="317"/>
            <ac:picMk id="5" creationId="{5EE82F28-E05A-60E3-234E-361C701402F8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44:35.512" v="185" actId="1076"/>
        <pc:sldMkLst>
          <pc:docMk/>
          <pc:sldMk cId="1965334728" sldId="318"/>
        </pc:sldMkLst>
        <pc:spChg chg="mod">
          <ac:chgData name="Ihor Aleksandrov" userId="c3051032-6b87-4db2-b257-777a0106fbd9" providerId="ADAL" clId="{87F444D9-AB70-4B82-9739-5BD0D13BB243}" dt="2024-02-07T16:43:39.516" v="181"/>
          <ac:spMkLst>
            <pc:docMk/>
            <pc:sldMk cId="1965334728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44:35.512" v="185" actId="1076"/>
          <ac:picMkLst>
            <pc:docMk/>
            <pc:sldMk cId="1965334728" sldId="318"/>
            <ac:picMk id="4" creationId="{7F2A9F45-AF0E-41EB-CBB4-D7A1284F6DFF}"/>
          </ac:picMkLst>
        </pc:picChg>
        <pc:picChg chg="del">
          <ac:chgData name="Ihor Aleksandrov" userId="c3051032-6b87-4db2-b257-777a0106fbd9" providerId="ADAL" clId="{87F444D9-AB70-4B82-9739-5BD0D13BB243}" dt="2024-02-07T16:44:27.693" v="182" actId="478"/>
          <ac:picMkLst>
            <pc:docMk/>
            <pc:sldMk cId="1965334728" sldId="318"/>
            <ac:picMk id="5" creationId="{5EE82F28-E05A-60E3-234E-361C701402F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002130769" sldId="318"/>
        </pc:sldMkLst>
      </pc:sldChg>
      <pc:sldChg chg="addSp delSp modSp add mod">
        <pc:chgData name="Ihor Aleksandrov" userId="c3051032-6b87-4db2-b257-777a0106fbd9" providerId="ADAL" clId="{87F444D9-AB70-4B82-9739-5BD0D13BB243}" dt="2024-02-08T08:59:29.063" v="200" actId="1076"/>
        <pc:sldMkLst>
          <pc:docMk/>
          <pc:sldMk cId="2438032746" sldId="319"/>
        </pc:sldMkLst>
        <pc:spChg chg="mod">
          <ac:chgData name="Ihor Aleksandrov" userId="c3051032-6b87-4db2-b257-777a0106fbd9" providerId="ADAL" clId="{87F444D9-AB70-4B82-9739-5BD0D13BB243}" dt="2024-02-08T08:58:50.167" v="196" actId="20577"/>
          <ac:spMkLst>
            <pc:docMk/>
            <pc:sldMk cId="24380327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8T08:59:06.857" v="197" actId="478"/>
          <ac:picMkLst>
            <pc:docMk/>
            <pc:sldMk cId="2438032746" sldId="319"/>
            <ac:picMk id="4" creationId="{7F2A9F45-AF0E-41EB-CBB4-D7A1284F6DFF}"/>
          </ac:picMkLst>
        </pc:picChg>
        <pc:picChg chg="add mod">
          <ac:chgData name="Ihor Aleksandrov" userId="c3051032-6b87-4db2-b257-777a0106fbd9" providerId="ADAL" clId="{87F444D9-AB70-4B82-9739-5BD0D13BB243}" dt="2024-02-08T08:59:29.063" v="200" actId="1076"/>
          <ac:picMkLst>
            <pc:docMk/>
            <pc:sldMk cId="2438032746" sldId="319"/>
            <ac:picMk id="5" creationId="{5F1C87C8-7726-14B1-9228-199C17B05F5E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646446178" sldId="31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08541574" sldId="320"/>
        </pc:sldMkLst>
      </pc:sldChg>
      <pc:sldChg chg="addSp delSp modSp add mod">
        <pc:chgData name="Ihor Aleksandrov" userId="c3051032-6b87-4db2-b257-777a0106fbd9" providerId="ADAL" clId="{87F444D9-AB70-4B82-9739-5BD0D13BB243}" dt="2024-02-08T09:04:49.639" v="223"/>
        <pc:sldMkLst>
          <pc:docMk/>
          <pc:sldMk cId="2779841426" sldId="320"/>
        </pc:sldMkLst>
        <pc:spChg chg="mod">
          <ac:chgData name="Ihor Aleksandrov" userId="c3051032-6b87-4db2-b257-777a0106fbd9" providerId="ADAL" clId="{87F444D9-AB70-4B82-9739-5BD0D13BB243}" dt="2024-02-08T09:04:49.639" v="223"/>
          <ac:spMkLst>
            <pc:docMk/>
            <pc:sldMk cId="2779841426" sldId="320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02:04.336" v="204"/>
          <ac:picMkLst>
            <pc:docMk/>
            <pc:sldMk cId="2779841426" sldId="320"/>
            <ac:picMk id="4" creationId="{B1C10FF9-6CB4-78A6-11E0-737771E74408}"/>
          </ac:picMkLst>
        </pc:picChg>
        <pc:picChg chg="del">
          <ac:chgData name="Ihor Aleksandrov" userId="c3051032-6b87-4db2-b257-777a0106fbd9" providerId="ADAL" clId="{87F444D9-AB70-4B82-9739-5BD0D13BB243}" dt="2024-02-08T09:01:56.625" v="202" actId="478"/>
          <ac:picMkLst>
            <pc:docMk/>
            <pc:sldMk cId="2779841426" sldId="320"/>
            <ac:picMk id="5" creationId="{5F1C87C8-7726-14B1-9228-199C17B05F5E}"/>
          </ac:picMkLst>
        </pc:picChg>
        <pc:picChg chg="add del mod">
          <ac:chgData name="Ihor Aleksandrov" userId="c3051032-6b87-4db2-b257-777a0106fbd9" providerId="ADAL" clId="{87F444D9-AB70-4B82-9739-5BD0D13BB243}" dt="2024-02-08T09:03:36.134" v="213" actId="478"/>
          <ac:picMkLst>
            <pc:docMk/>
            <pc:sldMk cId="2779841426" sldId="320"/>
            <ac:picMk id="7" creationId="{58085562-3561-D941-7D2D-1996289E0FA6}"/>
          </ac:picMkLst>
        </pc:picChg>
        <pc:picChg chg="add del">
          <ac:chgData name="Ihor Aleksandrov" userId="c3051032-6b87-4db2-b257-777a0106fbd9" providerId="ADAL" clId="{87F444D9-AB70-4B82-9739-5BD0D13BB243}" dt="2024-02-08T09:03:41.672" v="215"/>
          <ac:picMkLst>
            <pc:docMk/>
            <pc:sldMk cId="2779841426" sldId="320"/>
            <ac:picMk id="8" creationId="{E32F08DC-AA83-A985-8A23-903BBED8008C}"/>
          </ac:picMkLst>
        </pc:picChg>
        <pc:picChg chg="add mod">
          <ac:chgData name="Ihor Aleksandrov" userId="c3051032-6b87-4db2-b257-777a0106fbd9" providerId="ADAL" clId="{87F444D9-AB70-4B82-9739-5BD0D13BB243}" dt="2024-02-08T09:04:33.548" v="220" actId="1076"/>
          <ac:picMkLst>
            <pc:docMk/>
            <pc:sldMk cId="2779841426" sldId="320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79661106" sldId="321"/>
        </pc:sldMkLst>
      </pc:sldChg>
      <pc:sldChg chg="addSp delSp modSp add mod">
        <pc:chgData name="Ihor Aleksandrov" userId="c3051032-6b87-4db2-b257-777a0106fbd9" providerId="ADAL" clId="{87F444D9-AB70-4B82-9739-5BD0D13BB243}" dt="2024-02-08T09:11:04.723" v="233" actId="1076"/>
        <pc:sldMkLst>
          <pc:docMk/>
          <pc:sldMk cId="4159126741" sldId="321"/>
        </pc:sldMkLst>
        <pc:spChg chg="mod">
          <ac:chgData name="Ihor Aleksandrov" userId="c3051032-6b87-4db2-b257-777a0106fbd9" providerId="ADAL" clId="{87F444D9-AB70-4B82-9739-5BD0D13BB243}" dt="2024-02-08T09:10:16.386" v="227"/>
          <ac:spMkLst>
            <pc:docMk/>
            <pc:sldMk cId="4159126741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8T09:11:04.723" v="233" actId="1076"/>
          <ac:picMkLst>
            <pc:docMk/>
            <pc:sldMk cId="4159126741" sldId="321"/>
            <ac:picMk id="5" creationId="{973C29E6-2B0E-84B0-7B5B-A426B0585B3F}"/>
          </ac:picMkLst>
        </pc:picChg>
        <pc:picChg chg="del">
          <ac:chgData name="Ihor Aleksandrov" userId="c3051032-6b87-4db2-b257-777a0106fbd9" providerId="ADAL" clId="{87F444D9-AB70-4B82-9739-5BD0D13BB243}" dt="2024-02-08T09:10:17.855" v="228" actId="478"/>
          <ac:picMkLst>
            <pc:docMk/>
            <pc:sldMk cId="4159126741" sldId="321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9948205" sldId="322"/>
        </pc:sldMkLst>
      </pc:sldChg>
      <pc:sldChg chg="addSp delSp modSp add mod">
        <pc:chgData name="Ihor Aleksandrov" userId="c3051032-6b87-4db2-b257-777a0106fbd9" providerId="ADAL" clId="{87F444D9-AB70-4B82-9739-5BD0D13BB243}" dt="2024-02-08T09:13:08.954" v="244" actId="20577"/>
        <pc:sldMkLst>
          <pc:docMk/>
          <pc:sldMk cId="3987160844" sldId="322"/>
        </pc:sldMkLst>
        <pc:spChg chg="mod">
          <ac:chgData name="Ihor Aleksandrov" userId="c3051032-6b87-4db2-b257-777a0106fbd9" providerId="ADAL" clId="{87F444D9-AB70-4B82-9739-5BD0D13BB243}" dt="2024-02-08T09:13:08.954" v="244" actId="20577"/>
          <ac:spMkLst>
            <pc:docMk/>
            <pc:sldMk cId="3987160844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12:51.023" v="237"/>
          <ac:picMkLst>
            <pc:docMk/>
            <pc:sldMk cId="3987160844" sldId="322"/>
            <ac:picMk id="4" creationId="{695E1AAF-AB53-52D1-BCD9-BCCE914BA8E8}"/>
          </ac:picMkLst>
        </pc:picChg>
        <pc:picChg chg="del">
          <ac:chgData name="Ihor Aleksandrov" userId="c3051032-6b87-4db2-b257-777a0106fbd9" providerId="ADAL" clId="{87F444D9-AB70-4B82-9739-5BD0D13BB243}" dt="2024-02-08T09:12:47.405" v="235" actId="478"/>
          <ac:picMkLst>
            <pc:docMk/>
            <pc:sldMk cId="3987160844" sldId="322"/>
            <ac:picMk id="5" creationId="{973C29E6-2B0E-84B0-7B5B-A426B0585B3F}"/>
          </ac:picMkLst>
        </pc:picChg>
        <pc:picChg chg="add mod">
          <ac:chgData name="Ihor Aleksandrov" userId="c3051032-6b87-4db2-b257-777a0106fbd9" providerId="ADAL" clId="{87F444D9-AB70-4B82-9739-5BD0D13BB243}" dt="2024-02-08T09:13:05.012" v="240" actId="1076"/>
          <ac:picMkLst>
            <pc:docMk/>
            <pc:sldMk cId="3987160844" sldId="322"/>
            <ac:picMk id="6" creationId="{A3571683-0A9A-4135-6285-8210F80901C7}"/>
          </ac:picMkLst>
        </pc:picChg>
      </pc:sldChg>
    </pc:docChg>
  </pc:docChgLst>
  <pc:docChgLst>
    <pc:chgData name="Ihor Aleksandrov" userId="c3051032-6b87-4db2-b257-777a0106fbd9" providerId="ADAL" clId="{DF8A7973-D2F9-4DE4-AB58-89941B5B0881}"/>
    <pc:docChg chg="undo custSel addSld delSld modSld sldOrd addSection modSection">
      <pc:chgData name="Ihor Aleksandrov" userId="c3051032-6b87-4db2-b257-777a0106fbd9" providerId="ADAL" clId="{DF8A7973-D2F9-4DE4-AB58-89941B5B0881}" dt="2024-02-15T15:02:19.957" v="293" actId="1076"/>
      <pc:docMkLst>
        <pc:docMk/>
      </pc:docMkLst>
      <pc:sldChg chg="modSp mod">
        <pc:chgData name="Ihor Aleksandrov" userId="c3051032-6b87-4db2-b257-777a0106fbd9" providerId="ADAL" clId="{DF8A7973-D2F9-4DE4-AB58-89941B5B0881}" dt="2024-02-14T11:48:37.946" v="23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8A7973-D2F9-4DE4-AB58-89941B5B0881}" dt="2024-02-14T11:48:37.946" v="23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DF8A7973-D2F9-4DE4-AB58-89941B5B0881}" dt="2024-02-14T11:47:28.549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DF8A7973-D2F9-4DE4-AB58-89941B5B0881}" dt="2024-02-14T11:47:28.549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8A7973-D2F9-4DE4-AB58-89941B5B0881}" dt="2024-02-14T15:20:27.670" v="166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8A7973-D2F9-4DE4-AB58-89941B5B0881}" dt="2024-02-14T15:20:27.670" v="166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del mod">
        <pc:chgData name="Ihor Aleksandrov" userId="c3051032-6b87-4db2-b257-777a0106fbd9" providerId="ADAL" clId="{DF8A7973-D2F9-4DE4-AB58-89941B5B0881}" dt="2024-02-14T11:52:23.166" v="43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DF8A7973-D2F9-4DE4-AB58-89941B5B0881}" dt="2024-02-14T11:51:48.006" v="39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2:23.166" v="43" actId="1076"/>
          <ac:picMkLst>
            <pc:docMk/>
            <pc:sldMk cId="1009650064" sldId="304"/>
            <ac:picMk id="4" creationId="{32ED0E64-3ACB-35B0-E798-39D80639A0DF}"/>
          </ac:picMkLst>
        </pc:picChg>
        <pc:picChg chg="del">
          <ac:chgData name="Ihor Aleksandrov" userId="c3051032-6b87-4db2-b257-777a0106fbd9" providerId="ADAL" clId="{DF8A7973-D2F9-4DE4-AB58-89941B5B0881}" dt="2024-02-14T11:49:39.991" v="38" actId="478"/>
          <ac:picMkLst>
            <pc:docMk/>
            <pc:sldMk cId="1009650064" sldId="304"/>
            <ac:picMk id="9" creationId="{603A1AF6-B6C2-C696-C330-74612C450468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1:55:14.571" v="51" actId="1076"/>
        <pc:sldMkLst>
          <pc:docMk/>
          <pc:sldMk cId="501504550" sldId="305"/>
        </pc:sldMkLst>
        <pc:spChg chg="mod">
          <ac:chgData name="Ihor Aleksandrov" userId="c3051032-6b87-4db2-b257-777a0106fbd9" providerId="ADAL" clId="{DF8A7973-D2F9-4DE4-AB58-89941B5B0881}" dt="2024-02-14T11:54:52.306" v="45"/>
          <ac:spMkLst>
            <pc:docMk/>
            <pc:sldMk cId="501504550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1:54:55.156" v="46" actId="478"/>
          <ac:picMkLst>
            <pc:docMk/>
            <pc:sldMk cId="501504550" sldId="305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1:55:14.571" v="51" actId="1076"/>
          <ac:picMkLst>
            <pc:docMk/>
            <pc:sldMk cId="501504550" sldId="305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863503325" sldId="305"/>
        </pc:sldMkLst>
      </pc:sldChg>
      <pc:sldChg chg="addSp delSp modSp add mod">
        <pc:chgData name="Ihor Aleksandrov" userId="c3051032-6b87-4db2-b257-777a0106fbd9" providerId="ADAL" clId="{DF8A7973-D2F9-4DE4-AB58-89941B5B0881}" dt="2024-02-14T11:59:28.392" v="59" actId="1076"/>
        <pc:sldMkLst>
          <pc:docMk/>
          <pc:sldMk cId="1715258557" sldId="306"/>
        </pc:sldMkLst>
        <pc:spChg chg="mod">
          <ac:chgData name="Ihor Aleksandrov" userId="c3051032-6b87-4db2-b257-777a0106fbd9" providerId="ADAL" clId="{DF8A7973-D2F9-4DE4-AB58-89941B5B0881}" dt="2024-02-14T11:59:12.789" v="53"/>
          <ac:spMkLst>
            <pc:docMk/>
            <pc:sldMk cId="171525855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9:28.392" v="59" actId="1076"/>
          <ac:picMkLst>
            <pc:docMk/>
            <pc:sldMk cId="1715258557" sldId="306"/>
            <ac:picMk id="4" creationId="{2A6CB88C-BD1B-4227-7CDB-0FD27BDC3E03}"/>
          </ac:picMkLst>
        </pc:picChg>
        <pc:picChg chg="del">
          <ac:chgData name="Ihor Aleksandrov" userId="c3051032-6b87-4db2-b257-777a0106fbd9" providerId="ADAL" clId="{DF8A7973-D2F9-4DE4-AB58-89941B5B0881}" dt="2024-02-14T11:59:15.571" v="54" actId="478"/>
          <ac:picMkLst>
            <pc:docMk/>
            <pc:sldMk cId="1715258557" sldId="306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12380663" sldId="306"/>
        </pc:sldMkLst>
      </pc:sldChg>
      <pc:sldChg chg="addSp delSp modSp add mod">
        <pc:chgData name="Ihor Aleksandrov" userId="c3051032-6b87-4db2-b257-777a0106fbd9" providerId="ADAL" clId="{DF8A7973-D2F9-4DE4-AB58-89941B5B0881}" dt="2024-02-14T12:03:51.119" v="65" actId="1076"/>
        <pc:sldMkLst>
          <pc:docMk/>
          <pc:sldMk cId="1191709969" sldId="307"/>
        </pc:sldMkLst>
        <pc:spChg chg="mod">
          <ac:chgData name="Ihor Aleksandrov" userId="c3051032-6b87-4db2-b257-777a0106fbd9" providerId="ADAL" clId="{DF8A7973-D2F9-4DE4-AB58-89941B5B0881}" dt="2024-02-14T12:03:34.340" v="61"/>
          <ac:spMkLst>
            <pc:docMk/>
            <pc:sldMk cId="1191709969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3:38.036" v="62" actId="478"/>
          <ac:picMkLst>
            <pc:docMk/>
            <pc:sldMk cId="1191709969" sldId="307"/>
            <ac:picMk id="4" creationId="{2A6CB88C-BD1B-4227-7CDB-0FD27BDC3E03}"/>
          </ac:picMkLst>
        </pc:picChg>
        <pc:picChg chg="add mod">
          <ac:chgData name="Ihor Aleksandrov" userId="c3051032-6b87-4db2-b257-777a0106fbd9" providerId="ADAL" clId="{DF8A7973-D2F9-4DE4-AB58-89941B5B0881}" dt="2024-02-14T12:03:51.119" v="65" actId="1076"/>
          <ac:picMkLst>
            <pc:docMk/>
            <pc:sldMk cId="1191709969" sldId="307"/>
            <ac:picMk id="5" creationId="{0FAED572-EA77-9F92-AAE0-98DD8CFA7D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086980310" sldId="307"/>
        </pc:sldMkLst>
      </pc:sldChg>
      <pc:sldChg chg="addSp delSp modSp add mod">
        <pc:chgData name="Ihor Aleksandrov" userId="c3051032-6b87-4db2-b257-777a0106fbd9" providerId="ADAL" clId="{DF8A7973-D2F9-4DE4-AB58-89941B5B0881}" dt="2024-02-14T12:07:41.350" v="84" actId="1076"/>
        <pc:sldMkLst>
          <pc:docMk/>
          <pc:sldMk cId="3138402247" sldId="308"/>
        </pc:sldMkLst>
        <pc:spChg chg="mod">
          <ac:chgData name="Ihor Aleksandrov" userId="c3051032-6b87-4db2-b257-777a0106fbd9" providerId="ADAL" clId="{DF8A7973-D2F9-4DE4-AB58-89941B5B0881}" dt="2024-02-14T12:07:21.734" v="80" actId="6549"/>
          <ac:spMkLst>
            <pc:docMk/>
            <pc:sldMk cId="3138402247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7:24.256" v="81" actId="478"/>
          <ac:picMkLst>
            <pc:docMk/>
            <pc:sldMk cId="3138402247" sldId="308"/>
            <ac:picMk id="5" creationId="{0FAED572-EA77-9F92-AAE0-98DD8CFA7D98}"/>
          </ac:picMkLst>
        </pc:picChg>
        <pc:picChg chg="add mod">
          <ac:chgData name="Ihor Aleksandrov" userId="c3051032-6b87-4db2-b257-777a0106fbd9" providerId="ADAL" clId="{DF8A7973-D2F9-4DE4-AB58-89941B5B0881}" dt="2024-02-14T12:07:41.350" v="84" actId="1076"/>
          <ac:picMkLst>
            <pc:docMk/>
            <pc:sldMk cId="3138402247" sldId="308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247666091" sldId="308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692294431" sldId="309"/>
        </pc:sldMkLst>
      </pc:sldChg>
      <pc:sldChg chg="addSp delSp modSp add mod">
        <pc:chgData name="Ihor Aleksandrov" userId="c3051032-6b87-4db2-b257-777a0106fbd9" providerId="ADAL" clId="{DF8A7973-D2F9-4DE4-AB58-89941B5B0881}" dt="2024-02-14T12:15:58.535" v="98"/>
        <pc:sldMkLst>
          <pc:docMk/>
          <pc:sldMk cId="2749259083" sldId="309"/>
        </pc:sldMkLst>
        <pc:spChg chg="mod">
          <ac:chgData name="Ihor Aleksandrov" userId="c3051032-6b87-4db2-b257-777a0106fbd9" providerId="ADAL" clId="{DF8A7973-D2F9-4DE4-AB58-89941B5B0881}" dt="2024-02-14T12:15:43.924" v="97" actId="20577"/>
          <ac:spMkLst>
            <pc:docMk/>
            <pc:sldMk cId="2749259083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15:58.535" v="98"/>
          <ac:picMkLst>
            <pc:docMk/>
            <pc:sldMk cId="2749259083" sldId="309"/>
            <ac:picMk id="5" creationId="{49649CEC-2693-E830-B46E-A31C0B523A06}"/>
          </ac:picMkLst>
        </pc:picChg>
        <pc:picChg chg="del">
          <ac:chgData name="Ihor Aleksandrov" userId="c3051032-6b87-4db2-b257-777a0106fbd9" providerId="ADAL" clId="{DF8A7973-D2F9-4DE4-AB58-89941B5B0881}" dt="2024-02-14T12:15:31.340" v="89" actId="478"/>
          <ac:picMkLst>
            <pc:docMk/>
            <pc:sldMk cId="2749259083" sldId="309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82591055" sldId="310"/>
        </pc:sldMkLst>
      </pc:sldChg>
      <pc:sldChg chg="addSp delSp modSp add mod">
        <pc:chgData name="Ihor Aleksandrov" userId="c3051032-6b87-4db2-b257-777a0106fbd9" providerId="ADAL" clId="{DF8A7973-D2F9-4DE4-AB58-89941B5B0881}" dt="2024-02-14T15:57:35.530" v="253" actId="20577"/>
        <pc:sldMkLst>
          <pc:docMk/>
          <pc:sldMk cId="2568485995" sldId="310"/>
        </pc:sldMkLst>
        <pc:spChg chg="mod">
          <ac:chgData name="Ihor Aleksandrov" userId="c3051032-6b87-4db2-b257-777a0106fbd9" providerId="ADAL" clId="{DF8A7973-D2F9-4DE4-AB58-89941B5B0881}" dt="2024-02-14T15:57:35.530" v="253" actId="20577"/>
          <ac:spMkLst>
            <pc:docMk/>
            <pc:sldMk cId="2568485995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30:34.106" v="100" actId="478"/>
          <ac:picMkLst>
            <pc:docMk/>
            <pc:sldMk cId="2568485995" sldId="310"/>
            <ac:picMk id="5" creationId="{49649CEC-2693-E830-B46E-A31C0B523A06}"/>
          </ac:picMkLst>
        </pc:picChg>
        <pc:picChg chg="add del mod">
          <ac:chgData name="Ihor Aleksandrov" userId="c3051032-6b87-4db2-b257-777a0106fbd9" providerId="ADAL" clId="{DF8A7973-D2F9-4DE4-AB58-89941B5B0881}" dt="2024-02-14T12:30:47.134" v="105" actId="478"/>
          <ac:picMkLst>
            <pc:docMk/>
            <pc:sldMk cId="2568485995" sldId="310"/>
            <ac:picMk id="6" creationId="{459188BF-960E-5B45-6D4D-3EBC86718F23}"/>
          </ac:picMkLst>
        </pc:picChg>
        <pc:picChg chg="add mod">
          <ac:chgData name="Ihor Aleksandrov" userId="c3051032-6b87-4db2-b257-777a0106fbd9" providerId="ADAL" clId="{DF8A7973-D2F9-4DE4-AB58-89941B5B0881}" dt="2024-02-14T12:31:51.686" v="107" actId="1076"/>
          <ac:picMkLst>
            <pc:docMk/>
            <pc:sldMk cId="2568485995" sldId="310"/>
            <ac:picMk id="8" creationId="{18EEA66F-51A8-AAB7-26A2-677C2D38B45B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2:36:27.061" v="128" actId="1076"/>
        <pc:sldMkLst>
          <pc:docMk/>
          <pc:sldMk cId="441422193" sldId="311"/>
        </pc:sldMkLst>
        <pc:spChg chg="mod">
          <ac:chgData name="Ihor Aleksandrov" userId="c3051032-6b87-4db2-b257-777a0106fbd9" providerId="ADAL" clId="{DF8A7973-D2F9-4DE4-AB58-89941B5B0881}" dt="2024-02-14T12:36:18.260" v="123" actId="20577"/>
          <ac:spMkLst>
            <pc:docMk/>
            <pc:sldMk cId="441422193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36:27.061" v="128" actId="1076"/>
          <ac:picMkLst>
            <pc:docMk/>
            <pc:sldMk cId="441422193" sldId="311"/>
            <ac:picMk id="5" creationId="{709B2278-9B6C-AD5A-6295-285C48B14754}"/>
          </ac:picMkLst>
        </pc:picChg>
        <pc:picChg chg="del mod">
          <ac:chgData name="Ihor Aleksandrov" userId="c3051032-6b87-4db2-b257-777a0106fbd9" providerId="ADAL" clId="{DF8A7973-D2F9-4DE4-AB58-89941B5B0881}" dt="2024-02-14T12:36:20.584" v="125" actId="478"/>
          <ac:picMkLst>
            <pc:docMk/>
            <pc:sldMk cId="441422193" sldId="311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441142325" sldId="311"/>
        </pc:sldMkLst>
      </pc:sldChg>
      <pc:sldChg chg="modSp add mod ord">
        <pc:chgData name="Ihor Aleksandrov" userId="c3051032-6b87-4db2-b257-777a0106fbd9" providerId="ADAL" clId="{DF8A7973-D2F9-4DE4-AB58-89941B5B0881}" dt="2024-02-14T15:19:03.581" v="138" actId="20577"/>
        <pc:sldMkLst>
          <pc:docMk/>
          <pc:sldMk cId="1687161783" sldId="312"/>
        </pc:sldMkLst>
        <pc:spChg chg="mod">
          <ac:chgData name="Ihor Aleksandrov" userId="c3051032-6b87-4db2-b257-777a0106fbd9" providerId="ADAL" clId="{DF8A7973-D2F9-4DE4-AB58-89941B5B0881}" dt="2024-02-14T15:19:03.581" v="138" actId="20577"/>
          <ac:spMkLst>
            <pc:docMk/>
            <pc:sldMk cId="1687161783" sldId="312"/>
            <ac:spMk id="2" creationId="{18C18207-A109-5552-1541-0ABBAA316282}"/>
          </ac:spMkLst>
        </pc:sp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194918172" sldId="312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238873330" sldId="313"/>
        </pc:sldMkLst>
      </pc:sldChg>
      <pc:sldChg chg="addSp delSp modSp add mod ord setBg delDesignElem">
        <pc:chgData name="Ihor Aleksandrov" userId="c3051032-6b87-4db2-b257-777a0106fbd9" providerId="ADAL" clId="{DF8A7973-D2F9-4DE4-AB58-89941B5B0881}" dt="2024-02-14T15:25:49.717" v="182" actId="1076"/>
        <pc:sldMkLst>
          <pc:docMk/>
          <pc:sldMk cId="2728358054" sldId="313"/>
        </pc:sldMkLst>
        <pc:spChg chg="mod">
          <ac:chgData name="Ihor Aleksandrov" userId="c3051032-6b87-4db2-b257-777a0106fbd9" providerId="ADAL" clId="{DF8A7973-D2F9-4DE4-AB58-89941B5B0881}" dt="2024-02-14T15:21:20.637" v="179" actId="20577"/>
          <ac:spMkLst>
            <pc:docMk/>
            <pc:sldMk cId="2728358054" sldId="313"/>
            <ac:spMk id="2" creationId="{53C5D828-9666-E312-B574-9FE965A7D6BE}"/>
          </ac:spMkLst>
        </pc:spChg>
        <pc:spChg chg="mod or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3" creationId="{5AA19FA0-A765-8169-03F1-928E3EF7B595}"/>
          </ac:spMkLst>
        </pc:spChg>
        <pc:spChg chg="ad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9" creationId="{D4771268-CB57-404A-9271-370EB28F6090}"/>
          </ac:spMkLst>
        </pc:spChg>
        <pc:spChg chg="del">
          <ac:chgData name="Ihor Aleksandrov" userId="c3051032-6b87-4db2-b257-777a0106fbd9" providerId="ADAL" clId="{DF8A7973-D2F9-4DE4-AB58-89941B5B0881}" dt="2024-02-14T15:21:03.193" v="168"/>
          <ac:spMkLst>
            <pc:docMk/>
            <pc:sldMk cId="2728358054" sldId="313"/>
            <ac:spMk id="24" creationId="{D4771268-CB57-404A-9271-370EB28F6090}"/>
          </ac:spMkLst>
        </pc:spChg>
        <pc:picChg chg="del mod">
          <ac:chgData name="Ihor Aleksandrov" userId="c3051032-6b87-4db2-b257-777a0106fbd9" providerId="ADAL" clId="{DF8A7973-D2F9-4DE4-AB58-89941B5B0881}" dt="2024-02-14T15:21:14.035" v="172" actId="478"/>
          <ac:picMkLst>
            <pc:docMk/>
            <pc:sldMk cId="2728358054" sldId="313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5:25:49.717" v="182" actId="1076"/>
          <ac:picMkLst>
            <pc:docMk/>
            <pc:sldMk cId="2728358054" sldId="313"/>
            <ac:picMk id="5" creationId="{1B28AA1A-E60F-3632-5A69-475FEC313F4F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5:38:42.284" v="205" actId="1076"/>
        <pc:sldMkLst>
          <pc:docMk/>
          <pc:sldMk cId="1133112284" sldId="314"/>
        </pc:sldMkLst>
        <pc:spChg chg="mod">
          <ac:chgData name="Ihor Aleksandrov" userId="c3051032-6b87-4db2-b257-777a0106fbd9" providerId="ADAL" clId="{DF8A7973-D2F9-4DE4-AB58-89941B5B0881}" dt="2024-02-14T15:36:53.118" v="192" actId="20577"/>
          <ac:spMkLst>
            <pc:docMk/>
            <pc:sldMk cId="1133112284" sldId="314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DF8A7973-D2F9-4DE4-AB58-89941B5B0881}" dt="2024-02-14T15:37:11.850" v="197"/>
          <ac:picMkLst>
            <pc:docMk/>
            <pc:sldMk cId="1133112284" sldId="314"/>
            <ac:picMk id="4" creationId="{3A7C2B1C-FD99-F2C9-B18A-CE0EECD6CB48}"/>
          </ac:picMkLst>
        </pc:picChg>
        <pc:picChg chg="del">
          <ac:chgData name="Ihor Aleksandrov" userId="c3051032-6b87-4db2-b257-777a0106fbd9" providerId="ADAL" clId="{DF8A7973-D2F9-4DE4-AB58-89941B5B0881}" dt="2024-02-14T15:36:56.170" v="193" actId="478"/>
          <ac:picMkLst>
            <pc:docMk/>
            <pc:sldMk cId="1133112284" sldId="314"/>
            <ac:picMk id="5" creationId="{0FAED572-EA77-9F92-AAE0-98DD8CFA7D98}"/>
          </ac:picMkLst>
        </pc:picChg>
        <pc:picChg chg="add del mod">
          <ac:chgData name="Ihor Aleksandrov" userId="c3051032-6b87-4db2-b257-777a0106fbd9" providerId="ADAL" clId="{DF8A7973-D2F9-4DE4-AB58-89941B5B0881}" dt="2024-02-14T15:38:36.752" v="202" actId="478"/>
          <ac:picMkLst>
            <pc:docMk/>
            <pc:sldMk cId="1133112284" sldId="314"/>
            <ac:picMk id="7" creationId="{D6A3E092-477E-3EB2-F962-CBFE4BD60457}"/>
          </ac:picMkLst>
        </pc:picChg>
        <pc:picChg chg="add mod">
          <ac:chgData name="Ihor Aleksandrov" userId="c3051032-6b87-4db2-b257-777a0106fbd9" providerId="ADAL" clId="{DF8A7973-D2F9-4DE4-AB58-89941B5B0881}" dt="2024-02-14T15:38:42.284" v="205" actId="1076"/>
          <ac:picMkLst>
            <pc:docMk/>
            <pc:sldMk cId="1133112284" sldId="314"/>
            <ac:picMk id="9" creationId="{0CB9CF3F-9D7A-7D3B-EFF6-BF6952DEEE7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37899289" sldId="314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86669968" sldId="315"/>
        </pc:sldMkLst>
      </pc:sldChg>
      <pc:sldChg chg="addSp delSp modSp add mod ord">
        <pc:chgData name="Ihor Aleksandrov" userId="c3051032-6b87-4db2-b257-777a0106fbd9" providerId="ADAL" clId="{DF8A7973-D2F9-4DE4-AB58-89941B5B0881}" dt="2024-02-14T15:49:05.151" v="219"/>
        <pc:sldMkLst>
          <pc:docMk/>
          <pc:sldMk cId="862344913" sldId="315"/>
        </pc:sldMkLst>
        <pc:spChg chg="mod">
          <ac:chgData name="Ihor Aleksandrov" userId="c3051032-6b87-4db2-b257-777a0106fbd9" providerId="ADAL" clId="{DF8A7973-D2F9-4DE4-AB58-89941B5B0881}" dt="2024-02-14T15:48:39.360" v="215" actId="20577"/>
          <ac:spMkLst>
            <pc:docMk/>
            <pc:sldMk cId="862344913" sldId="31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5:48:32.840" v="211" actId="1076"/>
          <ac:picMkLst>
            <pc:docMk/>
            <pc:sldMk cId="862344913" sldId="315"/>
            <ac:picMk id="5" creationId="{0F423EE0-1771-105D-CB7E-D0D7194C8FB6}"/>
          </ac:picMkLst>
        </pc:picChg>
        <pc:picChg chg="del">
          <ac:chgData name="Ihor Aleksandrov" userId="c3051032-6b87-4db2-b257-777a0106fbd9" providerId="ADAL" clId="{DF8A7973-D2F9-4DE4-AB58-89941B5B0881}" dt="2024-02-14T15:48:26.763" v="209" actId="478"/>
          <ac:picMkLst>
            <pc:docMk/>
            <pc:sldMk cId="862344913" sldId="315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93702858" sldId="316"/>
        </pc:sldMkLst>
      </pc:sldChg>
      <pc:sldChg chg="addSp delSp modSp add mod ord">
        <pc:chgData name="Ihor Aleksandrov" userId="c3051032-6b87-4db2-b257-777a0106fbd9" providerId="ADAL" clId="{DF8A7973-D2F9-4DE4-AB58-89941B5B0881}" dt="2024-02-14T15:52:52.435" v="245" actId="1076"/>
        <pc:sldMkLst>
          <pc:docMk/>
          <pc:sldMk cId="1527920387" sldId="316"/>
        </pc:sldMkLst>
        <pc:spChg chg="mod">
          <ac:chgData name="Ihor Aleksandrov" userId="c3051032-6b87-4db2-b257-777a0106fbd9" providerId="ADAL" clId="{DF8A7973-D2F9-4DE4-AB58-89941B5B0881}" dt="2024-02-14T15:51:35.960" v="229" actId="20577"/>
          <ac:spMkLst>
            <pc:docMk/>
            <pc:sldMk cId="1527920387" sldId="316"/>
            <ac:spMk id="2" creationId="{53C5D828-9666-E312-B574-9FE965A7D6BE}"/>
          </ac:spMkLst>
        </pc:spChg>
        <pc:picChg chg="del mod">
          <ac:chgData name="Ihor Aleksandrov" userId="c3051032-6b87-4db2-b257-777a0106fbd9" providerId="ADAL" clId="{DF8A7973-D2F9-4DE4-AB58-89941B5B0881}" dt="2024-02-14T15:51:43.461" v="233" actId="478"/>
          <ac:picMkLst>
            <pc:docMk/>
            <pc:sldMk cId="1527920387" sldId="316"/>
            <ac:picMk id="5" creationId="{49649CEC-2693-E830-B46E-A31C0B523A06}"/>
          </ac:picMkLst>
        </pc:picChg>
        <pc:picChg chg="add mod ord">
          <ac:chgData name="Ihor Aleksandrov" userId="c3051032-6b87-4db2-b257-777a0106fbd9" providerId="ADAL" clId="{DF8A7973-D2F9-4DE4-AB58-89941B5B0881}" dt="2024-02-14T15:52:47.585" v="244" actId="1076"/>
          <ac:picMkLst>
            <pc:docMk/>
            <pc:sldMk cId="1527920387" sldId="316"/>
            <ac:picMk id="6" creationId="{A4623169-C9BD-F6FF-E931-9389ADE083F5}"/>
          </ac:picMkLst>
        </pc:picChg>
        <pc:picChg chg="add mod ord">
          <ac:chgData name="Ihor Aleksandrov" userId="c3051032-6b87-4db2-b257-777a0106fbd9" providerId="ADAL" clId="{DF8A7973-D2F9-4DE4-AB58-89941B5B0881}" dt="2024-02-14T15:52:52.435" v="245" actId="1076"/>
          <ac:picMkLst>
            <pc:docMk/>
            <pc:sldMk cId="1527920387" sldId="316"/>
            <ac:picMk id="7" creationId="{C5AFF61D-FA86-2E17-1507-858507EEE762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6:05:33.226" v="270" actId="732"/>
        <pc:sldMkLst>
          <pc:docMk/>
          <pc:sldMk cId="2349704742" sldId="317"/>
        </pc:sldMkLst>
        <pc:spChg chg="mod">
          <ac:chgData name="Ihor Aleksandrov" userId="c3051032-6b87-4db2-b257-777a0106fbd9" providerId="ADAL" clId="{DF8A7973-D2F9-4DE4-AB58-89941B5B0881}" dt="2024-02-14T16:05:14.599" v="264" actId="20577"/>
          <ac:spMkLst>
            <pc:docMk/>
            <pc:sldMk cId="2349704742" sldId="317"/>
            <ac:spMk id="2" creationId="{53C5D828-9666-E312-B574-9FE965A7D6BE}"/>
          </ac:spMkLst>
        </pc:spChg>
        <pc:picChg chg="add mod modCrop">
          <ac:chgData name="Ihor Aleksandrov" userId="c3051032-6b87-4db2-b257-777a0106fbd9" providerId="ADAL" clId="{DF8A7973-D2F9-4DE4-AB58-89941B5B0881}" dt="2024-02-14T16:05:33.226" v="270" actId="732"/>
          <ac:picMkLst>
            <pc:docMk/>
            <pc:sldMk cId="2349704742" sldId="317"/>
            <ac:picMk id="5" creationId="{8EDC4718-98B8-6034-BF50-9E0E916A7B98}"/>
          </ac:picMkLst>
        </pc:picChg>
        <pc:picChg chg="del">
          <ac:chgData name="Ihor Aleksandrov" userId="c3051032-6b87-4db2-b257-777a0106fbd9" providerId="ADAL" clId="{DF8A7973-D2F9-4DE4-AB58-89941B5B0881}" dt="2024-02-14T16:05:17.053" v="265" actId="478"/>
          <ac:picMkLst>
            <pc:docMk/>
            <pc:sldMk cId="2349704742" sldId="317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132855739" sldId="317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65334728" sldId="318"/>
        </pc:sldMkLst>
      </pc:sldChg>
      <pc:sldChg chg="addSp delSp modSp add mod ord">
        <pc:chgData name="Ihor Aleksandrov" userId="c3051032-6b87-4db2-b257-777a0106fbd9" providerId="ADAL" clId="{DF8A7973-D2F9-4DE4-AB58-89941B5B0881}" dt="2024-02-15T14:53:00.783" v="281" actId="1367"/>
        <pc:sldMkLst>
          <pc:docMk/>
          <pc:sldMk cId="3282631594" sldId="318"/>
        </pc:sldMkLst>
        <pc:spChg chg="mod">
          <ac:chgData name="Ihor Aleksandrov" userId="c3051032-6b87-4db2-b257-777a0106fbd9" providerId="ADAL" clId="{DF8A7973-D2F9-4DE4-AB58-89941B5B0881}" dt="2024-02-15T14:52:30.553" v="277" actId="20577"/>
          <ac:spMkLst>
            <pc:docMk/>
            <pc:sldMk cId="3282631594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5T14:53:00.783" v="281" actId="1367"/>
          <ac:picMkLst>
            <pc:docMk/>
            <pc:sldMk cId="3282631594" sldId="318"/>
            <ac:picMk id="4" creationId="{6D3E54C0-315C-3EE9-A515-ED6335AD7461}"/>
          </ac:picMkLst>
        </pc:picChg>
        <pc:picChg chg="del">
          <ac:chgData name="Ihor Aleksandrov" userId="c3051032-6b87-4db2-b257-777a0106fbd9" providerId="ADAL" clId="{DF8A7973-D2F9-4DE4-AB58-89941B5B0881}" dt="2024-02-15T14:52:32.962" v="278" actId="478"/>
          <ac:picMkLst>
            <pc:docMk/>
            <pc:sldMk cId="3282631594" sldId="318"/>
            <ac:picMk id="5" creationId="{8EDC4718-98B8-6034-BF50-9E0E916A7B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438032746" sldId="319"/>
        </pc:sldMkLst>
      </pc:sldChg>
      <pc:sldChg chg="addSp delSp modSp add mod">
        <pc:chgData name="Ihor Aleksandrov" userId="c3051032-6b87-4db2-b257-777a0106fbd9" providerId="ADAL" clId="{DF8A7973-D2F9-4DE4-AB58-89941B5B0881}" dt="2024-02-15T15:02:19.957" v="293" actId="1076"/>
        <pc:sldMkLst>
          <pc:docMk/>
          <pc:sldMk cId="2948478876" sldId="319"/>
        </pc:sldMkLst>
        <pc:spChg chg="mod">
          <ac:chgData name="Ihor Aleksandrov" userId="c3051032-6b87-4db2-b257-777a0106fbd9" providerId="ADAL" clId="{DF8A7973-D2F9-4DE4-AB58-89941B5B0881}" dt="2024-02-15T15:01:49.309" v="287"/>
          <ac:spMkLst>
            <pc:docMk/>
            <pc:sldMk cId="2948478876" sldId="319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DF8A7973-D2F9-4DE4-AB58-89941B5B0881}" dt="2024-02-15T15:01:38.935" v="284"/>
          <ac:spMkLst>
            <pc:docMk/>
            <pc:sldMk cId="2948478876" sldId="319"/>
            <ac:spMk id="5" creationId="{4476AFD4-3786-E6E8-2527-05128B68FBF3}"/>
          </ac:spMkLst>
        </pc:spChg>
        <pc:spChg chg="add del">
          <ac:chgData name="Ihor Aleksandrov" userId="c3051032-6b87-4db2-b257-777a0106fbd9" providerId="ADAL" clId="{DF8A7973-D2F9-4DE4-AB58-89941B5B0881}" dt="2024-02-15T15:02:05.070" v="290" actId="22"/>
          <ac:spMkLst>
            <pc:docMk/>
            <pc:sldMk cId="2948478876" sldId="319"/>
            <ac:spMk id="7" creationId="{86816CAC-E10D-BEAD-484B-7D573B57954F}"/>
          </ac:spMkLst>
        </pc:spChg>
        <pc:picChg chg="del">
          <ac:chgData name="Ihor Aleksandrov" userId="c3051032-6b87-4db2-b257-777a0106fbd9" providerId="ADAL" clId="{DF8A7973-D2F9-4DE4-AB58-89941B5B0881}" dt="2024-02-15T15:02:02.764" v="288" actId="478"/>
          <ac:picMkLst>
            <pc:docMk/>
            <pc:sldMk cId="2948478876" sldId="319"/>
            <ac:picMk id="4" creationId="{6D3E54C0-315C-3EE9-A515-ED6335AD7461}"/>
          </ac:picMkLst>
        </pc:picChg>
        <pc:picChg chg="add mod">
          <ac:chgData name="Ihor Aleksandrov" userId="c3051032-6b87-4db2-b257-777a0106fbd9" providerId="ADAL" clId="{DF8A7973-D2F9-4DE4-AB58-89941B5B0881}" dt="2024-02-15T15:02:19.957" v="293" actId="1076"/>
          <ac:picMkLst>
            <pc:docMk/>
            <pc:sldMk cId="2948478876" sldId="319"/>
            <ac:picMk id="8" creationId="{E8AAFE90-D904-AE58-412F-0F9D07A72AD0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779841426" sldId="320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4159126741" sldId="321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987160844" sldId="322"/>
        </pc:sldMkLst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  <pc:docChgLst>
    <pc:chgData name="Ihor Aleksandrov" userId="c3051032-6b87-4db2-b257-777a0106fbd9" providerId="ADAL" clId="{0CC4346B-26AD-4104-A03F-73402F65885C}"/>
    <pc:docChg chg="undo redo custSel addSld delSld modSld sldOrd addSection delSection modSection">
      <pc:chgData name="Ihor Aleksandrov" userId="c3051032-6b87-4db2-b257-777a0106fbd9" providerId="ADAL" clId="{0CC4346B-26AD-4104-A03F-73402F65885C}" dt="2024-02-16T16:00:20.563" v="204"/>
      <pc:docMkLst>
        <pc:docMk/>
      </pc:docMkLst>
      <pc:sldChg chg="modSp mod">
        <pc:chgData name="Ihor Aleksandrov" userId="c3051032-6b87-4db2-b257-777a0106fbd9" providerId="ADAL" clId="{0CC4346B-26AD-4104-A03F-73402F65885C}" dt="2024-02-16T15:58:35.590" v="17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0CC4346B-26AD-4104-A03F-73402F65885C}" dt="2024-02-16T15:58:35.590" v="17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0CC4346B-26AD-4104-A03F-73402F65885C}" dt="2024-02-16T13:17:09.441" v="11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0CC4346B-26AD-4104-A03F-73402F65885C}" dt="2024-02-16T13:17:09.441" v="11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add del mod">
        <pc:chgData name="Ihor Aleksandrov" userId="c3051032-6b87-4db2-b257-777a0106fbd9" providerId="ADAL" clId="{0CC4346B-26AD-4104-A03F-73402F65885C}" dt="2024-02-16T14:54:01.746" v="44" actId="2696"/>
        <pc:sldMkLst>
          <pc:docMk/>
          <pc:sldMk cId="1009650064" sldId="304"/>
        </pc:sldMkLst>
        <pc:spChg chg="mod">
          <ac:chgData name="Ihor Aleksandrov" userId="c3051032-6b87-4db2-b257-777a0106fbd9" providerId="ADAL" clId="{0CC4346B-26AD-4104-A03F-73402F65885C}" dt="2024-02-16T14:51:03.620" v="36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4:51:05.834" v="37" actId="478"/>
          <ac:picMkLst>
            <pc:docMk/>
            <pc:sldMk cId="1009650064" sldId="304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0CC4346B-26AD-4104-A03F-73402F65885C}" dt="2024-02-16T14:51:20.972" v="41" actId="1076"/>
          <ac:picMkLst>
            <pc:docMk/>
            <pc:sldMk cId="1009650064" sldId="304"/>
            <ac:picMk id="5" creationId="{8B12AE27-1C7F-DA6E-BACD-0411B93B7C07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501504550" sldId="305"/>
        </pc:sldMkLst>
      </pc:sldChg>
      <pc:sldChg chg="addSp delSp modSp add mod">
        <pc:chgData name="Ihor Aleksandrov" userId="c3051032-6b87-4db2-b257-777a0106fbd9" providerId="ADAL" clId="{0CC4346B-26AD-4104-A03F-73402F65885C}" dt="2024-02-16T14:54:28.106" v="52" actId="1076"/>
        <pc:sldMkLst>
          <pc:docMk/>
          <pc:sldMk cId="3119352991" sldId="305"/>
        </pc:sldMkLst>
        <pc:spChg chg="mod">
          <ac:chgData name="Ihor Aleksandrov" userId="c3051032-6b87-4db2-b257-777a0106fbd9" providerId="ADAL" clId="{0CC4346B-26AD-4104-A03F-73402F65885C}" dt="2024-02-16T14:54:14.770" v="48"/>
          <ac:spMkLst>
            <pc:docMk/>
            <pc:sldMk cId="3119352991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4:54:28.106" v="52" actId="1076"/>
          <ac:picMkLst>
            <pc:docMk/>
            <pc:sldMk cId="3119352991" sldId="305"/>
            <ac:picMk id="4" creationId="{86F9CE30-1D03-7A5F-FD75-08F276F10A6C}"/>
          </ac:picMkLst>
        </pc:picChg>
        <pc:picChg chg="del">
          <ac:chgData name="Ihor Aleksandrov" userId="c3051032-6b87-4db2-b257-777a0106fbd9" providerId="ADAL" clId="{0CC4346B-26AD-4104-A03F-73402F65885C}" dt="2024-02-16T14:54:21.354" v="49" actId="478"/>
          <ac:picMkLst>
            <pc:docMk/>
            <pc:sldMk cId="3119352991" sldId="305"/>
            <ac:picMk id="5" creationId="{8B12AE27-1C7F-DA6E-BACD-0411B93B7C07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715258557" sldId="306"/>
        </pc:sldMkLst>
      </pc:sldChg>
      <pc:sldChg chg="addSp delSp modSp add mod">
        <pc:chgData name="Ihor Aleksandrov" userId="c3051032-6b87-4db2-b257-777a0106fbd9" providerId="ADAL" clId="{0CC4346B-26AD-4104-A03F-73402F65885C}" dt="2024-02-16T14:57:28.319" v="63" actId="1076"/>
        <pc:sldMkLst>
          <pc:docMk/>
          <pc:sldMk cId="1859014433" sldId="306"/>
        </pc:sldMkLst>
        <pc:spChg chg="mod">
          <ac:chgData name="Ihor Aleksandrov" userId="c3051032-6b87-4db2-b257-777a0106fbd9" providerId="ADAL" clId="{0CC4346B-26AD-4104-A03F-73402F65885C}" dt="2024-02-16T14:56:53.625" v="56"/>
          <ac:spMkLst>
            <pc:docMk/>
            <pc:sldMk cId="1859014433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4:56:55.597" v="57" actId="478"/>
          <ac:picMkLst>
            <pc:docMk/>
            <pc:sldMk cId="1859014433" sldId="306"/>
            <ac:picMk id="4" creationId="{86F9CE30-1D03-7A5F-FD75-08F276F10A6C}"/>
          </ac:picMkLst>
        </pc:picChg>
        <pc:picChg chg="add del mod">
          <ac:chgData name="Ihor Aleksandrov" userId="c3051032-6b87-4db2-b257-777a0106fbd9" providerId="ADAL" clId="{0CC4346B-26AD-4104-A03F-73402F65885C}" dt="2024-02-16T14:57:09.530" v="61"/>
          <ac:picMkLst>
            <pc:docMk/>
            <pc:sldMk cId="1859014433" sldId="306"/>
            <ac:picMk id="6" creationId="{FAD71162-1F11-0928-EA3F-AC18F28975AA}"/>
          </ac:picMkLst>
        </pc:picChg>
        <pc:picChg chg="add mod">
          <ac:chgData name="Ihor Aleksandrov" userId="c3051032-6b87-4db2-b257-777a0106fbd9" providerId="ADAL" clId="{0CC4346B-26AD-4104-A03F-73402F65885C}" dt="2024-02-16T14:57:28.319" v="63" actId="1076"/>
          <ac:picMkLst>
            <pc:docMk/>
            <pc:sldMk cId="1859014433" sldId="306"/>
            <ac:picMk id="8" creationId="{01EFC465-EDCF-14EF-2E67-20CD95535CE9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191709969" sldId="307"/>
        </pc:sldMkLst>
      </pc:sldChg>
      <pc:sldChg chg="addSp delSp modSp add mod">
        <pc:chgData name="Ihor Aleksandrov" userId="c3051032-6b87-4db2-b257-777a0106fbd9" providerId="ADAL" clId="{0CC4346B-26AD-4104-A03F-73402F65885C}" dt="2024-02-16T14:59:13.657" v="70" actId="1076"/>
        <pc:sldMkLst>
          <pc:docMk/>
          <pc:sldMk cId="4014859069" sldId="307"/>
        </pc:sldMkLst>
        <pc:spChg chg="mod">
          <ac:chgData name="Ihor Aleksandrov" userId="c3051032-6b87-4db2-b257-777a0106fbd9" providerId="ADAL" clId="{0CC4346B-26AD-4104-A03F-73402F65885C}" dt="2024-02-16T14:58:58.475" v="67"/>
          <ac:spMkLst>
            <pc:docMk/>
            <pc:sldMk cId="401485906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4:59:13.657" v="70" actId="1076"/>
          <ac:picMkLst>
            <pc:docMk/>
            <pc:sldMk cId="4014859069" sldId="307"/>
            <ac:picMk id="5" creationId="{84CDCDAB-4701-0E83-094D-AA1F7B6E38A3}"/>
          </ac:picMkLst>
        </pc:picChg>
        <pc:picChg chg="del">
          <ac:chgData name="Ihor Aleksandrov" userId="c3051032-6b87-4db2-b257-777a0106fbd9" providerId="ADAL" clId="{0CC4346B-26AD-4104-A03F-73402F65885C}" dt="2024-02-16T14:59:09.804" v="68" actId="478"/>
          <ac:picMkLst>
            <pc:docMk/>
            <pc:sldMk cId="4014859069" sldId="307"/>
            <ac:picMk id="8" creationId="{01EFC465-EDCF-14EF-2E67-20CD95535CE9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3138402247" sldId="308"/>
        </pc:sldMkLst>
      </pc:sldChg>
      <pc:sldChg chg="addSp delSp modSp add mod">
        <pc:chgData name="Ihor Aleksandrov" userId="c3051032-6b87-4db2-b257-777a0106fbd9" providerId="ADAL" clId="{0CC4346B-26AD-4104-A03F-73402F65885C}" dt="2024-02-16T15:44:39.563" v="100" actId="1076"/>
        <pc:sldMkLst>
          <pc:docMk/>
          <pc:sldMk cId="3294645462" sldId="308"/>
        </pc:sldMkLst>
        <pc:spChg chg="mod">
          <ac:chgData name="Ihor Aleksandrov" userId="c3051032-6b87-4db2-b257-777a0106fbd9" providerId="ADAL" clId="{0CC4346B-26AD-4104-A03F-73402F65885C}" dt="2024-02-16T15:01:17.148" v="82" actId="14100"/>
          <ac:spMkLst>
            <pc:docMk/>
            <pc:sldMk cId="3294645462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0CC4346B-26AD-4104-A03F-73402F65885C}" dt="2024-02-16T15:01:33.094" v="85" actId="22"/>
          <ac:spMkLst>
            <pc:docMk/>
            <pc:sldMk cId="3294645462" sldId="308"/>
            <ac:spMk id="6" creationId="{174E982C-5A57-9808-C54D-B1E79F12390B}"/>
          </ac:spMkLst>
        </pc:spChg>
        <pc:picChg chg="del">
          <ac:chgData name="Ihor Aleksandrov" userId="c3051032-6b87-4db2-b257-777a0106fbd9" providerId="ADAL" clId="{0CC4346B-26AD-4104-A03F-73402F65885C}" dt="2024-02-16T15:01:29.620" v="83" actId="478"/>
          <ac:picMkLst>
            <pc:docMk/>
            <pc:sldMk cId="3294645462" sldId="308"/>
            <ac:picMk id="5" creationId="{84CDCDAB-4701-0E83-094D-AA1F7B6E38A3}"/>
          </ac:picMkLst>
        </pc:picChg>
        <pc:picChg chg="add mod">
          <ac:chgData name="Ihor Aleksandrov" userId="c3051032-6b87-4db2-b257-777a0106fbd9" providerId="ADAL" clId="{0CC4346B-26AD-4104-A03F-73402F65885C}" dt="2024-02-16T15:44:39.563" v="100" actId="1076"/>
          <ac:picMkLst>
            <pc:docMk/>
            <pc:sldMk cId="3294645462" sldId="308"/>
            <ac:picMk id="8" creationId="{1AB5BD22-E29D-3C37-307B-5D5F1C74AA94}"/>
          </ac:picMkLst>
        </pc:picChg>
      </pc:sldChg>
      <pc:sldChg chg="addSp delSp modSp add mod">
        <pc:chgData name="Ihor Aleksandrov" userId="c3051032-6b87-4db2-b257-777a0106fbd9" providerId="ADAL" clId="{0CC4346B-26AD-4104-A03F-73402F65885C}" dt="2024-02-16T15:44:47.750" v="104"/>
        <pc:sldMkLst>
          <pc:docMk/>
          <pc:sldMk cId="684656637" sldId="309"/>
        </pc:sldMkLst>
        <pc:spChg chg="mod">
          <ac:chgData name="Ihor Aleksandrov" userId="c3051032-6b87-4db2-b257-777a0106fbd9" providerId="ADAL" clId="{0CC4346B-26AD-4104-A03F-73402F65885C}" dt="2024-02-16T15:03:17.907" v="90"/>
          <ac:spMkLst>
            <pc:docMk/>
            <pc:sldMk cId="684656637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5:44:44.763" v="102" actId="14100"/>
          <ac:picMkLst>
            <pc:docMk/>
            <pc:sldMk cId="684656637" sldId="309"/>
            <ac:picMk id="5" creationId="{C1BA9DDB-9C2A-2DB4-D5C3-135AC0265987}"/>
          </ac:picMkLst>
        </pc:picChg>
        <pc:picChg chg="add mod">
          <ac:chgData name="Ihor Aleksandrov" userId="c3051032-6b87-4db2-b257-777a0106fbd9" providerId="ADAL" clId="{0CC4346B-26AD-4104-A03F-73402F65885C}" dt="2024-02-16T15:44:47.750" v="104"/>
          <ac:picMkLst>
            <pc:docMk/>
            <pc:sldMk cId="684656637" sldId="309"/>
            <ac:picMk id="6" creationId="{62F8AB4C-FC4B-27BF-A59D-29F6668CC46B}"/>
          </ac:picMkLst>
        </pc:picChg>
        <pc:picChg chg="del">
          <ac:chgData name="Ihor Aleksandrov" userId="c3051032-6b87-4db2-b257-777a0106fbd9" providerId="ADAL" clId="{0CC4346B-26AD-4104-A03F-73402F65885C}" dt="2024-02-16T15:03:20.120" v="91" actId="478"/>
          <ac:picMkLst>
            <pc:docMk/>
            <pc:sldMk cId="684656637" sldId="309"/>
            <ac:picMk id="8" creationId="{1AB5BD22-E29D-3C37-307B-5D5F1C74AA94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749259083" sldId="309"/>
        </pc:sldMkLst>
      </pc:sldChg>
      <pc:sldChg chg="add del">
        <pc:chgData name="Ihor Aleksandrov" userId="c3051032-6b87-4db2-b257-777a0106fbd9" providerId="ADAL" clId="{0CC4346B-26AD-4104-A03F-73402F65885C}" dt="2024-02-16T15:03:55.189" v="99" actId="2890"/>
        <pc:sldMkLst>
          <pc:docMk/>
          <pc:sldMk cId="2012373527" sldId="310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568485995" sldId="310"/>
        </pc:sldMkLst>
      </pc:sldChg>
      <pc:sldChg chg="addSp delSp modSp add mod">
        <pc:chgData name="Ihor Aleksandrov" userId="c3051032-6b87-4db2-b257-777a0106fbd9" providerId="ADAL" clId="{0CC4346B-26AD-4104-A03F-73402F65885C}" dt="2024-02-16T15:46:49.153" v="114"/>
        <pc:sldMkLst>
          <pc:docMk/>
          <pc:sldMk cId="3069281282" sldId="310"/>
        </pc:sldMkLst>
        <pc:spChg chg="mod">
          <ac:chgData name="Ihor Aleksandrov" userId="c3051032-6b87-4db2-b257-777a0106fbd9" providerId="ADAL" clId="{0CC4346B-26AD-4104-A03F-73402F65885C}" dt="2024-02-16T15:45:01.967" v="108"/>
          <ac:spMkLst>
            <pc:docMk/>
            <pc:sldMk cId="3069281282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5:45:04.134" v="109" actId="478"/>
          <ac:picMkLst>
            <pc:docMk/>
            <pc:sldMk cId="3069281282" sldId="310"/>
            <ac:picMk id="5" creationId="{C1BA9DDB-9C2A-2DB4-D5C3-135AC0265987}"/>
          </ac:picMkLst>
        </pc:picChg>
        <pc:picChg chg="add mod">
          <ac:chgData name="Ihor Aleksandrov" userId="c3051032-6b87-4db2-b257-777a0106fbd9" providerId="ADAL" clId="{0CC4346B-26AD-4104-A03F-73402F65885C}" dt="2024-02-16T15:45:23.760" v="112" actId="1076"/>
          <ac:picMkLst>
            <pc:docMk/>
            <pc:sldMk cId="3069281282" sldId="310"/>
            <ac:picMk id="6" creationId="{883C863A-3988-C926-1C9F-483BE5DDFDB5}"/>
          </ac:picMkLst>
        </pc:picChg>
        <pc:picChg chg="add mod">
          <ac:chgData name="Ihor Aleksandrov" userId="c3051032-6b87-4db2-b257-777a0106fbd9" providerId="ADAL" clId="{0CC4346B-26AD-4104-A03F-73402F65885C}" dt="2024-02-16T15:46:49.153" v="114"/>
          <ac:picMkLst>
            <pc:docMk/>
            <pc:sldMk cId="3069281282" sldId="310"/>
            <ac:picMk id="7" creationId="{E9067FFE-6F77-5F23-7253-BF11F29F05A1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441422193" sldId="311"/>
        </pc:sldMkLst>
      </pc:sldChg>
      <pc:sldChg chg="addSp delSp modSp add mod">
        <pc:chgData name="Ihor Aleksandrov" userId="c3051032-6b87-4db2-b257-777a0106fbd9" providerId="ADAL" clId="{0CC4346B-26AD-4104-A03F-73402F65885C}" dt="2024-02-16T15:49:30.519" v="124"/>
        <pc:sldMkLst>
          <pc:docMk/>
          <pc:sldMk cId="2936723435" sldId="311"/>
        </pc:sldMkLst>
        <pc:spChg chg="mod">
          <ac:chgData name="Ihor Aleksandrov" userId="c3051032-6b87-4db2-b257-777a0106fbd9" providerId="ADAL" clId="{0CC4346B-26AD-4104-A03F-73402F65885C}" dt="2024-02-16T15:47:04.869" v="118"/>
          <ac:spMkLst>
            <pc:docMk/>
            <pc:sldMk cId="2936723435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5:48:06.133" v="122" actId="1076"/>
          <ac:picMkLst>
            <pc:docMk/>
            <pc:sldMk cId="2936723435" sldId="311"/>
            <ac:picMk id="5" creationId="{4E0B2517-7B0A-ED18-0772-050824D4B448}"/>
          </ac:picMkLst>
        </pc:picChg>
        <pc:picChg chg="del">
          <ac:chgData name="Ihor Aleksandrov" userId="c3051032-6b87-4db2-b257-777a0106fbd9" providerId="ADAL" clId="{0CC4346B-26AD-4104-A03F-73402F65885C}" dt="2024-02-16T15:48:01.189" v="119" actId="478"/>
          <ac:picMkLst>
            <pc:docMk/>
            <pc:sldMk cId="2936723435" sldId="311"/>
            <ac:picMk id="6" creationId="{883C863A-3988-C926-1C9F-483BE5DDFDB5}"/>
          </ac:picMkLst>
        </pc:picChg>
        <pc:picChg chg="add mod">
          <ac:chgData name="Ihor Aleksandrov" userId="c3051032-6b87-4db2-b257-777a0106fbd9" providerId="ADAL" clId="{0CC4346B-26AD-4104-A03F-73402F65885C}" dt="2024-02-16T15:49:30.519" v="124"/>
          <ac:picMkLst>
            <pc:docMk/>
            <pc:sldMk cId="2936723435" sldId="311"/>
            <ac:picMk id="7" creationId="{658CA92F-89C3-CE2A-B54E-5E9C42AF77CE}"/>
          </ac:picMkLst>
        </pc:picChg>
      </pc:sldChg>
      <pc:sldChg chg="addSp delSp modSp add mod">
        <pc:chgData name="Ihor Aleksandrov" userId="c3051032-6b87-4db2-b257-777a0106fbd9" providerId="ADAL" clId="{0CC4346B-26AD-4104-A03F-73402F65885C}" dt="2024-02-16T15:51:49.553" v="138" actId="22"/>
        <pc:sldMkLst>
          <pc:docMk/>
          <pc:sldMk cId="1647246652" sldId="312"/>
        </pc:sldMkLst>
        <pc:spChg chg="mod">
          <ac:chgData name="Ihor Aleksandrov" userId="c3051032-6b87-4db2-b257-777a0106fbd9" providerId="ADAL" clId="{0CC4346B-26AD-4104-A03F-73402F65885C}" dt="2024-02-16T15:49:37.240" v="130"/>
          <ac:spMkLst>
            <pc:docMk/>
            <pc:sldMk cId="1647246652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5:49:39.246" v="131" actId="478"/>
          <ac:picMkLst>
            <pc:docMk/>
            <pc:sldMk cId="1647246652" sldId="312"/>
            <ac:picMk id="5" creationId="{4E0B2517-7B0A-ED18-0772-050824D4B448}"/>
          </ac:picMkLst>
        </pc:picChg>
        <pc:picChg chg="add mod">
          <ac:chgData name="Ihor Aleksandrov" userId="c3051032-6b87-4db2-b257-777a0106fbd9" providerId="ADAL" clId="{0CC4346B-26AD-4104-A03F-73402F65885C}" dt="2024-02-16T15:50:22.248" v="134" actId="1076"/>
          <ac:picMkLst>
            <pc:docMk/>
            <pc:sldMk cId="1647246652" sldId="312"/>
            <ac:picMk id="6" creationId="{FC0F2C53-4445-98A6-0715-34EB0C7F5F27}"/>
          </ac:picMkLst>
        </pc:picChg>
        <pc:picChg chg="add del">
          <ac:chgData name="Ihor Aleksandrov" userId="c3051032-6b87-4db2-b257-777a0106fbd9" providerId="ADAL" clId="{0CC4346B-26AD-4104-A03F-73402F65885C}" dt="2024-02-16T15:51:49.553" v="138" actId="22"/>
          <ac:picMkLst>
            <pc:docMk/>
            <pc:sldMk cId="1647246652" sldId="312"/>
            <ac:picMk id="8" creationId="{9EA107DA-785B-167A-A925-98120528D667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687161783" sldId="312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728358054" sldId="313"/>
        </pc:sldMkLst>
      </pc:sldChg>
      <pc:sldChg chg="modSp add mod ord">
        <pc:chgData name="Ihor Aleksandrov" userId="c3051032-6b87-4db2-b257-777a0106fbd9" providerId="ADAL" clId="{0CC4346B-26AD-4104-A03F-73402F65885C}" dt="2024-02-16T15:58:52.210" v="183" actId="20577"/>
        <pc:sldMkLst>
          <pc:docMk/>
          <pc:sldMk cId="3122836182" sldId="313"/>
        </pc:sldMkLst>
        <pc:spChg chg="mod">
          <ac:chgData name="Ihor Aleksandrov" userId="c3051032-6b87-4db2-b257-777a0106fbd9" providerId="ADAL" clId="{0CC4346B-26AD-4104-A03F-73402F65885C}" dt="2024-02-16T15:58:52.210" v="183" actId="20577"/>
          <ac:spMkLst>
            <pc:docMk/>
            <pc:sldMk cId="3122836182" sldId="313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0CC4346B-26AD-4104-A03F-73402F65885C}" dt="2024-02-16T15:59:27.488" v="184" actId="20577"/>
        <pc:sldMkLst>
          <pc:docMk/>
          <pc:sldMk cId="1104810552" sldId="314"/>
        </pc:sldMkLst>
        <pc:spChg chg="mod">
          <ac:chgData name="Ihor Aleksandrov" userId="c3051032-6b87-4db2-b257-777a0106fbd9" providerId="ADAL" clId="{0CC4346B-26AD-4104-A03F-73402F65885C}" dt="2024-02-16T15:59:27.488" v="184" actId="20577"/>
          <ac:spMkLst>
            <pc:docMk/>
            <pc:sldMk cId="11048105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5:54:52.335" v="168" actId="962"/>
          <ac:picMkLst>
            <pc:docMk/>
            <pc:sldMk cId="1104810552" sldId="314"/>
            <ac:picMk id="5" creationId="{F5A9733D-84D9-B78D-60C4-C35BC26EB298}"/>
          </ac:picMkLst>
        </pc:picChg>
        <pc:picChg chg="del">
          <ac:chgData name="Ihor Aleksandrov" userId="c3051032-6b87-4db2-b257-777a0106fbd9" providerId="ADAL" clId="{0CC4346B-26AD-4104-A03F-73402F65885C}" dt="2024-02-16T15:54:41.243" v="164" actId="478"/>
          <ac:picMkLst>
            <pc:docMk/>
            <pc:sldMk cId="1104810552" sldId="314"/>
            <ac:picMk id="6" creationId="{FC0F2C53-4445-98A6-0715-34EB0C7F5F27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133112284" sldId="314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862344913" sldId="315"/>
        </pc:sldMkLst>
      </pc:sldChg>
      <pc:sldChg chg="addSp delSp modSp add mod ord">
        <pc:chgData name="Ihor Aleksandrov" userId="c3051032-6b87-4db2-b257-777a0106fbd9" providerId="ADAL" clId="{0CC4346B-26AD-4104-A03F-73402F65885C}" dt="2024-02-16T16:00:20.563" v="204"/>
        <pc:sldMkLst>
          <pc:docMk/>
          <pc:sldMk cId="1459663286" sldId="315"/>
        </pc:sldMkLst>
        <pc:spChg chg="mod">
          <ac:chgData name="Ihor Aleksandrov" userId="c3051032-6b87-4db2-b257-777a0106fbd9" providerId="ADAL" clId="{0CC4346B-26AD-4104-A03F-73402F65885C}" dt="2024-02-16T16:00:08.570" v="195" actId="20577"/>
          <ac:spMkLst>
            <pc:docMk/>
            <pc:sldMk cId="145966328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6:00:11.374" v="196" actId="478"/>
          <ac:picMkLst>
            <pc:docMk/>
            <pc:sldMk cId="1459663286" sldId="315"/>
            <ac:picMk id="5" creationId="{F5A9733D-84D9-B78D-60C4-C35BC26EB298}"/>
          </ac:picMkLst>
        </pc:picChg>
        <pc:picChg chg="add mod">
          <ac:chgData name="Ihor Aleksandrov" userId="c3051032-6b87-4db2-b257-777a0106fbd9" providerId="ADAL" clId="{0CC4346B-26AD-4104-A03F-73402F65885C}" dt="2024-02-16T16:00:17.640" v="202" actId="1076"/>
          <ac:picMkLst>
            <pc:docMk/>
            <pc:sldMk cId="1459663286" sldId="315"/>
            <ac:picMk id="6" creationId="{984595F6-45BB-154A-A050-0F48692E35AB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527920387" sldId="316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349704742" sldId="317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3282631594" sldId="318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948478876" sldId="31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Linux 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85E0C06B-C4B7-4AA0-AAB7-3DBC0A05D0E1}">
      <dgm:prSet/>
      <dgm:spPr/>
      <dgm:t>
        <a:bodyPr/>
        <a:lstStyle/>
        <a:p>
          <a:r>
            <a:rPr lang="en-US" dirty="0"/>
            <a:t>Windows 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7E8EEBF-805B-4DAA-8833-4170ADB9A384}" type="parTrans" cxnId="{2A21C056-B2E2-40C7-AA3B-8BBC8FC27904}">
      <dgm:prSet/>
      <dgm:spPr/>
      <dgm:t>
        <a:bodyPr/>
        <a:lstStyle/>
        <a:p>
          <a:endParaRPr lang="ru-UA"/>
        </a:p>
      </dgm:t>
    </dgm:pt>
    <dgm:pt modelId="{8DF21F15-BB87-4130-9987-19BE7D2715F3}" type="sibTrans" cxnId="{2A21C056-B2E2-40C7-AA3B-8BBC8FC27904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 custScaleX="100443">
        <dgm:presLayoutVars>
          <dgm:chMax val="1"/>
          <dgm:bulletEnabled val="1"/>
        </dgm:presLayoutVars>
      </dgm:prSet>
      <dgm:spPr/>
    </dgm:pt>
    <dgm:pt modelId="{26799C8D-9C1F-41E3-BDD9-ED3BB9E00EF8}" type="pres">
      <dgm:prSet presAssocID="{7B2C8051-D046-465E-BB80-77D9BB7B38CD}" presName="sp" presStyleCnt="0"/>
      <dgm:spPr/>
    </dgm:pt>
    <dgm:pt modelId="{647F36E0-BBAB-4213-A919-1AF21F043511}" type="pres">
      <dgm:prSet presAssocID="{85E0C06B-C4B7-4AA0-AAB7-3DBC0A05D0E1}" presName="linNode" presStyleCnt="0"/>
      <dgm:spPr/>
    </dgm:pt>
    <dgm:pt modelId="{DB705C5B-C3E3-4B67-A42D-EB634D471A72}" type="pres">
      <dgm:prSet presAssocID="{85E0C06B-C4B7-4AA0-AAB7-3DBC0A05D0E1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2A21C056-B2E2-40C7-AA3B-8BBC8FC27904}" srcId="{1C600E66-A0CB-470F-8514-C91590285CB3}" destId="{85E0C06B-C4B7-4AA0-AAB7-3DBC0A05D0E1}" srcOrd="1" destOrd="0" parTransId="{47E8EEBF-805B-4DAA-8833-4170ADB9A384}" sibTransId="{8DF21F15-BB87-4130-9987-19BE7D2715F3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DB4D3C82-2625-4008-ADC3-2835EC3BA76B}" type="presOf" srcId="{85E0C06B-C4B7-4AA0-AAB7-3DBC0A05D0E1}" destId="{DB705C5B-C3E3-4B67-A42D-EB634D471A72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5422445D-67E0-4903-BE01-CEC7FA073C16}" type="presParOf" srcId="{76D6B6BC-F8F0-4466-930A-673E438AD175}" destId="{26799C8D-9C1F-41E3-BDD9-ED3BB9E00EF8}" srcOrd="1" destOrd="0" presId="urn:microsoft.com/office/officeart/2005/8/layout/vList5"/>
    <dgm:cxn modelId="{50E3111A-35B4-4C8D-9A49-1367EB8FBA71}" type="presParOf" srcId="{76D6B6BC-F8F0-4466-930A-673E438AD175}" destId="{647F36E0-BBAB-4213-A919-1AF21F043511}" srcOrd="2" destOrd="0" presId="urn:microsoft.com/office/officeart/2005/8/layout/vList5"/>
    <dgm:cxn modelId="{149D35AC-E406-42FA-8666-D23882694FCB}" type="presParOf" srcId="{647F36E0-BBAB-4213-A919-1AF21F043511}" destId="{DB705C5B-C3E3-4B67-A42D-EB634D471A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202484" y="36"/>
          <a:ext cx="2494989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Linux OS</a:t>
          </a:r>
        </a:p>
      </dsp:txBody>
      <dsp:txXfrm>
        <a:off x="2274601" y="72153"/>
        <a:ext cx="2350755" cy="1333097"/>
      </dsp:txXfrm>
    </dsp:sp>
    <dsp:sp modelId="{DB705C5B-C3E3-4B67-A42D-EB634D471A72}">
      <dsp:nvSpPr>
        <dsp:cNvPr id="0" name=""/>
        <dsp:cNvSpPr/>
      </dsp:nvSpPr>
      <dsp:spPr>
        <a:xfrm>
          <a:off x="2202484" y="1551235"/>
          <a:ext cx="2483985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Windows OS</a:t>
          </a:r>
        </a:p>
      </dsp:txBody>
      <dsp:txXfrm>
        <a:off x="2274601" y="1623352"/>
        <a:ext cx="2339751" cy="1333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16.02.2024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DA1F-1D61-414F-A519-564E6FAECBB8}" type="datetime1">
              <a:rPr lang="ru-UA" smtClean="0"/>
              <a:t>16.02.2024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CEB6-1B5A-4A78-8C74-25CFEC8B05DE}" type="datetime1">
              <a:rPr lang="ru-UA" smtClean="0"/>
              <a:t>16.02.2024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190D-D647-446D-AEEB-F94B6B9DB4B4}" type="datetime1">
              <a:rPr lang="ru-UA" smtClean="0"/>
              <a:t>16.02.2024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ABD6-9CA6-4346-9AAB-540E133C4EBA}" type="datetime1">
              <a:rPr lang="ru-UA" smtClean="0"/>
              <a:t>16.02.2024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BC22-A623-4AE1-8AE2-99A478AFEC89}" type="datetime1">
              <a:rPr lang="ru-UA" smtClean="0"/>
              <a:t>16.02.2024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757-9FAF-4D02-8A7A-1B95BB5164FD}" type="datetime1">
              <a:rPr lang="ru-UA" smtClean="0"/>
              <a:t>16.02.2024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ECE-0D11-46DE-BFD5-2C3B6427F605}" type="datetime1">
              <a:rPr lang="ru-UA" smtClean="0"/>
              <a:t>16.02.2024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39EE-1DD5-43F9-AD9D-A51B91290C60}" type="datetime1">
              <a:rPr lang="ru-UA" smtClean="0"/>
              <a:t>16.02.2024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360B-FD93-49B2-9A8D-CB366E0FDC43}" type="datetime1">
              <a:rPr lang="ru-UA" smtClean="0"/>
              <a:t>16.02.2024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06DA-DF51-44D9-BE89-D99ADAE848EB}" type="datetime1">
              <a:rPr lang="ru-UA" smtClean="0"/>
              <a:t>16.02.2024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8D9A-418B-443E-89C7-CEB9D08E991E}" type="datetime1">
              <a:rPr lang="ru-UA" smtClean="0"/>
              <a:t>16.02.2024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5670-E3A4-4A68-A215-578E5FAD1EE6}" type="datetime1">
              <a:rPr lang="ru-UA" smtClean="0"/>
              <a:t>16.02.2024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CAE-6120-453F-AD17-DCF372FD55C5}" type="datetime1">
              <a:rPr lang="ru-UA" smtClean="0"/>
              <a:t>16.02.2024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9BC0-D6FF-4CD3-AB77-580FB7A61BF1}" type="datetime1">
              <a:rPr lang="ru-UA" smtClean="0"/>
              <a:t>16.02.2024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E0794-2134-486F-A32E-D7CF34C4C4EC}" type="datetime1">
              <a:rPr lang="ru-UA" smtClean="0"/>
              <a:t>16.02.2024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10. Monitoring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10. Monitoring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Step 10. Monitoring - ver. 1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Consumption: Analyze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C863A-3988-C926-1C9F-483BE5DD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25" y="2303717"/>
            <a:ext cx="5892749" cy="187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8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Consumption: Respond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B2517-7B0A-ED18-0772-050824D4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27" y="2294844"/>
            <a:ext cx="6325828" cy="18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2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F2C53-4445-98A6-0715-34EB0C7F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66" y="2653842"/>
            <a:ext cx="6830430" cy="11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4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AWS Monitoring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10. Monitoring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3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CloudWatch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6" name="Picture 5" descr="A diagram of a cloud watch&#10;&#10;Description automatically generated">
            <a:extLst>
              <a:ext uri="{FF2B5EF4-FFF2-40B4-BE49-F238E27FC236}">
                <a16:creationId xmlns:a16="http://schemas.microsoft.com/office/drawing/2014/main" id="{984595F6-45BB-154A-A050-0F48692E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56" y="1462493"/>
            <a:ext cx="6899688" cy="43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6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CloudTrail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5" name="Picture 4" descr="A diagram of a cloud trail&#10;&#10;Description automatically generated">
            <a:extLst>
              <a:ext uri="{FF2B5EF4-FFF2-40B4-BE49-F238E27FC236}">
                <a16:creationId xmlns:a16="http://schemas.microsoft.com/office/drawing/2014/main" id="{F5A9733D-84D9-B78D-60C4-C35BC26E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754994"/>
            <a:ext cx="7067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10. Monitoring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87280"/>
              </p:ext>
            </p:extLst>
          </p:nvPr>
        </p:nvGraphicFramePr>
        <p:xfrm>
          <a:off x="4654732" y="2453640"/>
          <a:ext cx="6899959" cy="302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Azure Monitoring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10. Monitoring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2AE27-1C7F-DA6E-BACD-0411B93B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99" y="1229992"/>
            <a:ext cx="7398327" cy="40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9CE30-1D03-7A5F-FD75-08F276F1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739" y="1271474"/>
            <a:ext cx="5937473" cy="43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 and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FC465-EDCF-14EF-2E67-20CD9553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433" y="985953"/>
            <a:ext cx="1419423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platform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DCDAB-4701-0E83-094D-AA1F7B6E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38" y="1049896"/>
            <a:ext cx="143847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5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Consumption: Insights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B5BD22-E29D-3C37-307B-5D5F1C74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30" y="2365720"/>
            <a:ext cx="7161503" cy="21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Consumption: Visualize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A9DDB-9C2A-2DB4-D5C3-135AC0265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220" y="2351573"/>
            <a:ext cx="7128535" cy="23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161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Office Theme</vt:lpstr>
      <vt:lpstr>Step 10. Monitoring</vt:lpstr>
      <vt:lpstr>Agenda</vt:lpstr>
      <vt:lpstr>Azure Monitoring</vt:lpstr>
      <vt:lpstr>High level architecture</vt:lpstr>
      <vt:lpstr>Data sources</vt:lpstr>
      <vt:lpstr>Data collection and routing</vt:lpstr>
      <vt:lpstr>Data platform</vt:lpstr>
      <vt:lpstr>Consumption: Insights</vt:lpstr>
      <vt:lpstr>Consumption: Visualize</vt:lpstr>
      <vt:lpstr>Consumption: Analyze</vt:lpstr>
      <vt:lpstr>Consumption: Respond</vt:lpstr>
      <vt:lpstr>Integrate</vt:lpstr>
      <vt:lpstr>AWS Monitoring</vt:lpstr>
      <vt:lpstr>AWS CloudWatch</vt:lpstr>
      <vt:lpstr>AWS CloudTrail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2024-02-16T16:00:26Z</dcterms:modified>
</cp:coreProperties>
</file>