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5140D-7668-4267-B009-985EF5C6B6AF}" v="9" dt="2024-01-24T16:35:34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hor Aleksandrov" userId="c3051032-6b87-4db2-b257-777a0106fbd9" providerId="ADAL" clId="{8C05140D-7668-4267-B009-985EF5C6B6AF}"/>
    <pc:docChg chg="undo redo custSel addSld delSld modSld addMainMaster delMainMaster modMainMaster">
      <pc:chgData name="Ihor Aleksandrov" userId="c3051032-6b87-4db2-b257-777a0106fbd9" providerId="ADAL" clId="{8C05140D-7668-4267-B009-985EF5C6B6AF}" dt="2024-01-24T16:32:41.148" v="122"/>
      <pc:docMkLst>
        <pc:docMk/>
      </pc:docMkLst>
      <pc:sldChg chg="add del">
        <pc:chgData name="Ihor Aleksandrov" userId="c3051032-6b87-4db2-b257-777a0106fbd9" providerId="ADAL" clId="{8C05140D-7668-4267-B009-985EF5C6B6AF}" dt="2024-01-24T16:09:08.069" v="2" actId="47"/>
        <pc:sldMkLst>
          <pc:docMk/>
          <pc:sldMk cId="5885647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2:16.991" v="15" actId="1076"/>
        <pc:sldMkLst>
          <pc:docMk/>
          <pc:sldMk cId="1575064168" sldId="260"/>
        </pc:sldMkLst>
        <pc:picChg chg="add mod ord">
          <ac:chgData name="Ihor Aleksandrov" userId="c3051032-6b87-4db2-b257-777a0106fbd9" providerId="ADAL" clId="{8C05140D-7668-4267-B009-985EF5C6B6AF}" dt="2024-01-24T16:12:16.991" v="15" actId="1076"/>
          <ac:picMkLst>
            <pc:docMk/>
            <pc:sldMk cId="1575064168" sldId="260"/>
            <ac:picMk id="3" creationId="{15AAA44A-9E89-5E99-D8F5-8E9AA8D7D0DA}"/>
          </ac:picMkLst>
        </pc:picChg>
        <pc:picChg chg="del">
          <ac:chgData name="Ihor Aleksandrov" userId="c3051032-6b87-4db2-b257-777a0106fbd9" providerId="ADAL" clId="{8C05140D-7668-4267-B009-985EF5C6B6AF}" dt="2024-01-24T16:11:37.521" v="7" actId="478"/>
          <ac:picMkLst>
            <pc:docMk/>
            <pc:sldMk cId="1575064168" sldId="260"/>
            <ac:picMk id="4" creationId="{385F9644-E8EA-6C22-DF80-DC79BE06769D}"/>
          </ac:picMkLst>
        </pc:picChg>
      </pc:sldChg>
      <pc:sldChg chg="add del">
        <pc:chgData name="Ihor Aleksandrov" userId="c3051032-6b87-4db2-b257-777a0106fbd9" providerId="ADAL" clId="{8C05140D-7668-4267-B009-985EF5C6B6AF}" dt="2024-01-24T16:09:20.167" v="5" actId="2696"/>
        <pc:sldMkLst>
          <pc:docMk/>
          <pc:sldMk cId="1989911605" sldId="260"/>
        </pc:sldMkLst>
      </pc:sldChg>
      <pc:sldChg chg="addSp delSp modSp add mod">
        <pc:chgData name="Ihor Aleksandrov" userId="c3051032-6b87-4db2-b257-777a0106fbd9" providerId="ADAL" clId="{8C05140D-7668-4267-B009-985EF5C6B6AF}" dt="2024-01-24T16:15:40.734" v="54" actId="167"/>
        <pc:sldMkLst>
          <pc:docMk/>
          <pc:sldMk cId="3278151509" sldId="261"/>
        </pc:sldMkLst>
        <pc:spChg chg="mod">
          <ac:chgData name="Ihor Aleksandrov" userId="c3051032-6b87-4db2-b257-777a0106fbd9" providerId="ADAL" clId="{8C05140D-7668-4267-B009-985EF5C6B6AF}" dt="2024-01-24T16:15:11.955" v="19" actId="14100"/>
          <ac:spMkLst>
            <pc:docMk/>
            <pc:sldMk cId="3278151509" sldId="261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14:55.927" v="17" actId="478"/>
          <ac:picMkLst>
            <pc:docMk/>
            <pc:sldMk cId="3278151509" sldId="261"/>
            <ac:picMk id="3" creationId="{15AAA44A-9E89-5E99-D8F5-8E9AA8D7D0DA}"/>
          </ac:picMkLst>
        </pc:picChg>
        <pc:picChg chg="add mod ord">
          <ac:chgData name="Ihor Aleksandrov" userId="c3051032-6b87-4db2-b257-777a0106fbd9" providerId="ADAL" clId="{8C05140D-7668-4267-B009-985EF5C6B6AF}" dt="2024-01-24T16:15:40.734" v="54" actId="167"/>
          <ac:picMkLst>
            <pc:docMk/>
            <pc:sldMk cId="3278151509" sldId="261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0:00.338" v="67" actId="1076"/>
        <pc:sldMkLst>
          <pc:docMk/>
          <pc:sldMk cId="3670086471" sldId="262"/>
        </pc:sldMkLst>
        <pc:spChg chg="mod">
          <ac:chgData name="Ihor Aleksandrov" userId="c3051032-6b87-4db2-b257-777a0106fbd9" providerId="ADAL" clId="{8C05140D-7668-4267-B009-985EF5C6B6AF}" dt="2024-01-24T16:19:30.343" v="58"/>
          <ac:spMkLst>
            <pc:docMk/>
            <pc:sldMk cId="3670086471" sldId="262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0:00.338" v="67" actId="1076"/>
          <ac:picMkLst>
            <pc:docMk/>
            <pc:sldMk cId="3670086471" sldId="262"/>
            <ac:picMk id="3" creationId="{05A9FF40-DCEC-8E82-7C4D-BDBC1FAB1FDA}"/>
          </ac:picMkLst>
        </pc:picChg>
        <pc:picChg chg="del">
          <ac:chgData name="Ihor Aleksandrov" userId="c3051032-6b87-4db2-b257-777a0106fbd9" providerId="ADAL" clId="{8C05140D-7668-4267-B009-985EF5C6B6AF}" dt="2024-01-24T16:19:34.058" v="59" actId="478"/>
          <ac:picMkLst>
            <pc:docMk/>
            <pc:sldMk cId="3670086471" sldId="262"/>
            <ac:picMk id="4" creationId="{110B72A2-37FD-3982-5358-333497678F76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2:37.022" v="81" actId="1076"/>
        <pc:sldMkLst>
          <pc:docMk/>
          <pc:sldMk cId="2476824021" sldId="263"/>
        </pc:sldMkLst>
        <pc:spChg chg="mod">
          <ac:chgData name="Ihor Aleksandrov" userId="c3051032-6b87-4db2-b257-777a0106fbd9" providerId="ADAL" clId="{8C05140D-7668-4267-B009-985EF5C6B6AF}" dt="2024-01-24T16:22:06.562" v="74"/>
          <ac:spMkLst>
            <pc:docMk/>
            <pc:sldMk cId="2476824021" sldId="263"/>
            <ac:spMk id="2" creationId="{53C5D828-9666-E312-B574-9FE965A7D6BE}"/>
          </ac:spMkLst>
        </pc:spChg>
        <pc:picChg chg="del">
          <ac:chgData name="Ihor Aleksandrov" userId="c3051032-6b87-4db2-b257-777a0106fbd9" providerId="ADAL" clId="{8C05140D-7668-4267-B009-985EF5C6B6AF}" dt="2024-01-24T16:22:10.731" v="75" actId="478"/>
          <ac:picMkLst>
            <pc:docMk/>
            <pc:sldMk cId="2476824021" sldId="263"/>
            <ac:picMk id="3" creationId="{05A9FF40-DCEC-8E82-7C4D-BDBC1FAB1FDA}"/>
          </ac:picMkLst>
        </pc:picChg>
        <pc:picChg chg="add mod">
          <ac:chgData name="Ihor Aleksandrov" userId="c3051032-6b87-4db2-b257-777a0106fbd9" providerId="ADAL" clId="{8C05140D-7668-4267-B009-985EF5C6B6AF}" dt="2024-01-24T16:22:37.022" v="81" actId="1076"/>
          <ac:picMkLst>
            <pc:docMk/>
            <pc:sldMk cId="2476824021" sldId="263"/>
            <ac:picMk id="4" creationId="{0A4A47BB-B86E-CE6D-6738-81D9FF41289F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25:10.323" v="103" actId="1038"/>
        <pc:sldMkLst>
          <pc:docMk/>
          <pc:sldMk cId="303933854" sldId="264"/>
        </pc:sldMkLst>
        <pc:spChg chg="mod">
          <ac:chgData name="Ihor Aleksandrov" userId="c3051032-6b87-4db2-b257-777a0106fbd9" providerId="ADAL" clId="{8C05140D-7668-4267-B009-985EF5C6B6AF}" dt="2024-01-24T16:23:35.489" v="85"/>
          <ac:spMkLst>
            <pc:docMk/>
            <pc:sldMk cId="303933854" sldId="264"/>
            <ac:spMk id="2" creationId="{53C5D828-9666-E312-B574-9FE965A7D6BE}"/>
          </ac:spMkLst>
        </pc:spChg>
        <pc:picChg chg="add mod ord">
          <ac:chgData name="Ihor Aleksandrov" userId="c3051032-6b87-4db2-b257-777a0106fbd9" providerId="ADAL" clId="{8C05140D-7668-4267-B009-985EF5C6B6AF}" dt="2024-01-24T16:24:11.219" v="93" actId="167"/>
          <ac:picMkLst>
            <pc:docMk/>
            <pc:sldMk cId="303933854" sldId="264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3:38.668" v="86" actId="478"/>
          <ac:picMkLst>
            <pc:docMk/>
            <pc:sldMk cId="303933854" sldId="264"/>
            <ac:picMk id="4" creationId="{0A4A47BB-B86E-CE6D-6738-81D9FF41289F}"/>
          </ac:picMkLst>
        </pc:picChg>
        <pc:picChg chg="add mod ord">
          <ac:chgData name="Ihor Aleksandrov" userId="c3051032-6b87-4db2-b257-777a0106fbd9" providerId="ADAL" clId="{8C05140D-7668-4267-B009-985EF5C6B6AF}" dt="2024-01-24T16:25:10.323" v="103" actId="1038"/>
          <ac:picMkLst>
            <pc:docMk/>
            <pc:sldMk cId="303933854" sldId="264"/>
            <ac:picMk id="5" creationId="{699631DD-6035-BB9F-11EC-4E9F01F1D081}"/>
          </ac:picMkLst>
        </pc:picChg>
      </pc:sldChg>
      <pc:sldChg chg="addSp delSp modSp add mod">
        <pc:chgData name="Ihor Aleksandrov" userId="c3051032-6b87-4db2-b257-777a0106fbd9" providerId="ADAL" clId="{8C05140D-7668-4267-B009-985EF5C6B6AF}" dt="2024-01-24T16:30:10.970" v="112" actId="11529"/>
        <pc:sldMkLst>
          <pc:docMk/>
          <pc:sldMk cId="3569579791" sldId="265"/>
        </pc:sldMkLst>
        <pc:spChg chg="mod">
          <ac:chgData name="Ihor Aleksandrov" userId="c3051032-6b87-4db2-b257-777a0106fbd9" providerId="ADAL" clId="{8C05140D-7668-4267-B009-985EF5C6B6AF}" dt="2024-01-24T16:27:36.333" v="107"/>
          <ac:spMkLst>
            <pc:docMk/>
            <pc:sldMk cId="3569579791" sldId="265"/>
            <ac:spMk id="2" creationId="{53C5D828-9666-E312-B574-9FE965A7D6BE}"/>
          </ac:spMkLst>
        </pc:spChg>
        <pc:spChg chg="add del mod">
          <ac:chgData name="Ihor Aleksandrov" userId="c3051032-6b87-4db2-b257-777a0106fbd9" providerId="ADAL" clId="{8C05140D-7668-4267-B009-985EF5C6B6AF}" dt="2024-01-24T16:29:33.902" v="111"/>
          <ac:spMkLst>
            <pc:docMk/>
            <pc:sldMk cId="3569579791" sldId="265"/>
            <ac:spMk id="4" creationId="{1C61AA21-6FD6-1B2D-ED8C-FC1A511CA62B}"/>
          </ac:spMkLst>
        </pc:spChg>
        <pc:spChg chg="add">
          <ac:chgData name="Ihor Aleksandrov" userId="c3051032-6b87-4db2-b257-777a0106fbd9" providerId="ADAL" clId="{8C05140D-7668-4267-B009-985EF5C6B6AF}" dt="2024-01-24T16:30:10.970" v="112" actId="11529"/>
          <ac:spMkLst>
            <pc:docMk/>
            <pc:sldMk cId="3569579791" sldId="265"/>
            <ac:spMk id="6" creationId="{E04F08BD-B70E-B1A8-7328-EE29B18E4AA1}"/>
          </ac:spMkLst>
        </pc:spChg>
        <pc:picChg chg="del">
          <ac:chgData name="Ihor Aleksandrov" userId="c3051032-6b87-4db2-b257-777a0106fbd9" providerId="ADAL" clId="{8C05140D-7668-4267-B009-985EF5C6B6AF}" dt="2024-01-24T16:27:38.549" v="108" actId="478"/>
          <ac:picMkLst>
            <pc:docMk/>
            <pc:sldMk cId="3569579791" sldId="265"/>
            <ac:picMk id="3" creationId="{438AE1ED-C17A-0BC4-8D21-4B49E9F91B9F}"/>
          </ac:picMkLst>
        </pc:picChg>
        <pc:picChg chg="del">
          <ac:chgData name="Ihor Aleksandrov" userId="c3051032-6b87-4db2-b257-777a0106fbd9" providerId="ADAL" clId="{8C05140D-7668-4267-B009-985EF5C6B6AF}" dt="2024-01-24T16:27:40.641" v="109" actId="478"/>
          <ac:picMkLst>
            <pc:docMk/>
            <pc:sldMk cId="3569579791" sldId="265"/>
            <ac:picMk id="5" creationId="{699631DD-6035-BB9F-11EC-4E9F01F1D081}"/>
          </ac:picMkLst>
        </pc:picChg>
      </pc:sldChg>
      <pc:sldChg chg="modSp add mod">
        <pc:chgData name="Ihor Aleksandrov" userId="c3051032-6b87-4db2-b257-777a0106fbd9" providerId="ADAL" clId="{8C05140D-7668-4267-B009-985EF5C6B6AF}" dt="2024-01-24T16:32:29.469" v="119"/>
        <pc:sldMkLst>
          <pc:docMk/>
          <pc:sldMk cId="1545179861" sldId="266"/>
        </pc:sldMkLst>
        <pc:spChg chg="mod">
          <ac:chgData name="Ihor Aleksandrov" userId="c3051032-6b87-4db2-b257-777a0106fbd9" providerId="ADAL" clId="{8C05140D-7668-4267-B009-985EF5C6B6AF}" dt="2024-01-24T16:32:29.469" v="119"/>
          <ac:spMkLst>
            <pc:docMk/>
            <pc:sldMk cId="1545179861" sldId="266"/>
            <ac:spMk id="2" creationId="{53C5D828-9666-E312-B574-9FE965A7D6BE}"/>
          </ac:spMkLst>
        </pc:spChg>
      </pc:sldChg>
      <pc:sldChg chg="modSp add mod">
        <pc:chgData name="Ihor Aleksandrov" userId="c3051032-6b87-4db2-b257-777a0106fbd9" providerId="ADAL" clId="{8C05140D-7668-4267-B009-985EF5C6B6AF}" dt="2024-01-24T16:32:41.148" v="122"/>
        <pc:sldMkLst>
          <pc:docMk/>
          <pc:sldMk cId="2423524645" sldId="267"/>
        </pc:sldMkLst>
        <pc:spChg chg="mod">
          <ac:chgData name="Ihor Aleksandrov" userId="c3051032-6b87-4db2-b257-777a0106fbd9" providerId="ADAL" clId="{8C05140D-7668-4267-B009-985EF5C6B6AF}" dt="2024-01-24T16:32:41.148" v="122"/>
          <ac:spMkLst>
            <pc:docMk/>
            <pc:sldMk cId="2423524645" sldId="267"/>
            <ac:spMk id="2" creationId="{53C5D828-9666-E312-B574-9FE965A7D6BE}"/>
          </ac:spMkLst>
        </pc:spChg>
      </pc:sldChg>
      <pc:sldMasterChg chg="add del addSldLayout delSldLayout">
        <pc:chgData name="Ihor Aleksandrov" userId="c3051032-6b87-4db2-b257-777a0106fbd9" providerId="ADAL" clId="{8C05140D-7668-4267-B009-985EF5C6B6AF}" dt="2024-01-24T16:09:20.167" v="5" actId="2696"/>
        <pc:sldMasterMkLst>
          <pc:docMk/>
          <pc:sldMasterMk cId="1185679814" sldId="2147483648"/>
        </pc:sldMasterMkLst>
        <pc:sldLayoutChg chg="add del">
          <pc:chgData name="Ihor Aleksandrov" userId="c3051032-6b87-4db2-b257-777a0106fbd9" providerId="ADAL" clId="{8C05140D-7668-4267-B009-985EF5C6B6AF}" dt="2024-01-24T16:09:08.069" v="2" actId="47"/>
          <pc:sldLayoutMkLst>
            <pc:docMk/>
            <pc:sldMasterMk cId="1185679814" sldId="2147483648"/>
            <pc:sldLayoutMk cId="2257280135" sldId="2147483649"/>
          </pc:sldLayoutMkLst>
        </pc:sldLayoutChg>
        <pc:sldLayoutChg chg="add del">
          <pc:chgData name="Ihor Aleksandrov" userId="c3051032-6b87-4db2-b257-777a0106fbd9" providerId="ADAL" clId="{8C05140D-7668-4267-B009-985EF5C6B6AF}" dt="2024-01-24T16:09:20.167" v="5" actId="2696"/>
          <pc:sldLayoutMkLst>
            <pc:docMk/>
            <pc:sldMasterMk cId="1185679814" sldId="2147483648"/>
            <pc:sldLayoutMk cId="1044916995" sldId="2147483650"/>
          </pc:sldLayoutMkLst>
        </pc:sldLayoutChg>
      </pc:sldMasterChg>
      <pc:sldMasterChg chg="replId modSldLayout">
        <pc:chgData name="Ihor Aleksandrov" userId="c3051032-6b87-4db2-b257-777a0106fbd9" providerId="ADAL" clId="{8C05140D-7668-4267-B009-985EF5C6B6AF}" dt="2024-01-24T16:09:12.718" v="3" actId="27028"/>
        <pc:sldMasterMkLst>
          <pc:docMk/>
          <pc:sldMasterMk cId="1579723609" sldId="2147483660"/>
        </pc:sldMasterMkLst>
        <pc:sldLayoutChg chg="replId">
          <pc:chgData name="Ihor Aleksandrov" userId="c3051032-6b87-4db2-b257-777a0106fbd9" providerId="ADAL" clId="{8C05140D-7668-4267-B009-985EF5C6B6AF}" dt="2024-01-24T16:09:02.186" v="0" actId="27028"/>
          <pc:sldLayoutMkLst>
            <pc:docMk/>
            <pc:sldMasterMk cId="1579723609" sldId="2147483660"/>
            <pc:sldLayoutMk cId="639927661" sldId="2147483661"/>
          </pc:sldLayoutMkLst>
        </pc:sldLayoutChg>
        <pc:sldLayoutChg chg="replId">
          <pc:chgData name="Ihor Aleksandrov" userId="c3051032-6b87-4db2-b257-777a0106fbd9" providerId="ADAL" clId="{8C05140D-7668-4267-B009-985EF5C6B6AF}" dt="2024-01-24T16:09:12.718" v="3" actId="27028"/>
          <pc:sldLayoutMkLst>
            <pc:docMk/>
            <pc:sldMasterMk cId="1579723609" sldId="2147483660"/>
            <pc:sldLayoutMk cId="1498987355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B1113-EC1E-4052-ADC3-711A8186C8F9}" type="datetimeFigureOut">
              <a:rPr lang="ru-UA" smtClean="0"/>
              <a:t>24.01.2024</a:t>
            </a:fld>
            <a:endParaRPr lang="ru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059AC-33F4-4254-AD7D-8C1B114FCCA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9058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A78E-2582-F5BA-49EE-06427AB0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9A7B3-F105-9A58-8C82-14500146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D3CF-CB4F-9D1C-AEFC-B86A5CDA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62EF-F649-4BF0-B0CB-D71423952154}" type="datetime1">
              <a:rPr lang="ru-UA" smtClean="0"/>
              <a:t>24.01.2024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F7C6B-A243-3199-3F9B-566ABA5A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4E12-42AF-6E93-8446-FB7AA4E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9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8146-207A-B582-0870-446BED39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62CE5-2ED3-6B89-DF8F-91BB09DE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99E-D62A-308F-6CD7-F9D5877B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04991-4203-48C2-B120-290746D8BC41}" type="datetime1">
              <a:rPr lang="ru-UA" smtClean="0"/>
              <a:t>24.01.2024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C913-EEDC-C868-CCA2-6A1EC83C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126D0-C003-5154-A6ED-29E2E010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444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6A050-D17D-74CD-74F1-194018938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D5B1E-618A-EF9C-46C0-F19147CC6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124D0-D03B-BD8E-8B60-2A0B13F7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B121-CB86-4DCF-9E3D-2A0553392796}" type="datetime1">
              <a:rPr lang="ru-UA" smtClean="0"/>
              <a:t>24.01.2024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C57B6-FB4B-A989-BF21-85451F87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D6B9-FD93-731B-C33E-7FD0EFC4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4242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3C78-1B1E-5640-77A7-EBB85ADD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8985A-5AD3-F670-8F7D-988E27C0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3A9DF-61F2-48EF-DB15-2B6F097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85F2-FE43-4F23-9D2D-558360D289A8}" type="datetime1">
              <a:rPr lang="ru-UA" smtClean="0"/>
              <a:t>24.01.2024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A801E-998A-07F6-9EB8-9DB3B305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59F9-A0FE-9BE3-0335-D42F11B6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9898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ACEB-78D9-5A44-AB84-32B8235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FCE6-E39B-EEE5-454E-BFB5608D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5092-2899-F4A1-3585-5BBB905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3F1E-25D4-4C19-9C16-57D27B598CE0}" type="datetime1">
              <a:rPr lang="ru-UA" smtClean="0"/>
              <a:t>24.01.2024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7DFE-EFDE-9A77-E94D-E1B381C8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E8F2-9C10-7633-E1D0-72074137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572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9462-1C8B-0970-D501-62AC09F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FDE4-58D9-6079-DF72-6F6248EE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70F2-01A5-7400-4B23-E429BBF48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1DBE-9263-EB29-5AB9-5D4E20EF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2DAB-FCC6-443D-91B5-F43A7B78C6B9}" type="datetime1">
              <a:rPr lang="ru-UA" smtClean="0"/>
              <a:t>24.01.2024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79569-44EC-CE09-CE2A-4609F25C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2CA-D49E-27B8-83E0-7A1BA661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1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6322-5B46-7480-52DE-1F9D24A0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FB3DA-BCF2-0304-8ADE-F51BA304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2437-9DD8-1F07-DBDD-3F1D0ABC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DB871-9801-A5F7-BA82-3EA129DE1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0068F-44EA-C350-32AF-B1C7F157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0A7BC-6847-BB14-3FB1-0EF7F1E3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925C-949E-4C3F-B87F-94A502A4557F}" type="datetime1">
              <a:rPr lang="ru-UA" smtClean="0"/>
              <a:t>24.01.2024</a:t>
            </a:fld>
            <a:endParaRPr lang="ru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E8635-E854-1780-4E0E-799C49C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F92E1-6CC2-0CFB-3FC8-F208481D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682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C56-28F7-2C3F-3AD3-57B3CB64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3B5C-52DD-CBCA-70F4-E37679EC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CD01-0F29-4954-897C-1CC212183DBB}" type="datetime1">
              <a:rPr lang="ru-UA" smtClean="0"/>
              <a:t>24.01.2024</a:t>
            </a:fld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C201-7F7D-C4EE-C270-FA1C8B8F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9AB57-78BC-4041-540D-5D74C51B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968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EC9F9-9344-E280-C79B-F54D06FA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095DC-0E76-47E5-A99D-2467BE30280E}" type="datetime1">
              <a:rPr lang="ru-UA" smtClean="0"/>
              <a:t>24.01.2024</a:t>
            </a:fld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EF7FA-DA82-70D8-4E7C-7BEF42B9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33B43-9663-9CC8-4859-A9E78C8B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7105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5082-9700-DF3E-C7CF-2C826B27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C20A-C2FC-BC5C-18EA-96CE7EDF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CCE1-243A-13D4-4D63-217854126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D9FAC-4E0F-E312-DF7E-F93A0588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26BF-809C-4659-95F5-CCF148063973}" type="datetime1">
              <a:rPr lang="ru-UA" smtClean="0"/>
              <a:t>24.01.2024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D9E5-4F5F-4168-EDF5-A373C1E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6185E-ADCB-EBF3-3174-FA9A2894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83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6383-3A3F-06FC-372B-E254635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21AC8-00CA-4794-7F17-8CD15CB1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AFCED-7E91-7036-4EC2-284C0AD2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92D45-DDEF-F82F-1547-29142C1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FC65D-56A3-455E-BFA5-3848A656380B}" type="datetime1">
              <a:rPr lang="ru-UA" smtClean="0"/>
              <a:t>24.01.2024</a:t>
            </a:fld>
            <a:endParaRPr lang="ru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BB19-5E07-4866-5D54-337B5AE6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A50EB-2102-FE89-36A4-38FE8652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190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929BAC-5F27-3481-8306-B14B663D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D8FD-878F-92F9-9CB2-16DC267F9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3D0C8-D421-8AA6-DF92-CB531A52C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B79E6-2B08-45F0-89F7-F914E581FDE2}" type="datetime1">
              <a:rPr lang="ru-UA" smtClean="0"/>
              <a:t>24.01.2024</a:t>
            </a:fld>
            <a:endParaRPr lang="ru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E379-DB78-C689-7041-6473BDD1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Step 1 - Model - ver. 1</a:t>
            </a:r>
            <a:endParaRPr lang="ru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1A22-349C-F1F1-2E2C-E86CC7B8A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096C-CB20-480E-A122-88335B3C0BD7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9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8207-A109-5552-1541-0ABBAA316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3E1D3-7401-AD94-5C7A-49912FA80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D0D71-05C2-1881-DCFB-D99C1C10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226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Monitoring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E75A3-56B9-C5B7-DA44-51667BD4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69579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04783-4055-4469-A4B0-26C1AFE8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4517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Operations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F08BD-B70E-B1A8-7328-EE29B18E4AA1}"/>
              </a:ext>
            </a:extLst>
          </p:cNvPr>
          <p:cNvSpPr/>
          <p:nvPr/>
        </p:nvSpPr>
        <p:spPr>
          <a:xfrm>
            <a:off x="5669280" y="1574019"/>
            <a:ext cx="4728754" cy="333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36EAC4-6DDE-DD5B-3CF9-C5CD859E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2352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DevOps?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F7F2EB-A082-7F34-2340-651EAE68E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3878" y="1308395"/>
            <a:ext cx="6780700" cy="38649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19FA0-A765-8169-03F1-928E3EF7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5646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What’s DevOps?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9F3174-C140-0248-35F5-C80A867261E7}"/>
              </a:ext>
            </a:extLst>
          </p:cNvPr>
          <p:cNvSpPr/>
          <p:nvPr/>
        </p:nvSpPr>
        <p:spPr>
          <a:xfrm>
            <a:off x="4724400" y="1301258"/>
            <a:ext cx="6750178" cy="3879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F8568-DBE3-6323-E204-CE7FBE7F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3982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F9644-E8EA-6C22-DF80-DC79BE067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296" y="869148"/>
            <a:ext cx="5119704" cy="511970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5C946-F0F9-B52E-3D55-7656B834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551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AAA44A-9E89-5E99-D8F5-8E9AA8D7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33" y="958277"/>
            <a:ext cx="9025681" cy="4493825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DevOps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Lifecycle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9B6D4-6BEC-BE7E-34F9-88DA6F88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7506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0B72A2-37FD-3982-5358-33349767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90" y="1392555"/>
            <a:ext cx="8145780" cy="4072890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Development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5B309-6DEC-C514-6561-A419AFA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815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9FF40-DCEC-8E82-7C4D-BDBC1FAB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76" y="974384"/>
            <a:ext cx="9480311" cy="4455746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B4431-CEA9-CB10-A634-49901022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7008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A47BB-B86E-CE6D-6738-81D9FF41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90" y="1871838"/>
            <a:ext cx="7890810" cy="273811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29955-4474-A3E6-6930-05C4CE28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682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631DD-6035-BB9F-11EC-4E9F01F1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349" y="3543046"/>
            <a:ext cx="8447622" cy="19429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8AE1ED-C17A-0BC4-8D21-4B49E9F91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321" y="1574019"/>
            <a:ext cx="7996310" cy="1839152"/>
          </a:xfrm>
          <a:prstGeom prst="rect">
            <a:avLst/>
          </a:prstGeom>
        </p:spPr>
      </p:pic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5D828-9666-E312-B574-9FE965A7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80" y="1967266"/>
            <a:ext cx="27132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Continuous Deployment/ Continuous Delivery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FB9CA-46BC-D1B1-5A56-C471B734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Step 1 - Model - ver.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393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125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What’s DevOps?</vt:lpstr>
      <vt:lpstr>What’s DevOps?</vt:lpstr>
      <vt:lpstr>DevOps Lifecycle</vt:lpstr>
      <vt:lpstr>DevOps Lifecycle</vt:lpstr>
      <vt:lpstr>Continuous Development</vt:lpstr>
      <vt:lpstr>Continuous Integration</vt:lpstr>
      <vt:lpstr>Continuous Testing</vt:lpstr>
      <vt:lpstr>Continuous Deployment/ Continuous Delivery</vt:lpstr>
      <vt:lpstr>Continuous Monitoring</vt:lpstr>
      <vt:lpstr>Continuous Feedback</vt:lpstr>
      <vt:lpstr>Continuous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Ihor Aleksandrov</dc:creator>
  <cp:lastModifiedBy>Ihor Aleksandrov</cp:lastModifiedBy>
  <cp:revision>1</cp:revision>
  <dcterms:created xsi:type="dcterms:W3CDTF">2024-01-24T15:50:09Z</dcterms:created>
  <dcterms:modified xsi:type="dcterms:W3CDTF">2024-01-24T16:35:40Z</dcterms:modified>
</cp:coreProperties>
</file>