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5"/>
  </p:notesMasterIdLst>
  <p:sldIdLst>
    <p:sldId id="302" r:id="rId3"/>
    <p:sldId id="303" r:id="rId4"/>
    <p:sldId id="256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Containerization" id="{09CA0578-9490-4F4F-A6FA-697E70E6C9E0}">
          <p14:sldIdLst>
            <p14:sldId id="256"/>
            <p14:sldId id="304"/>
            <p14:sldId id="305"/>
            <p14:sldId id="306"/>
          </p14:sldIdLst>
        </p14:section>
        <p14:section name="Docker" id="{E7F5770D-53FF-4419-83D5-25EFB0AA1723}">
          <p14:sldIdLst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23596-3563-4175-A564-8A5D55C91DDD}" v="50" dt="2024-02-06T15:24:44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C410F7C1-205D-4591-95F1-05C694B00F48}"/>
    <pc:docChg chg="undo redo custSel addSld delSld modSld sldOrd addSection delSection modSection">
      <pc:chgData name="Ihor Aleksandrov" userId="c3051032-6b87-4db2-b257-777a0106fbd9" providerId="ADAL" clId="{C410F7C1-205D-4591-95F1-05C694B00F48}" dt="2024-02-02T13:18:23.690" v="310" actId="14100"/>
      <pc:docMkLst>
        <pc:docMk/>
      </pc:docMkLst>
      <pc:sldChg chg="modSp mod">
        <pc:chgData name="Ihor Aleksandrov" userId="c3051032-6b87-4db2-b257-777a0106fbd9" providerId="ADAL" clId="{C410F7C1-205D-4591-95F1-05C694B00F48}" dt="2024-02-01T12:41:12.005" v="7" actId="6549"/>
        <pc:sldMkLst>
          <pc:docMk/>
          <pc:sldMk cId="552267186" sldId="256"/>
        </pc:sldMkLst>
        <pc:spChg chg="mod">
          <ac:chgData name="Ihor Aleksandrov" userId="c3051032-6b87-4db2-b257-777a0106fbd9" providerId="ADAL" clId="{C410F7C1-205D-4591-95F1-05C694B00F48}" dt="2024-02-01T12:41:12.005" v="7" actId="6549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4197480136" sldId="268"/>
        </pc:sldMkLst>
      </pc:sldChg>
      <pc:sldChg chg="modSp mod">
        <pc:chgData name="Ihor Aleksandrov" userId="c3051032-6b87-4db2-b257-777a0106fbd9" providerId="ADAL" clId="{C410F7C1-205D-4591-95F1-05C694B00F48}" dt="2024-02-01T12:40:46.091" v="3"/>
        <pc:sldMkLst>
          <pc:docMk/>
          <pc:sldMk cId="2052164358" sldId="302"/>
        </pc:sldMkLst>
        <pc:spChg chg="mod">
          <ac:chgData name="Ihor Aleksandrov" userId="c3051032-6b87-4db2-b257-777a0106fbd9" providerId="ADAL" clId="{C410F7C1-205D-4591-95F1-05C694B00F48}" dt="2024-02-01T12:40:46.091" v="3"/>
          <ac:spMkLst>
            <pc:docMk/>
            <pc:sldMk cId="2052164358" sldId="302"/>
            <ac:spMk id="2" creationId="{5DF8ECE0-DBF5-C309-B35B-C6A0C6C847B2}"/>
          </ac:spMkLst>
        </pc:spChg>
      </pc:sldChg>
      <pc:sldChg chg="addSp delSp modSp mod">
        <pc:chgData name="Ihor Aleksandrov" userId="c3051032-6b87-4db2-b257-777a0106fbd9" providerId="ADAL" clId="{C410F7C1-205D-4591-95F1-05C694B00F48}" dt="2024-02-01T12:43:00.433" v="24" actId="20577"/>
        <pc:sldMkLst>
          <pc:docMk/>
          <pc:sldMk cId="1009650064" sldId="304"/>
        </pc:sldMkLst>
        <pc:spChg chg="mod">
          <ac:chgData name="Ihor Aleksandrov" userId="c3051032-6b87-4db2-b257-777a0106fbd9" providerId="ADAL" clId="{C410F7C1-205D-4591-95F1-05C694B00F48}" dt="2024-02-01T12:43:00.433" v="24" actId="20577"/>
          <ac:spMkLst>
            <pc:docMk/>
            <pc:sldMk cId="10096500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42:43.848" v="14" actId="1076"/>
          <ac:picMkLst>
            <pc:docMk/>
            <pc:sldMk cId="1009650064" sldId="304"/>
            <ac:picMk id="4" creationId="{92907877-90FB-5BAD-BBDC-D0209540D5C3}"/>
          </ac:picMkLst>
        </pc:picChg>
        <pc:picChg chg="del">
          <ac:chgData name="Ihor Aleksandrov" userId="c3051032-6b87-4db2-b257-777a0106fbd9" providerId="ADAL" clId="{C410F7C1-205D-4591-95F1-05C694B00F48}" dt="2024-02-01T12:42:29.398" v="9" actId="478"/>
          <ac:picMkLst>
            <pc:docMk/>
            <pc:sldMk cId="1009650064" sldId="304"/>
            <ac:picMk id="5" creationId="{F0022280-0E09-E00E-9A77-DDC8C0BF78A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2:48:29.309" v="33" actId="1076"/>
        <pc:sldMkLst>
          <pc:docMk/>
          <pc:sldMk cId="3629557438" sldId="305"/>
        </pc:sldMkLst>
        <pc:spChg chg="mod">
          <ac:chgData name="Ihor Aleksandrov" userId="c3051032-6b87-4db2-b257-777a0106fbd9" providerId="ADAL" clId="{C410F7C1-205D-4591-95F1-05C694B00F48}" dt="2024-02-01T12:48:10.196" v="29"/>
          <ac:spMkLst>
            <pc:docMk/>
            <pc:sldMk cId="3629557438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2:48:12.041" v="30" actId="478"/>
          <ac:picMkLst>
            <pc:docMk/>
            <pc:sldMk cId="3629557438" sldId="305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1T12:48:29.309" v="33" actId="1076"/>
          <ac:picMkLst>
            <pc:docMk/>
            <pc:sldMk cId="3629557438" sldId="305"/>
            <ac:picMk id="6" creationId="{EF93F0E0-CC9E-E0D5-56A0-72C8DC1831D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89973886" sldId="305"/>
        </pc:sldMkLst>
      </pc:sldChg>
      <pc:sldChg chg="add del">
        <pc:chgData name="Ihor Aleksandrov" userId="c3051032-6b87-4db2-b257-777a0106fbd9" providerId="ADAL" clId="{C410F7C1-205D-4591-95F1-05C694B00F48}" dt="2024-02-01T12:47:48.950" v="27" actId="2890"/>
        <pc:sldMkLst>
          <pc:docMk/>
          <pc:sldMk cId="3867725491" sldId="305"/>
        </pc:sldMkLst>
      </pc:sldChg>
      <pc:sldChg chg="addSp delSp modSp add mod">
        <pc:chgData name="Ihor Aleksandrov" userId="c3051032-6b87-4db2-b257-777a0106fbd9" providerId="ADAL" clId="{C410F7C1-205D-4591-95F1-05C694B00F48}" dt="2024-02-01T12:52:22.446" v="40" actId="1076"/>
        <pc:sldMkLst>
          <pc:docMk/>
          <pc:sldMk cId="190743272" sldId="306"/>
        </pc:sldMkLst>
        <pc:spChg chg="mod">
          <ac:chgData name="Ihor Aleksandrov" userId="c3051032-6b87-4db2-b257-777a0106fbd9" providerId="ADAL" clId="{C410F7C1-205D-4591-95F1-05C694B00F48}" dt="2024-02-01T12:51:51.226" v="35"/>
          <ac:spMkLst>
            <pc:docMk/>
            <pc:sldMk cId="190743272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52:22.446" v="40" actId="1076"/>
          <ac:picMkLst>
            <pc:docMk/>
            <pc:sldMk cId="190743272" sldId="306"/>
            <ac:picMk id="4" creationId="{D36BE76F-536D-6706-2056-EA89D41EC22E}"/>
          </ac:picMkLst>
        </pc:picChg>
        <pc:picChg chg="del">
          <ac:chgData name="Ihor Aleksandrov" userId="c3051032-6b87-4db2-b257-777a0106fbd9" providerId="ADAL" clId="{C410F7C1-205D-4591-95F1-05C694B00F48}" dt="2024-02-01T12:51:54.633" v="36" actId="478"/>
          <ac:picMkLst>
            <pc:docMk/>
            <pc:sldMk cId="190743272" sldId="306"/>
            <ac:picMk id="6" creationId="{EF93F0E0-CC9E-E0D5-56A0-72C8DC1831DC}"/>
          </ac:picMkLst>
        </pc:picChg>
      </pc:sldChg>
      <pc:sldChg chg="add del replId">
        <pc:chgData name="Ihor Aleksandrov" userId="c3051032-6b87-4db2-b257-777a0106fbd9" providerId="ADAL" clId="{C410F7C1-205D-4591-95F1-05C694B00F48}" dt="2024-02-01T12:47:48.950" v="27" actId="2890"/>
        <pc:sldMkLst>
          <pc:docMk/>
          <pc:sldMk cId="1273637311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869883964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609281495" sldId="307"/>
        </pc:sldMkLst>
      </pc:sldChg>
      <pc:sldChg chg="addSp delSp modSp add mod">
        <pc:chgData name="Ihor Aleksandrov" userId="c3051032-6b87-4db2-b257-777a0106fbd9" providerId="ADAL" clId="{C410F7C1-205D-4591-95F1-05C694B00F48}" dt="2024-02-01T13:00:27.590" v="51" actId="1076"/>
        <pc:sldMkLst>
          <pc:docMk/>
          <pc:sldMk cId="4107602535" sldId="307"/>
        </pc:sldMkLst>
        <pc:spChg chg="mod">
          <ac:chgData name="Ihor Aleksandrov" userId="c3051032-6b87-4db2-b257-777a0106fbd9" providerId="ADAL" clId="{C410F7C1-205D-4591-95F1-05C694B00F48}" dt="2024-02-01T13:00:03.221" v="42"/>
          <ac:spMkLst>
            <pc:docMk/>
            <pc:sldMk cId="410760253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0:12.722" v="43" actId="478"/>
          <ac:picMkLst>
            <pc:docMk/>
            <pc:sldMk cId="4107602535" sldId="307"/>
            <ac:picMk id="4" creationId="{D36BE76F-536D-6706-2056-EA89D41EC22E}"/>
          </ac:picMkLst>
        </pc:picChg>
        <pc:picChg chg="add mod">
          <ac:chgData name="Ihor Aleksandrov" userId="c3051032-6b87-4db2-b257-777a0106fbd9" providerId="ADAL" clId="{C410F7C1-205D-4591-95F1-05C694B00F48}" dt="2024-02-01T13:00:27.590" v="51" actId="1076"/>
          <ac:picMkLst>
            <pc:docMk/>
            <pc:sldMk cId="4107602535" sldId="307"/>
            <ac:picMk id="5" creationId="{A34F27FE-21C6-CACE-4C02-730CC097A33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92253496" sldId="308"/>
        </pc:sldMkLst>
      </pc:sldChg>
      <pc:sldChg chg="addSp delSp modSp add mod">
        <pc:chgData name="Ihor Aleksandrov" userId="c3051032-6b87-4db2-b257-777a0106fbd9" providerId="ADAL" clId="{C410F7C1-205D-4591-95F1-05C694B00F48}" dt="2024-02-01T13:06:17.179" v="60" actId="1076"/>
        <pc:sldMkLst>
          <pc:docMk/>
          <pc:sldMk cId="2644992822" sldId="308"/>
        </pc:sldMkLst>
        <pc:spChg chg="mod">
          <ac:chgData name="Ihor Aleksandrov" userId="c3051032-6b87-4db2-b257-777a0106fbd9" providerId="ADAL" clId="{C410F7C1-205D-4591-95F1-05C694B00F48}" dt="2024-02-01T13:05:39.732" v="53"/>
          <ac:spMkLst>
            <pc:docMk/>
            <pc:sldMk cId="2644992822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5:57.708" v="54" actId="478"/>
          <ac:picMkLst>
            <pc:docMk/>
            <pc:sldMk cId="2644992822" sldId="308"/>
            <ac:picMk id="5" creationId="{A34F27FE-21C6-CACE-4C02-730CC097A333}"/>
          </ac:picMkLst>
        </pc:picChg>
        <pc:picChg chg="add mod">
          <ac:chgData name="Ihor Aleksandrov" userId="c3051032-6b87-4db2-b257-777a0106fbd9" providerId="ADAL" clId="{C410F7C1-205D-4591-95F1-05C694B00F48}" dt="2024-02-01T13:06:17.179" v="60" actId="1076"/>
          <ac:picMkLst>
            <pc:docMk/>
            <pc:sldMk cId="2644992822" sldId="308"/>
            <ac:picMk id="6" creationId="{0090B58C-FD36-6364-731B-B2B6F294EF79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22251114" sldId="309"/>
        </pc:sldMkLst>
      </pc:sldChg>
      <pc:sldChg chg="addSp delSp modSp add mod">
        <pc:chgData name="Ihor Aleksandrov" userId="c3051032-6b87-4db2-b257-777a0106fbd9" providerId="ADAL" clId="{C410F7C1-205D-4591-95F1-05C694B00F48}" dt="2024-02-01T13:09:06.115" v="72" actId="1076"/>
        <pc:sldMkLst>
          <pc:docMk/>
          <pc:sldMk cId="1628478381" sldId="309"/>
        </pc:sldMkLst>
        <pc:spChg chg="mod">
          <ac:chgData name="Ihor Aleksandrov" userId="c3051032-6b87-4db2-b257-777a0106fbd9" providerId="ADAL" clId="{C410F7C1-205D-4591-95F1-05C694B00F48}" dt="2024-02-01T13:08:55.151" v="66"/>
          <ac:spMkLst>
            <pc:docMk/>
            <pc:sldMk cId="1628478381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09:06.115" v="72" actId="1076"/>
          <ac:picMkLst>
            <pc:docMk/>
            <pc:sldMk cId="1628478381" sldId="309"/>
            <ac:picMk id="5" creationId="{BB19ADC9-FBEE-1576-0442-611686085618}"/>
          </ac:picMkLst>
        </pc:picChg>
        <pc:picChg chg="del">
          <ac:chgData name="Ihor Aleksandrov" userId="c3051032-6b87-4db2-b257-777a0106fbd9" providerId="ADAL" clId="{C410F7C1-205D-4591-95F1-05C694B00F48}" dt="2024-02-01T13:09:00.463" v="67" actId="478"/>
          <ac:picMkLst>
            <pc:docMk/>
            <pc:sldMk cId="1628478381" sldId="309"/>
            <ac:picMk id="6" creationId="{0090B58C-FD36-6364-731B-B2B6F294EF79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15:34.507" v="82" actId="1076"/>
        <pc:sldMkLst>
          <pc:docMk/>
          <pc:sldMk cId="3050358783" sldId="310"/>
        </pc:sldMkLst>
        <pc:picChg chg="add del mod">
          <ac:chgData name="Ihor Aleksandrov" userId="c3051032-6b87-4db2-b257-777a0106fbd9" providerId="ADAL" clId="{C410F7C1-205D-4591-95F1-05C694B00F48}" dt="2024-02-01T13:15:17.274" v="78" actId="478"/>
          <ac:picMkLst>
            <pc:docMk/>
            <pc:sldMk cId="3050358783" sldId="310"/>
            <ac:picMk id="4" creationId="{0B523341-A4FE-3F89-3866-F3A1E44611CF}"/>
          </ac:picMkLst>
        </pc:picChg>
        <pc:picChg chg="del">
          <ac:chgData name="Ihor Aleksandrov" userId="c3051032-6b87-4db2-b257-777a0106fbd9" providerId="ADAL" clId="{C410F7C1-205D-4591-95F1-05C694B00F48}" dt="2024-02-01T13:15:02.205" v="74" actId="478"/>
          <ac:picMkLst>
            <pc:docMk/>
            <pc:sldMk cId="3050358783" sldId="310"/>
            <ac:picMk id="5" creationId="{BB19ADC9-FBEE-1576-0442-611686085618}"/>
          </ac:picMkLst>
        </pc:picChg>
        <pc:picChg chg="add mod">
          <ac:chgData name="Ihor Aleksandrov" userId="c3051032-6b87-4db2-b257-777a0106fbd9" providerId="ADAL" clId="{C410F7C1-205D-4591-95F1-05C694B00F48}" dt="2024-02-01T13:15:34.507" v="82" actId="1076"/>
          <ac:picMkLst>
            <pc:docMk/>
            <pc:sldMk cId="3050358783" sldId="310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11455361" sldId="310"/>
        </pc:sldMkLst>
      </pc:sldChg>
      <pc:sldChg chg="addSp delSp modSp add mod">
        <pc:chgData name="Ihor Aleksandrov" userId="c3051032-6b87-4db2-b257-777a0106fbd9" providerId="ADAL" clId="{C410F7C1-205D-4591-95F1-05C694B00F48}" dt="2024-02-01T13:18:19.271" v="89" actId="1076"/>
        <pc:sldMkLst>
          <pc:docMk/>
          <pc:sldMk cId="206060696" sldId="311"/>
        </pc:sldMkLst>
        <pc:spChg chg="mod">
          <ac:chgData name="Ihor Aleksandrov" userId="c3051032-6b87-4db2-b257-777a0106fbd9" providerId="ADAL" clId="{C410F7C1-205D-4591-95F1-05C694B00F48}" dt="2024-02-01T13:17:59.953" v="84"/>
          <ac:spMkLst>
            <pc:docMk/>
            <pc:sldMk cId="206060696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18:19.271" v="89" actId="1076"/>
          <ac:picMkLst>
            <pc:docMk/>
            <pc:sldMk cId="206060696" sldId="311"/>
            <ac:picMk id="5" creationId="{950A5D0E-4AA9-2966-86FC-34821557903F}"/>
          </ac:picMkLst>
        </pc:picChg>
        <pc:picChg chg="del">
          <ac:chgData name="Ihor Aleksandrov" userId="c3051032-6b87-4db2-b257-777a0106fbd9" providerId="ADAL" clId="{C410F7C1-205D-4591-95F1-05C694B00F48}" dt="2024-02-01T13:18:01.653" v="85" actId="478"/>
          <ac:picMkLst>
            <pc:docMk/>
            <pc:sldMk cId="206060696" sldId="311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18882355" sldId="311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04494040" sldId="312"/>
        </pc:sldMkLst>
      </pc:sldChg>
      <pc:sldChg chg="addSp delSp modSp add mod">
        <pc:chgData name="Ihor Aleksandrov" userId="c3051032-6b87-4db2-b257-777a0106fbd9" providerId="ADAL" clId="{C410F7C1-205D-4591-95F1-05C694B00F48}" dt="2024-02-01T13:20:03.392" v="95" actId="1076"/>
        <pc:sldMkLst>
          <pc:docMk/>
          <pc:sldMk cId="3580708111" sldId="312"/>
        </pc:sldMkLst>
        <pc:spChg chg="mod">
          <ac:chgData name="Ihor Aleksandrov" userId="c3051032-6b87-4db2-b257-777a0106fbd9" providerId="ADAL" clId="{C410F7C1-205D-4591-95F1-05C694B00F48}" dt="2024-02-01T13:19:41.780" v="91"/>
          <ac:spMkLst>
            <pc:docMk/>
            <pc:sldMk cId="3580708111" sldId="312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19:55.760" v="92" actId="478"/>
          <ac:picMkLst>
            <pc:docMk/>
            <pc:sldMk cId="3580708111" sldId="312"/>
            <ac:picMk id="5" creationId="{950A5D0E-4AA9-2966-86FC-34821557903F}"/>
          </ac:picMkLst>
        </pc:picChg>
        <pc:picChg chg="add mod">
          <ac:chgData name="Ihor Aleksandrov" userId="c3051032-6b87-4db2-b257-777a0106fbd9" providerId="ADAL" clId="{C410F7C1-205D-4591-95F1-05C694B00F48}" dt="2024-02-01T13:20:03.392" v="95" actId="1076"/>
          <ac:picMkLst>
            <pc:docMk/>
            <pc:sldMk cId="3580708111" sldId="312"/>
            <ac:picMk id="6" creationId="{C060F215-02EB-24B7-EFE1-6F8BB1A2531B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516861898" sldId="313"/>
        </pc:sldMkLst>
      </pc:sldChg>
      <pc:sldChg chg="addSp delSp modSp add mod">
        <pc:chgData name="Ihor Aleksandrov" userId="c3051032-6b87-4db2-b257-777a0106fbd9" providerId="ADAL" clId="{C410F7C1-205D-4591-95F1-05C694B00F48}" dt="2024-02-01T13:21:36.150" v="103" actId="1076"/>
        <pc:sldMkLst>
          <pc:docMk/>
          <pc:sldMk cId="798856435" sldId="313"/>
        </pc:sldMkLst>
        <pc:spChg chg="mod">
          <ac:chgData name="Ihor Aleksandrov" userId="c3051032-6b87-4db2-b257-777a0106fbd9" providerId="ADAL" clId="{C410F7C1-205D-4591-95F1-05C694B00F48}" dt="2024-02-01T13:21:13.637" v="97"/>
          <ac:spMkLst>
            <pc:docMk/>
            <pc:sldMk cId="798856435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21:36.150" v="103" actId="1076"/>
          <ac:picMkLst>
            <pc:docMk/>
            <pc:sldMk cId="798856435" sldId="313"/>
            <ac:picMk id="5" creationId="{9DB391DB-B759-39BD-7FCC-84C93ADA13FF}"/>
          </ac:picMkLst>
        </pc:picChg>
        <pc:picChg chg="del">
          <ac:chgData name="Ihor Aleksandrov" userId="c3051032-6b87-4db2-b257-777a0106fbd9" providerId="ADAL" clId="{C410F7C1-205D-4591-95F1-05C694B00F48}" dt="2024-02-01T13:21:24.924" v="98" actId="478"/>
          <ac:picMkLst>
            <pc:docMk/>
            <pc:sldMk cId="798856435" sldId="313"/>
            <ac:picMk id="6" creationId="{C060F215-02EB-24B7-EFE1-6F8BB1A2531B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22:55.130" v="109" actId="1076"/>
        <pc:sldMkLst>
          <pc:docMk/>
          <pc:sldMk cId="1385670279" sldId="314"/>
        </pc:sldMkLst>
        <pc:spChg chg="mod">
          <ac:chgData name="Ihor Aleksandrov" userId="c3051032-6b87-4db2-b257-777a0106fbd9" providerId="ADAL" clId="{C410F7C1-205D-4591-95F1-05C694B00F48}" dt="2024-02-01T13:22:34.976" v="105"/>
          <ac:spMkLst>
            <pc:docMk/>
            <pc:sldMk cId="1385670279" sldId="314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22:37.366" v="106" actId="478"/>
          <ac:picMkLst>
            <pc:docMk/>
            <pc:sldMk cId="1385670279" sldId="314"/>
            <ac:picMk id="5" creationId="{9DB391DB-B759-39BD-7FCC-84C93ADA13FF}"/>
          </ac:picMkLst>
        </pc:picChg>
        <pc:picChg chg="add mod">
          <ac:chgData name="Ihor Aleksandrov" userId="c3051032-6b87-4db2-b257-777a0106fbd9" providerId="ADAL" clId="{C410F7C1-205D-4591-95F1-05C694B00F48}" dt="2024-02-01T13:22:55.130" v="109" actId="1076"/>
          <ac:picMkLst>
            <pc:docMk/>
            <pc:sldMk cId="1385670279" sldId="314"/>
            <ac:picMk id="6" creationId="{810788BD-3E43-8F5F-12B4-93BDC8058BDA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580720" sldId="314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571930096" sldId="315"/>
        </pc:sldMkLst>
      </pc:sldChg>
      <pc:sldChg chg="modSp add mod ord">
        <pc:chgData name="Ihor Aleksandrov" userId="c3051032-6b87-4db2-b257-777a0106fbd9" providerId="ADAL" clId="{C410F7C1-205D-4591-95F1-05C694B00F48}" dt="2024-02-01T13:24:52.642" v="117" actId="20577"/>
        <pc:sldMkLst>
          <pc:docMk/>
          <pc:sldMk cId="2634595727" sldId="315"/>
        </pc:sldMkLst>
        <pc:spChg chg="mod">
          <ac:chgData name="Ihor Aleksandrov" userId="c3051032-6b87-4db2-b257-777a0106fbd9" providerId="ADAL" clId="{C410F7C1-205D-4591-95F1-05C694B00F48}" dt="2024-02-01T13:24:52.642" v="117" actId="20577"/>
          <ac:spMkLst>
            <pc:docMk/>
            <pc:sldMk cId="2634595727" sldId="315"/>
            <ac:spMk id="2" creationId="{18C18207-A109-5552-1541-0ABBAA316282}"/>
          </ac:spMkLst>
        </pc:spChg>
      </pc:sldChg>
      <pc:sldChg chg="addSp delSp modSp add mod ord replId">
        <pc:chgData name="Ihor Aleksandrov" userId="c3051032-6b87-4db2-b257-777a0106fbd9" providerId="ADAL" clId="{C410F7C1-205D-4591-95F1-05C694B00F48}" dt="2024-02-02T11:16:12.667" v="127" actId="20577"/>
        <pc:sldMkLst>
          <pc:docMk/>
          <pc:sldMk cId="417898339" sldId="316"/>
        </pc:sldMkLst>
        <pc:spChg chg="mod">
          <ac:chgData name="Ihor Aleksandrov" userId="c3051032-6b87-4db2-b257-777a0106fbd9" providerId="ADAL" clId="{C410F7C1-205D-4591-95F1-05C694B00F48}" dt="2024-02-02T11:16:12.667" v="127" actId="20577"/>
          <ac:spMkLst>
            <pc:docMk/>
            <pc:sldMk cId="417898339" sldId="316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C410F7C1-205D-4591-95F1-05C694B00F48}" dt="2024-02-02T10:38:22.731" v="121"/>
          <ac:picMkLst>
            <pc:docMk/>
            <pc:sldMk cId="417898339" sldId="316"/>
            <ac:picMk id="4" creationId="{3F75A88A-3264-0210-98B6-DCA69FFCEF98}"/>
          </ac:picMkLst>
        </pc:picChg>
        <pc:picChg chg="del">
          <ac:chgData name="Ihor Aleksandrov" userId="c3051032-6b87-4db2-b257-777a0106fbd9" providerId="ADAL" clId="{C410F7C1-205D-4591-95F1-05C694B00F48}" dt="2024-02-01T13:24:56.668" v="118" actId="478"/>
          <ac:picMkLst>
            <pc:docMk/>
            <pc:sldMk cId="417898339" sldId="316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2T10:38:58.956" v="124" actId="1076"/>
          <ac:picMkLst>
            <pc:docMk/>
            <pc:sldMk cId="417898339" sldId="316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33084570" sldId="31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6788772" sldId="317"/>
        </pc:sldMkLst>
      </pc:sldChg>
      <pc:sldChg chg="addSp delSp modSp add mod">
        <pc:chgData name="Ihor Aleksandrov" userId="c3051032-6b87-4db2-b257-777a0106fbd9" providerId="ADAL" clId="{C410F7C1-205D-4591-95F1-05C694B00F48}" dt="2024-02-02T11:20:38.327" v="156" actId="20577"/>
        <pc:sldMkLst>
          <pc:docMk/>
          <pc:sldMk cId="2689025171" sldId="317"/>
        </pc:sldMkLst>
        <pc:spChg chg="mod">
          <ac:chgData name="Ihor Aleksandrov" userId="c3051032-6b87-4db2-b257-777a0106fbd9" providerId="ADAL" clId="{C410F7C1-205D-4591-95F1-05C694B00F48}" dt="2024-02-02T11:20:38.327" v="156" actId="20577"/>
          <ac:spMkLst>
            <pc:docMk/>
            <pc:sldMk cId="2689025171" sldId="31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2T11:19:07.746" v="149" actId="1076"/>
          <ac:picMkLst>
            <pc:docMk/>
            <pc:sldMk cId="2689025171" sldId="317"/>
            <ac:picMk id="5" creationId="{323F2EC2-F203-FEDB-F7E0-AE9C8F083AFF}"/>
          </ac:picMkLst>
        </pc:picChg>
        <pc:picChg chg="del">
          <ac:chgData name="Ihor Aleksandrov" userId="c3051032-6b87-4db2-b257-777a0106fbd9" providerId="ADAL" clId="{C410F7C1-205D-4591-95F1-05C694B00F48}" dt="2024-02-02T11:17:50.119" v="141" actId="478"/>
          <ac:picMkLst>
            <pc:docMk/>
            <pc:sldMk cId="2689025171" sldId="317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690505772" sldId="318"/>
        </pc:sldMkLst>
      </pc:sldChg>
      <pc:sldChg chg="addSp delSp modSp add mod">
        <pc:chgData name="Ihor Aleksandrov" userId="c3051032-6b87-4db2-b257-777a0106fbd9" providerId="ADAL" clId="{C410F7C1-205D-4591-95F1-05C694B00F48}" dt="2024-02-02T12:52:38.052" v="190" actId="1076"/>
        <pc:sldMkLst>
          <pc:docMk/>
          <pc:sldMk cId="3962432003" sldId="318"/>
        </pc:sldMkLst>
        <pc:spChg chg="mod">
          <ac:chgData name="Ihor Aleksandrov" userId="c3051032-6b87-4db2-b257-777a0106fbd9" providerId="ADAL" clId="{C410F7C1-205D-4591-95F1-05C694B00F48}" dt="2024-02-02T11:26:06.624" v="180" actId="20577"/>
          <ac:spMkLst>
            <pc:docMk/>
            <pc:sldMk cId="3962432003" sldId="31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2T11:26:09.859" v="181" actId="478"/>
          <ac:picMkLst>
            <pc:docMk/>
            <pc:sldMk cId="3962432003" sldId="318"/>
            <ac:picMk id="5" creationId="{323F2EC2-F203-FEDB-F7E0-AE9C8F083AFF}"/>
          </ac:picMkLst>
        </pc:picChg>
        <pc:picChg chg="add mod">
          <ac:chgData name="Ihor Aleksandrov" userId="c3051032-6b87-4db2-b257-777a0106fbd9" providerId="ADAL" clId="{C410F7C1-205D-4591-95F1-05C694B00F48}" dt="2024-02-02T12:51:40.823" v="185" actId="1076"/>
          <ac:picMkLst>
            <pc:docMk/>
            <pc:sldMk cId="3962432003" sldId="318"/>
            <ac:picMk id="6" creationId="{6CE0DC01-884F-14E9-19A9-BFE03913D4A5}"/>
          </ac:picMkLst>
        </pc:picChg>
        <pc:picChg chg="add mod">
          <ac:chgData name="Ihor Aleksandrov" userId="c3051032-6b87-4db2-b257-777a0106fbd9" providerId="ADAL" clId="{C410F7C1-205D-4591-95F1-05C694B00F48}" dt="2024-02-02T12:52:38.052" v="190" actId="1076"/>
          <ac:picMkLst>
            <pc:docMk/>
            <pc:sldMk cId="3962432003" sldId="318"/>
            <ac:picMk id="8" creationId="{E4C6AC16-EBCB-F04F-FB78-E9853A14796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2T12:56:08.952" v="223" actId="11529"/>
        <pc:sldMkLst>
          <pc:docMk/>
          <pc:sldMk cId="1453833506" sldId="319"/>
        </pc:sldMkLst>
        <pc:spChg chg="mod">
          <ac:chgData name="Ihor Aleksandrov" userId="c3051032-6b87-4db2-b257-777a0106fbd9" providerId="ADAL" clId="{C410F7C1-205D-4591-95F1-05C694B00F48}" dt="2024-02-02T12:55:12.965" v="220" actId="20577"/>
          <ac:spMkLst>
            <pc:docMk/>
            <pc:sldMk cId="1453833506" sldId="319"/>
            <ac:spMk id="2" creationId="{53C5D828-9666-E312-B574-9FE965A7D6BE}"/>
          </ac:spMkLst>
        </pc:spChg>
        <pc:spChg chg="add">
          <ac:chgData name="Ihor Aleksandrov" userId="c3051032-6b87-4db2-b257-777a0106fbd9" providerId="ADAL" clId="{C410F7C1-205D-4591-95F1-05C694B00F48}" dt="2024-02-02T12:56:08.952" v="223" actId="11529"/>
          <ac:spMkLst>
            <pc:docMk/>
            <pc:sldMk cId="1453833506" sldId="319"/>
            <ac:spMk id="4" creationId="{107D3FF3-BFCA-F26A-7DC8-E1A5C69CE255}"/>
          </ac:spMkLst>
        </pc:spChg>
        <pc:picChg chg="del">
          <ac:chgData name="Ihor Aleksandrov" userId="c3051032-6b87-4db2-b257-777a0106fbd9" providerId="ADAL" clId="{C410F7C1-205D-4591-95F1-05C694B00F48}" dt="2024-02-02T12:55:14.695" v="221" actId="478"/>
          <ac:picMkLst>
            <pc:docMk/>
            <pc:sldMk cId="1453833506" sldId="319"/>
            <ac:picMk id="6" creationId="{6CE0DC01-884F-14E9-19A9-BFE03913D4A5}"/>
          </ac:picMkLst>
        </pc:picChg>
        <pc:picChg chg="del">
          <ac:chgData name="Ihor Aleksandrov" userId="c3051032-6b87-4db2-b257-777a0106fbd9" providerId="ADAL" clId="{C410F7C1-205D-4591-95F1-05C694B00F48}" dt="2024-02-02T12:55:16.619" v="222" actId="478"/>
          <ac:picMkLst>
            <pc:docMk/>
            <pc:sldMk cId="1453833506" sldId="319"/>
            <ac:picMk id="8" creationId="{E4C6AC16-EBCB-F04F-FB78-E9853A14796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18741339" sldId="319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955539517" sldId="320"/>
        </pc:sldMkLst>
      </pc:sldChg>
      <pc:sldChg chg="modSp add mod">
        <pc:chgData name="Ihor Aleksandrov" userId="c3051032-6b87-4db2-b257-777a0106fbd9" providerId="ADAL" clId="{C410F7C1-205D-4591-95F1-05C694B00F48}" dt="2024-02-02T13:04:06.781" v="233" actId="20577"/>
        <pc:sldMkLst>
          <pc:docMk/>
          <pc:sldMk cId="4046445197" sldId="320"/>
        </pc:sldMkLst>
        <pc:spChg chg="mod">
          <ac:chgData name="Ihor Aleksandrov" userId="c3051032-6b87-4db2-b257-777a0106fbd9" providerId="ADAL" clId="{C410F7C1-205D-4591-95F1-05C694B00F48}" dt="2024-02-02T13:04:06.781" v="233" actId="20577"/>
          <ac:spMkLst>
            <pc:docMk/>
            <pc:sldMk cId="4046445197" sldId="32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07:51.693" v="253" actId="20577"/>
        <pc:sldMkLst>
          <pc:docMk/>
          <pc:sldMk cId="332551928" sldId="321"/>
        </pc:sldMkLst>
        <pc:spChg chg="mod">
          <ac:chgData name="Ihor Aleksandrov" userId="c3051032-6b87-4db2-b257-777a0106fbd9" providerId="ADAL" clId="{C410F7C1-205D-4591-95F1-05C694B00F48}" dt="2024-02-02T13:07:51.693" v="253" actId="20577"/>
          <ac:spMkLst>
            <pc:docMk/>
            <pc:sldMk cId="332551928" sldId="32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974958853" sldId="321"/>
        </pc:sldMkLst>
      </pc:sldChg>
      <pc:sldChg chg="addSp delSp modSp add mod">
        <pc:chgData name="Ihor Aleksandrov" userId="c3051032-6b87-4db2-b257-777a0106fbd9" providerId="ADAL" clId="{C410F7C1-205D-4591-95F1-05C694B00F48}" dt="2024-02-02T13:11:30.064" v="269" actId="1076"/>
        <pc:sldMkLst>
          <pc:docMk/>
          <pc:sldMk cId="256048852" sldId="322"/>
        </pc:sldMkLst>
        <pc:spChg chg="mod">
          <ac:chgData name="Ihor Aleksandrov" userId="c3051032-6b87-4db2-b257-777a0106fbd9" providerId="ADAL" clId="{C410F7C1-205D-4591-95F1-05C694B00F48}" dt="2024-02-02T13:10:12.450" v="262" actId="20577"/>
          <ac:spMkLst>
            <pc:docMk/>
            <pc:sldMk cId="256048852" sldId="322"/>
            <ac:spMk id="2" creationId="{53C5D828-9666-E312-B574-9FE965A7D6BE}"/>
          </ac:spMkLst>
        </pc:spChg>
        <pc:spChg chg="del">
          <ac:chgData name="Ihor Aleksandrov" userId="c3051032-6b87-4db2-b257-777a0106fbd9" providerId="ADAL" clId="{C410F7C1-205D-4591-95F1-05C694B00F48}" dt="2024-02-02T13:10:17.500" v="263" actId="478"/>
          <ac:spMkLst>
            <pc:docMk/>
            <pc:sldMk cId="256048852" sldId="322"/>
            <ac:spMk id="4" creationId="{107D3FF3-BFCA-F26A-7DC8-E1A5C69CE255}"/>
          </ac:spMkLst>
        </pc:spChg>
        <pc:picChg chg="add mod">
          <ac:chgData name="Ihor Aleksandrov" userId="c3051032-6b87-4db2-b257-777a0106fbd9" providerId="ADAL" clId="{C410F7C1-205D-4591-95F1-05C694B00F48}" dt="2024-02-02T13:10:46.078" v="266" actId="1076"/>
          <ac:picMkLst>
            <pc:docMk/>
            <pc:sldMk cId="256048852" sldId="322"/>
            <ac:picMk id="6" creationId="{540496AA-0B24-0040-9F44-BAFA2FCB0BAA}"/>
          </ac:picMkLst>
        </pc:picChg>
        <pc:picChg chg="add mod">
          <ac:chgData name="Ihor Aleksandrov" userId="c3051032-6b87-4db2-b257-777a0106fbd9" providerId="ADAL" clId="{C410F7C1-205D-4591-95F1-05C694B00F48}" dt="2024-02-02T13:11:30.064" v="269" actId="1076"/>
          <ac:picMkLst>
            <pc:docMk/>
            <pc:sldMk cId="256048852" sldId="322"/>
            <ac:picMk id="8" creationId="{658C3F76-54EF-576F-9F63-72AC8DC29881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423085" sldId="322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16537371" sldId="323"/>
        </pc:sldMkLst>
      </pc:sldChg>
      <pc:sldChg chg="modSp add mod ord">
        <pc:chgData name="Ihor Aleksandrov" userId="c3051032-6b87-4db2-b257-777a0106fbd9" providerId="ADAL" clId="{C410F7C1-205D-4591-95F1-05C694B00F48}" dt="2024-02-02T13:16:46.348" v="293" actId="20577"/>
        <pc:sldMkLst>
          <pc:docMk/>
          <pc:sldMk cId="1857131316" sldId="323"/>
        </pc:sldMkLst>
        <pc:spChg chg="mod">
          <ac:chgData name="Ihor Aleksandrov" userId="c3051032-6b87-4db2-b257-777a0106fbd9" providerId="ADAL" clId="{C410F7C1-205D-4591-95F1-05C694B00F48}" dt="2024-02-02T13:16:46.348" v="293" actId="20577"/>
          <ac:spMkLst>
            <pc:docMk/>
            <pc:sldMk cId="1857131316" sldId="323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18:23.690" v="310" actId="14100"/>
        <pc:sldMkLst>
          <pc:docMk/>
          <pc:sldMk cId="1026488598" sldId="324"/>
        </pc:sldMkLst>
        <pc:spChg chg="mod">
          <ac:chgData name="Ihor Aleksandrov" userId="c3051032-6b87-4db2-b257-777a0106fbd9" providerId="ADAL" clId="{C410F7C1-205D-4591-95F1-05C694B00F48}" dt="2024-02-02T13:18:23.690" v="310" actId="14100"/>
          <ac:spMkLst>
            <pc:docMk/>
            <pc:sldMk cId="1026488598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114329589" sldId="324"/>
        </pc:sldMkLst>
      </pc:sldChg>
    </pc:docChg>
  </pc:docChgLst>
  <pc:docChgLst>
    <pc:chgData name="Ihor Aleksandrov" userId="c3051032-6b87-4db2-b257-777a0106fbd9" providerId="ADAL" clId="{52123596-3563-4175-A564-8A5D55C91DDD}"/>
    <pc:docChg chg="undo redo custSel addSld delSld modSld sldOrd addSection delSection modSection">
      <pc:chgData name="Ihor Aleksandrov" userId="c3051032-6b87-4db2-b257-777a0106fbd9" providerId="ADAL" clId="{52123596-3563-4175-A564-8A5D55C91DDD}" dt="2024-02-06T15:24:29.633" v="387" actId="20577"/>
      <pc:docMkLst>
        <pc:docMk/>
      </pc:docMkLst>
      <pc:sldChg chg="modSp mod">
        <pc:chgData name="Ihor Aleksandrov" userId="c3051032-6b87-4db2-b257-777a0106fbd9" providerId="ADAL" clId="{52123596-3563-4175-A564-8A5D55C91DDD}" dt="2024-02-06T10:33:25.515" v="31" actId="14100"/>
        <pc:sldMkLst>
          <pc:docMk/>
          <pc:sldMk cId="552267186" sldId="256"/>
        </pc:sldMkLst>
        <pc:spChg chg="mod">
          <ac:chgData name="Ihor Aleksandrov" userId="c3051032-6b87-4db2-b257-777a0106fbd9" providerId="ADAL" clId="{52123596-3563-4175-A564-8A5D55C91DDD}" dt="2024-02-06T10:33:25.515" v="31" actId="14100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52123596-3563-4175-A564-8A5D55C91DDD}" dt="2024-02-06T10:28:04.987" v="25" actId="27636"/>
          <ac:spMkLst>
            <pc:docMk/>
            <pc:sldMk cId="552267186" sldId="256"/>
            <ac:spMk id="4" creationId="{C99D0D71-05C2-1881-DCFB-D99C1C10CBB8}"/>
          </ac:spMkLst>
        </pc:spChg>
      </pc:sldChg>
      <pc:sldChg chg="modSp mod">
        <pc:chgData name="Ihor Aleksandrov" userId="c3051032-6b87-4db2-b257-777a0106fbd9" providerId="ADAL" clId="{52123596-3563-4175-A564-8A5D55C91DDD}" dt="2024-02-06T10:28:04.968" v="23" actId="27636"/>
        <pc:sldMkLst>
          <pc:docMk/>
          <pc:sldMk cId="2052164358" sldId="302"/>
        </pc:sldMkLst>
        <pc:spChg chg="mod">
          <ac:chgData name="Ihor Aleksandrov" userId="c3051032-6b87-4db2-b257-777a0106fbd9" providerId="ADAL" clId="{52123596-3563-4175-A564-8A5D55C91DDD}" dt="2024-02-06T10:27:42.761" v="22" actId="20577"/>
          <ac:spMkLst>
            <pc:docMk/>
            <pc:sldMk cId="2052164358" sldId="302"/>
            <ac:spMk id="2" creationId="{5DF8ECE0-DBF5-C309-B35B-C6A0C6C847B2}"/>
          </ac:spMkLst>
        </pc:spChg>
        <pc:spChg chg="mod">
          <ac:chgData name="Ihor Aleksandrov" userId="c3051032-6b87-4db2-b257-777a0106fbd9" providerId="ADAL" clId="{52123596-3563-4175-A564-8A5D55C91DDD}" dt="2024-02-06T10:28:04.968" v="23" actId="27636"/>
          <ac:spMkLst>
            <pc:docMk/>
            <pc:sldMk cId="2052164358" sldId="302"/>
            <ac:spMk id="4" creationId="{0E3F0720-F024-291D-B095-733008D2CF3F}"/>
          </ac:spMkLst>
        </pc:spChg>
      </pc:sldChg>
      <pc:sldChg chg="modSp mod">
        <pc:chgData name="Ihor Aleksandrov" userId="c3051032-6b87-4db2-b257-777a0106fbd9" providerId="ADAL" clId="{52123596-3563-4175-A564-8A5D55C91DDD}" dt="2024-02-06T15:24:29.633" v="387" actId="20577"/>
        <pc:sldMkLst>
          <pc:docMk/>
          <pc:sldMk cId="2972731808" sldId="303"/>
        </pc:sldMkLst>
        <pc:spChg chg="mod">
          <ac:chgData name="Ihor Aleksandrov" userId="c3051032-6b87-4db2-b257-777a0106fbd9" providerId="ADAL" clId="{52123596-3563-4175-A564-8A5D55C91DDD}" dt="2024-02-06T10:28:04.980" v="24" actId="27636"/>
          <ac:spMkLst>
            <pc:docMk/>
            <pc:sldMk cId="2972731808" sldId="303"/>
            <ac:spMk id="4" creationId="{6698CFAA-FBE6-1385-DD40-EFF9167C6E7B}"/>
          </ac:spMkLst>
        </pc:spChg>
        <pc:graphicFrameChg chg="mod">
          <ac:chgData name="Ihor Aleksandrov" userId="c3051032-6b87-4db2-b257-777a0106fbd9" providerId="ADAL" clId="{52123596-3563-4175-A564-8A5D55C91DDD}" dt="2024-02-06T15:24:29.633" v="387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mod">
        <pc:chgData name="Ihor Aleksandrov" userId="c3051032-6b87-4db2-b257-777a0106fbd9" providerId="ADAL" clId="{52123596-3563-4175-A564-8A5D55C91DDD}" dt="2024-02-06T10:35:22.918" v="81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52123596-3563-4175-A564-8A5D55C91DDD}" dt="2024-02-06T10:35:03.940" v="73" actId="14100"/>
          <ac:spMkLst>
            <pc:docMk/>
            <pc:sldMk cId="1009650064" sldId="304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35:06.852" v="74" actId="478"/>
          <ac:picMkLst>
            <pc:docMk/>
            <pc:sldMk cId="1009650064" sldId="304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52123596-3563-4175-A564-8A5D55C91DDD}" dt="2024-02-06T10:35:22.918" v="81" actId="1076"/>
          <ac:picMkLst>
            <pc:docMk/>
            <pc:sldMk cId="1009650064" sldId="304"/>
            <ac:picMk id="5" creationId="{5778ADFB-3C4D-ACC3-90D3-4FF8C721DBB2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40:31.599" v="95" actId="14100"/>
        <pc:sldMkLst>
          <pc:docMk/>
          <pc:sldMk cId="1423451285" sldId="305"/>
        </pc:sldMkLst>
        <pc:spChg chg="mod">
          <ac:chgData name="Ihor Aleksandrov" userId="c3051032-6b87-4db2-b257-777a0106fbd9" providerId="ADAL" clId="{52123596-3563-4175-A564-8A5D55C91DDD}" dt="2024-02-06T10:40:31.599" v="95" actId="14100"/>
          <ac:spMkLst>
            <pc:docMk/>
            <pc:sldMk cId="1423451285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40:14.821" v="90" actId="1076"/>
          <ac:picMkLst>
            <pc:docMk/>
            <pc:sldMk cId="1423451285" sldId="305"/>
            <ac:picMk id="4" creationId="{021428D3-D31E-C0EF-A5E0-C9ED01FFC4B9}"/>
          </ac:picMkLst>
        </pc:picChg>
        <pc:picChg chg="del">
          <ac:chgData name="Ihor Aleksandrov" userId="c3051032-6b87-4db2-b257-777a0106fbd9" providerId="ADAL" clId="{52123596-3563-4175-A564-8A5D55C91DDD}" dt="2024-02-06T10:40:10.069" v="88" actId="478"/>
          <ac:picMkLst>
            <pc:docMk/>
            <pc:sldMk cId="1423451285" sldId="305"/>
            <ac:picMk id="5" creationId="{5778ADFB-3C4D-ACC3-90D3-4FF8C721DBB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629557438" sldId="305"/>
        </pc:sldMkLst>
      </pc:sldChg>
      <pc:sldChg chg="add del">
        <pc:chgData name="Ihor Aleksandrov" userId="c3051032-6b87-4db2-b257-777a0106fbd9" providerId="ADAL" clId="{52123596-3563-4175-A564-8A5D55C91DDD}" dt="2024-02-06T10:40:01.004" v="86" actId="2890"/>
        <pc:sldMkLst>
          <pc:docMk/>
          <pc:sldMk cId="4220950736" sldId="305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90743272" sldId="306"/>
        </pc:sldMkLst>
      </pc:sldChg>
      <pc:sldChg chg="addSp delSp modSp add mod">
        <pc:chgData name="Ihor Aleksandrov" userId="c3051032-6b87-4db2-b257-777a0106fbd9" providerId="ADAL" clId="{52123596-3563-4175-A564-8A5D55C91DDD}" dt="2024-02-06T15:22:37.033" v="368" actId="1076"/>
        <pc:sldMkLst>
          <pc:docMk/>
          <pc:sldMk cId="1277769436" sldId="306"/>
        </pc:sldMkLst>
        <pc:spChg chg="mod">
          <ac:chgData name="Ihor Aleksandrov" userId="c3051032-6b87-4db2-b257-777a0106fbd9" providerId="ADAL" clId="{52123596-3563-4175-A564-8A5D55C91DDD}" dt="2024-02-06T10:42:42.043" v="101"/>
          <ac:spMkLst>
            <pc:docMk/>
            <pc:sldMk cId="1277769436" sldId="306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2:31.592" v="366" actId="478"/>
          <ac:spMkLst>
            <pc:docMk/>
            <pc:sldMk cId="1277769436" sldId="306"/>
            <ac:spMk id="5" creationId="{ACCC73A6-7C6C-747C-8B98-9328F498FE2D}"/>
          </ac:spMkLst>
        </pc:spChg>
        <pc:picChg chg="del">
          <ac:chgData name="Ihor Aleksandrov" userId="c3051032-6b87-4db2-b257-777a0106fbd9" providerId="ADAL" clId="{52123596-3563-4175-A564-8A5D55C91DDD}" dt="2024-02-06T10:42:25.741" v="97" actId="478"/>
          <ac:picMkLst>
            <pc:docMk/>
            <pc:sldMk cId="1277769436" sldId="306"/>
            <ac:picMk id="4" creationId="{021428D3-D31E-C0EF-A5E0-C9ED01FFC4B9}"/>
          </ac:picMkLst>
        </pc:picChg>
        <pc:picChg chg="add mod">
          <ac:chgData name="Ihor Aleksandrov" userId="c3051032-6b87-4db2-b257-777a0106fbd9" providerId="ADAL" clId="{52123596-3563-4175-A564-8A5D55C91DDD}" dt="2024-02-06T15:22:37.033" v="368" actId="1076"/>
          <ac:picMkLst>
            <pc:docMk/>
            <pc:sldMk cId="1277769436" sldId="306"/>
            <ac:picMk id="6" creationId="{9AC3E21E-76BC-398F-575D-F7AE2CDCB45B}"/>
          </ac:picMkLst>
        </pc:picChg>
      </pc:sldChg>
      <pc:sldChg chg="add del replId">
        <pc:chgData name="Ihor Aleksandrov" userId="c3051032-6b87-4db2-b257-777a0106fbd9" providerId="ADAL" clId="{52123596-3563-4175-A564-8A5D55C91DDD}" dt="2024-02-06T10:40:01.004" v="86" actId="2890"/>
        <pc:sldMkLst>
          <pc:docMk/>
          <pc:sldMk cId="1904878687" sldId="306"/>
        </pc:sldMkLst>
      </pc:sldChg>
      <pc:sldChg chg="modSp add mod ord">
        <pc:chgData name="Ihor Aleksandrov" userId="c3051032-6b87-4db2-b257-777a0106fbd9" providerId="ADAL" clId="{52123596-3563-4175-A564-8A5D55C91DDD}" dt="2024-02-06T10:44:47.482" v="116" actId="14100"/>
        <pc:sldMkLst>
          <pc:docMk/>
          <pc:sldMk cId="1227894835" sldId="307"/>
        </pc:sldMkLst>
        <pc:spChg chg="mod">
          <ac:chgData name="Ihor Aleksandrov" userId="c3051032-6b87-4db2-b257-777a0106fbd9" providerId="ADAL" clId="{52123596-3563-4175-A564-8A5D55C91DDD}" dt="2024-02-06T10:44:47.482" v="116" actId="14100"/>
          <ac:spMkLst>
            <pc:docMk/>
            <pc:sldMk cId="1227894835" sldId="307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07602535" sldId="307"/>
        </pc:sldMkLst>
      </pc:sldChg>
      <pc:sldChg chg="addSp delSp modSp add mod ord">
        <pc:chgData name="Ihor Aleksandrov" userId="c3051032-6b87-4db2-b257-777a0106fbd9" providerId="ADAL" clId="{52123596-3563-4175-A564-8A5D55C91DDD}" dt="2024-02-06T10:50:53.573" v="140"/>
        <pc:sldMkLst>
          <pc:docMk/>
          <pc:sldMk cId="334273888" sldId="308"/>
        </pc:sldMkLst>
        <pc:spChg chg="mod">
          <ac:chgData name="Ihor Aleksandrov" userId="c3051032-6b87-4db2-b257-777a0106fbd9" providerId="ADAL" clId="{52123596-3563-4175-A564-8A5D55C91DDD}" dt="2024-02-06T10:50:53.573" v="140"/>
          <ac:spMkLst>
            <pc:docMk/>
            <pc:sldMk cId="334273888" sldId="308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0:46:27.986" v="120" actId="478"/>
          <ac:spMkLst>
            <pc:docMk/>
            <pc:sldMk cId="334273888" sldId="308"/>
            <ac:spMk id="5" creationId="{ACCC73A6-7C6C-747C-8B98-9328F498FE2D}"/>
          </ac:spMkLst>
        </pc:spChg>
        <pc:picChg chg="add del mod">
          <ac:chgData name="Ihor Aleksandrov" userId="c3051032-6b87-4db2-b257-777a0106fbd9" providerId="ADAL" clId="{52123596-3563-4175-A564-8A5D55C91DDD}" dt="2024-02-06T10:46:32.879" v="123" actId="478"/>
          <ac:picMkLst>
            <pc:docMk/>
            <pc:sldMk cId="334273888" sldId="308"/>
            <ac:picMk id="4" creationId="{BC618859-322C-D1C9-63AC-E68693316EEB}"/>
          </ac:picMkLst>
        </pc:picChg>
        <pc:picChg chg="add del mod">
          <ac:chgData name="Ihor Aleksandrov" userId="c3051032-6b87-4db2-b257-777a0106fbd9" providerId="ADAL" clId="{52123596-3563-4175-A564-8A5D55C91DDD}" dt="2024-02-06T10:48:37.217" v="135" actId="478"/>
          <ac:picMkLst>
            <pc:docMk/>
            <pc:sldMk cId="334273888" sldId="308"/>
            <ac:picMk id="6" creationId="{19BC4C75-FA5B-D894-782D-FA61585E27B1}"/>
          </ac:picMkLst>
        </pc:picChg>
        <pc:picChg chg="add mod">
          <ac:chgData name="Ihor Aleksandrov" userId="c3051032-6b87-4db2-b257-777a0106fbd9" providerId="ADAL" clId="{52123596-3563-4175-A564-8A5D55C91DDD}" dt="2024-02-06T10:48:51.777" v="139" actId="1076"/>
          <ac:picMkLst>
            <pc:docMk/>
            <pc:sldMk cId="334273888" sldId="308"/>
            <ac:picMk id="8" creationId="{D20B0EF5-4F46-82A9-53CD-4951D4847A5B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44992822" sldId="30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628478381" sldId="309"/>
        </pc:sldMkLst>
      </pc:sldChg>
      <pc:sldChg chg="addSp delSp modSp add mod">
        <pc:chgData name="Ihor Aleksandrov" userId="c3051032-6b87-4db2-b257-777a0106fbd9" providerId="ADAL" clId="{52123596-3563-4175-A564-8A5D55C91DDD}" dt="2024-02-06T10:51:53.118" v="146" actId="1076"/>
        <pc:sldMkLst>
          <pc:docMk/>
          <pc:sldMk cId="2321540320" sldId="309"/>
        </pc:sldMkLst>
        <pc:spChg chg="mod">
          <ac:chgData name="Ihor Aleksandrov" userId="c3051032-6b87-4db2-b257-777a0106fbd9" providerId="ADAL" clId="{52123596-3563-4175-A564-8A5D55C91DDD}" dt="2024-02-06T10:51:33.701" v="142"/>
          <ac:spMkLst>
            <pc:docMk/>
            <pc:sldMk cId="2321540320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51:53.118" v="146" actId="1076"/>
          <ac:picMkLst>
            <pc:docMk/>
            <pc:sldMk cId="2321540320" sldId="309"/>
            <ac:picMk id="4" creationId="{793D4E07-B981-C4D0-5F29-F9D27EAA31E6}"/>
          </ac:picMkLst>
        </pc:picChg>
        <pc:picChg chg="del">
          <ac:chgData name="Ihor Aleksandrov" userId="c3051032-6b87-4db2-b257-777a0106fbd9" providerId="ADAL" clId="{52123596-3563-4175-A564-8A5D55C91DDD}" dt="2024-02-06T10:51:35.239" v="143" actId="478"/>
          <ac:picMkLst>
            <pc:docMk/>
            <pc:sldMk cId="2321540320" sldId="309"/>
            <ac:picMk id="8" creationId="{D20B0EF5-4F46-82A9-53CD-4951D4847A5B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58:09.065" v="154" actId="1076"/>
        <pc:sldMkLst>
          <pc:docMk/>
          <pc:sldMk cId="34011896" sldId="310"/>
        </pc:sldMkLst>
        <pc:spChg chg="mod">
          <ac:chgData name="Ihor Aleksandrov" userId="c3051032-6b87-4db2-b257-777a0106fbd9" providerId="ADAL" clId="{52123596-3563-4175-A564-8A5D55C91DDD}" dt="2024-02-06T10:57:50.540" v="148"/>
          <ac:spMkLst>
            <pc:docMk/>
            <pc:sldMk cId="34011896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58:01.886" v="149" actId="478"/>
          <ac:picMkLst>
            <pc:docMk/>
            <pc:sldMk cId="34011896" sldId="310"/>
            <ac:picMk id="4" creationId="{793D4E07-B981-C4D0-5F29-F9D27EAA31E6}"/>
          </ac:picMkLst>
        </pc:picChg>
        <pc:picChg chg="add mod">
          <ac:chgData name="Ihor Aleksandrov" userId="c3051032-6b87-4db2-b257-777a0106fbd9" providerId="ADAL" clId="{52123596-3563-4175-A564-8A5D55C91DDD}" dt="2024-02-06T10:58:09.065" v="154" actId="1076"/>
          <ac:picMkLst>
            <pc:docMk/>
            <pc:sldMk cId="34011896" sldId="310"/>
            <ac:picMk id="6" creationId="{5D9CD87C-47C8-077C-99DC-0E6F3E29334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050358783" sldId="31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06060696" sldId="311"/>
        </pc:sldMkLst>
      </pc:sldChg>
      <pc:sldChg chg="addSp delSp modSp add mod">
        <pc:chgData name="Ihor Aleksandrov" userId="c3051032-6b87-4db2-b257-777a0106fbd9" providerId="ADAL" clId="{52123596-3563-4175-A564-8A5D55C91DDD}" dt="2024-02-06T11:06:46.473" v="184" actId="29295"/>
        <pc:sldMkLst>
          <pc:docMk/>
          <pc:sldMk cId="653307250" sldId="311"/>
        </pc:sldMkLst>
        <pc:spChg chg="mod">
          <ac:chgData name="Ihor Aleksandrov" userId="c3051032-6b87-4db2-b257-777a0106fbd9" providerId="ADAL" clId="{52123596-3563-4175-A564-8A5D55C91DDD}" dt="2024-02-06T11:04:42.043" v="171" actId="20577"/>
          <ac:spMkLst>
            <pc:docMk/>
            <pc:sldMk cId="653307250" sldId="311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05:28.896" v="176" actId="22"/>
          <ac:spMkLst>
            <pc:docMk/>
            <pc:sldMk cId="653307250" sldId="311"/>
            <ac:spMk id="7" creationId="{E0A6A6DF-1704-DB3E-F6DC-89682479F585}"/>
          </ac:spMkLst>
        </pc:spChg>
        <pc:picChg chg="add del">
          <ac:chgData name="Ihor Aleksandrov" userId="c3051032-6b87-4db2-b257-777a0106fbd9" providerId="ADAL" clId="{52123596-3563-4175-A564-8A5D55C91DDD}" dt="2024-02-06T11:04:57.545" v="174" actId="478"/>
          <ac:picMkLst>
            <pc:docMk/>
            <pc:sldMk cId="653307250" sldId="311"/>
            <ac:picMk id="4" creationId="{6DA9958B-2842-BCCB-530F-756C91E45230}"/>
          </ac:picMkLst>
        </pc:picChg>
        <pc:picChg chg="del">
          <ac:chgData name="Ihor Aleksandrov" userId="c3051032-6b87-4db2-b257-777a0106fbd9" providerId="ADAL" clId="{52123596-3563-4175-A564-8A5D55C91DDD}" dt="2024-02-06T11:04:52.338" v="172" actId="478"/>
          <ac:picMkLst>
            <pc:docMk/>
            <pc:sldMk cId="653307250" sldId="311"/>
            <ac:picMk id="6" creationId="{5D9CD87C-47C8-077C-99DC-0E6F3E293342}"/>
          </ac:picMkLst>
        </pc:picChg>
        <pc:picChg chg="add mod">
          <ac:chgData name="Ihor Aleksandrov" userId="c3051032-6b87-4db2-b257-777a0106fbd9" providerId="ADAL" clId="{52123596-3563-4175-A564-8A5D55C91DDD}" dt="2024-02-06T11:06:46.473" v="184" actId="29295"/>
          <ac:picMkLst>
            <pc:docMk/>
            <pc:sldMk cId="653307250" sldId="311"/>
            <ac:picMk id="9" creationId="{E260C700-0728-4B0C-04AD-221C6FF6F900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1:37:12.558" v="209" actId="1076"/>
        <pc:sldMkLst>
          <pc:docMk/>
          <pc:sldMk cId="1804946696" sldId="312"/>
        </pc:sldMkLst>
        <pc:spChg chg="mod">
          <ac:chgData name="Ihor Aleksandrov" userId="c3051032-6b87-4db2-b257-777a0106fbd9" providerId="ADAL" clId="{52123596-3563-4175-A564-8A5D55C91DDD}" dt="2024-02-06T11:36:54.732" v="203" actId="20577"/>
          <ac:spMkLst>
            <pc:docMk/>
            <pc:sldMk cId="1804946696" sldId="312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36:52.758" v="201" actId="22"/>
          <ac:spMkLst>
            <pc:docMk/>
            <pc:sldMk cId="1804946696" sldId="312"/>
            <ac:spMk id="5" creationId="{CAF2B760-1E1C-8DD1-6ACA-D952C3FAFB0C}"/>
          </ac:spMkLst>
        </pc:spChg>
        <pc:picChg chg="add mod">
          <ac:chgData name="Ihor Aleksandrov" userId="c3051032-6b87-4db2-b257-777a0106fbd9" providerId="ADAL" clId="{52123596-3563-4175-A564-8A5D55C91DDD}" dt="2024-02-06T11:37:12.558" v="209" actId="1076"/>
          <ac:picMkLst>
            <pc:docMk/>
            <pc:sldMk cId="1804946696" sldId="312"/>
            <ac:picMk id="6" creationId="{F8CEA80B-C5B4-D8CA-A6C3-D56234D6C238}"/>
          </ac:picMkLst>
        </pc:picChg>
        <pc:picChg chg="del">
          <ac:chgData name="Ihor Aleksandrov" userId="c3051032-6b87-4db2-b257-777a0106fbd9" providerId="ADAL" clId="{52123596-3563-4175-A564-8A5D55C91DDD}" dt="2024-02-06T11:36:57.614" v="204" actId="478"/>
          <ac:picMkLst>
            <pc:docMk/>
            <pc:sldMk cId="1804946696" sldId="312"/>
            <ac:picMk id="9" creationId="{E260C700-0728-4B0C-04AD-221C6FF6F90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580708111" sldId="31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798856435" sldId="313"/>
        </pc:sldMkLst>
      </pc:sldChg>
      <pc:sldChg chg="addSp delSp modSp add mod">
        <pc:chgData name="Ihor Aleksandrov" userId="c3051032-6b87-4db2-b257-777a0106fbd9" providerId="ADAL" clId="{52123596-3563-4175-A564-8A5D55C91DDD}" dt="2024-02-06T11:41:50.052" v="239" actId="1076"/>
        <pc:sldMkLst>
          <pc:docMk/>
          <pc:sldMk cId="3496285868" sldId="313"/>
        </pc:sldMkLst>
        <pc:spChg chg="mod">
          <ac:chgData name="Ihor Aleksandrov" userId="c3051032-6b87-4db2-b257-777a0106fbd9" providerId="ADAL" clId="{52123596-3563-4175-A564-8A5D55C91DDD}" dt="2024-02-06T11:41:29.635" v="233" actId="20577"/>
          <ac:spMkLst>
            <pc:docMk/>
            <pc:sldMk cId="3496285868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1:50.052" v="239" actId="1076"/>
          <ac:picMkLst>
            <pc:docMk/>
            <pc:sldMk cId="3496285868" sldId="313"/>
            <ac:picMk id="5" creationId="{74DC6F24-1F87-BE91-36FD-E12762674699}"/>
          </ac:picMkLst>
        </pc:picChg>
        <pc:picChg chg="del">
          <ac:chgData name="Ihor Aleksandrov" userId="c3051032-6b87-4db2-b257-777a0106fbd9" providerId="ADAL" clId="{52123596-3563-4175-A564-8A5D55C91DDD}" dt="2024-02-06T11:41:42.685" v="234" actId="478"/>
          <ac:picMkLst>
            <pc:docMk/>
            <pc:sldMk cId="3496285868" sldId="313"/>
            <ac:picMk id="6" creationId="{F8CEA80B-C5B4-D8CA-A6C3-D56234D6C238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385670279" sldId="314"/>
        </pc:sldMkLst>
      </pc:sldChg>
      <pc:sldChg chg="addSp delSp modSp add mod">
        <pc:chgData name="Ihor Aleksandrov" userId="c3051032-6b87-4db2-b257-777a0106fbd9" providerId="ADAL" clId="{52123596-3563-4175-A564-8A5D55C91DDD}" dt="2024-02-06T11:46:04.112" v="244" actId="1076"/>
        <pc:sldMkLst>
          <pc:docMk/>
          <pc:sldMk cId="1734720249" sldId="314"/>
        </pc:sldMkLst>
        <pc:spChg chg="mod">
          <ac:chgData name="Ihor Aleksandrov" userId="c3051032-6b87-4db2-b257-777a0106fbd9" providerId="ADAL" clId="{52123596-3563-4175-A564-8A5D55C91DDD}" dt="2024-02-06T11:45:34.013" v="241"/>
          <ac:spMkLst>
            <pc:docMk/>
            <pc:sldMk cId="1734720249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6:04.112" v="244" actId="1076"/>
          <ac:picMkLst>
            <pc:docMk/>
            <pc:sldMk cId="1734720249" sldId="314"/>
            <ac:picMk id="4" creationId="{A6A4042D-9FBE-A630-40CC-A4F69DBE0871}"/>
          </ac:picMkLst>
        </pc:picChg>
        <pc:picChg chg="del">
          <ac:chgData name="Ihor Aleksandrov" userId="c3051032-6b87-4db2-b257-777a0106fbd9" providerId="ADAL" clId="{52123596-3563-4175-A564-8A5D55C91DDD}" dt="2024-02-06T11:46:00.423" v="242" actId="478"/>
          <ac:picMkLst>
            <pc:docMk/>
            <pc:sldMk cId="1734720249" sldId="314"/>
            <ac:picMk id="5" creationId="{74DC6F24-1F87-BE91-36FD-E12762674699}"/>
          </ac:picMkLst>
        </pc:picChg>
      </pc:sldChg>
      <pc:sldChg chg="modSp del mod">
        <pc:chgData name="Ihor Aleksandrov" userId="c3051032-6b87-4db2-b257-777a0106fbd9" providerId="ADAL" clId="{52123596-3563-4175-A564-8A5D55C91DDD}" dt="2024-02-06T10:36:26.430" v="83" actId="47"/>
        <pc:sldMkLst>
          <pc:docMk/>
          <pc:sldMk cId="2634595727" sldId="315"/>
        </pc:sldMkLst>
        <pc:spChg chg="mod">
          <ac:chgData name="Ihor Aleksandrov" userId="c3051032-6b87-4db2-b257-777a0106fbd9" providerId="ADAL" clId="{52123596-3563-4175-A564-8A5D55C91DDD}" dt="2024-02-06T10:28:05.002" v="26" actId="27636"/>
          <ac:spMkLst>
            <pc:docMk/>
            <pc:sldMk cId="2634595727" sldId="315"/>
            <ac:spMk id="4" creationId="{C99D0D71-05C2-1881-DCFB-D99C1C10CBB8}"/>
          </ac:spMkLst>
        </pc:spChg>
      </pc:sldChg>
      <pc:sldChg chg="addSp delSp modSp add mod">
        <pc:chgData name="Ihor Aleksandrov" userId="c3051032-6b87-4db2-b257-777a0106fbd9" providerId="ADAL" clId="{52123596-3563-4175-A564-8A5D55C91DDD}" dt="2024-02-06T11:53:22.413" v="250" actId="1076"/>
        <pc:sldMkLst>
          <pc:docMk/>
          <pc:sldMk cId="2948557114" sldId="315"/>
        </pc:sldMkLst>
        <pc:spChg chg="mod">
          <ac:chgData name="Ihor Aleksandrov" userId="c3051032-6b87-4db2-b257-777a0106fbd9" providerId="ADAL" clId="{52123596-3563-4175-A564-8A5D55C91DDD}" dt="2024-02-06T11:53:06.010" v="246"/>
          <ac:spMkLst>
            <pc:docMk/>
            <pc:sldMk cId="2948557114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1:53:08.797" v="247" actId="478"/>
          <ac:picMkLst>
            <pc:docMk/>
            <pc:sldMk cId="2948557114" sldId="315"/>
            <ac:picMk id="4" creationId="{A6A4042D-9FBE-A630-40CC-A4F69DBE0871}"/>
          </ac:picMkLst>
        </pc:picChg>
        <pc:picChg chg="add mod">
          <ac:chgData name="Ihor Aleksandrov" userId="c3051032-6b87-4db2-b257-777a0106fbd9" providerId="ADAL" clId="{52123596-3563-4175-A564-8A5D55C91DDD}" dt="2024-02-06T11:53:22.413" v="250" actId="1076"/>
          <ac:picMkLst>
            <pc:docMk/>
            <pc:sldMk cId="2948557114" sldId="315"/>
            <ac:picMk id="5" creationId="{4C4A4B5F-7601-22EC-938C-F9653F85C0A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7898339" sldId="316"/>
        </pc:sldMkLst>
      </pc:sldChg>
      <pc:sldChg chg="addSp delSp modSp add mod">
        <pc:chgData name="Ihor Aleksandrov" userId="c3051032-6b87-4db2-b257-777a0106fbd9" providerId="ADAL" clId="{52123596-3563-4175-A564-8A5D55C91DDD}" dt="2024-02-06T13:34:43.516" v="258"/>
        <pc:sldMkLst>
          <pc:docMk/>
          <pc:sldMk cId="1507316386" sldId="316"/>
        </pc:sldMkLst>
        <pc:spChg chg="mod">
          <ac:chgData name="Ihor Aleksandrov" userId="c3051032-6b87-4db2-b257-777a0106fbd9" providerId="ADAL" clId="{52123596-3563-4175-A564-8A5D55C91DDD}" dt="2024-02-06T13:34:43.516" v="258"/>
          <ac:spMkLst>
            <pc:docMk/>
            <pc:sldMk cId="1507316386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3:34:24.521" v="255" actId="1076"/>
          <ac:picMkLst>
            <pc:docMk/>
            <pc:sldMk cId="1507316386" sldId="316"/>
            <ac:picMk id="4" creationId="{482BC391-F389-6BF0-55F8-59806335B3E0}"/>
          </ac:picMkLst>
        </pc:picChg>
        <pc:picChg chg="del">
          <ac:chgData name="Ihor Aleksandrov" userId="c3051032-6b87-4db2-b257-777a0106fbd9" providerId="ADAL" clId="{52123596-3563-4175-A564-8A5D55C91DDD}" dt="2024-02-06T13:34:17.799" v="252" actId="478"/>
          <ac:picMkLst>
            <pc:docMk/>
            <pc:sldMk cId="1507316386" sldId="316"/>
            <ac:picMk id="5" creationId="{4C4A4B5F-7601-22EC-938C-F9653F85C0A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38:49.194" v="271"/>
        <pc:sldMkLst>
          <pc:docMk/>
          <pc:sldMk cId="2174145888" sldId="317"/>
        </pc:sldMkLst>
        <pc:spChg chg="mod">
          <ac:chgData name="Ihor Aleksandrov" userId="c3051032-6b87-4db2-b257-777a0106fbd9" providerId="ADAL" clId="{52123596-3563-4175-A564-8A5D55C91DDD}" dt="2024-02-06T13:38:49.194" v="271"/>
          <ac:spMkLst>
            <pc:docMk/>
            <pc:sldMk cId="2174145888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3:37:53.761" v="262" actId="478"/>
          <ac:picMkLst>
            <pc:docMk/>
            <pc:sldMk cId="2174145888" sldId="317"/>
            <ac:picMk id="4" creationId="{482BC391-F389-6BF0-55F8-59806335B3E0}"/>
          </ac:picMkLst>
        </pc:picChg>
        <pc:picChg chg="add mod">
          <ac:chgData name="Ihor Aleksandrov" userId="c3051032-6b87-4db2-b257-777a0106fbd9" providerId="ADAL" clId="{52123596-3563-4175-A564-8A5D55C91DDD}" dt="2024-02-06T13:38:09.973" v="268" actId="1076"/>
          <ac:picMkLst>
            <pc:docMk/>
            <pc:sldMk cId="2174145888" sldId="317"/>
            <ac:picMk id="5" creationId="{9336CCC0-9CC4-94FD-D01D-5876C6F418E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89025171" sldId="317"/>
        </pc:sldMkLst>
      </pc:sldChg>
      <pc:sldChg chg="add del">
        <pc:chgData name="Ihor Aleksandrov" userId="c3051032-6b87-4db2-b257-777a0106fbd9" providerId="ADAL" clId="{52123596-3563-4175-A564-8A5D55C91DDD}" dt="2024-02-06T13:37:51.672" v="261" actId="2890"/>
        <pc:sldMkLst>
          <pc:docMk/>
          <pc:sldMk cId="2949598044" sldId="318"/>
        </pc:sldMkLst>
      </pc:sldChg>
      <pc:sldChg chg="addSp delSp modSp add mod">
        <pc:chgData name="Ihor Aleksandrov" userId="c3051032-6b87-4db2-b257-777a0106fbd9" providerId="ADAL" clId="{52123596-3563-4175-A564-8A5D55C91DDD}" dt="2024-02-06T13:42:12.655" v="289" actId="20577"/>
        <pc:sldMkLst>
          <pc:docMk/>
          <pc:sldMk cId="3002130769" sldId="318"/>
        </pc:sldMkLst>
        <pc:spChg chg="mod">
          <ac:chgData name="Ihor Aleksandrov" userId="c3051032-6b87-4db2-b257-777a0106fbd9" providerId="ADAL" clId="{52123596-3563-4175-A564-8A5D55C91DDD}" dt="2024-02-06T13:42:12.655" v="289" actId="20577"/>
          <ac:spMkLst>
            <pc:docMk/>
            <pc:sldMk cId="3002130769" sldId="31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52123596-3563-4175-A564-8A5D55C91DDD}" dt="2024-02-06T13:41:33.648" v="275" actId="478"/>
          <ac:picMkLst>
            <pc:docMk/>
            <pc:sldMk cId="3002130769" sldId="318"/>
            <ac:picMk id="4" creationId="{EE6B96D5-50E5-0772-8F70-37BEE50EFB86}"/>
          </ac:picMkLst>
        </pc:picChg>
        <pc:picChg chg="del">
          <ac:chgData name="Ihor Aleksandrov" userId="c3051032-6b87-4db2-b257-777a0106fbd9" providerId="ADAL" clId="{52123596-3563-4175-A564-8A5D55C91DDD}" dt="2024-02-06T13:41:29.546" v="273" actId="21"/>
          <ac:picMkLst>
            <pc:docMk/>
            <pc:sldMk cId="3002130769" sldId="318"/>
            <ac:picMk id="5" creationId="{9336CCC0-9CC4-94FD-D01D-5876C6F418E0}"/>
          </ac:picMkLst>
        </pc:picChg>
        <pc:picChg chg="add mod">
          <ac:chgData name="Ihor Aleksandrov" userId="c3051032-6b87-4db2-b257-777a0106fbd9" providerId="ADAL" clId="{52123596-3563-4175-A564-8A5D55C91DDD}" dt="2024-02-06T13:41:44.812" v="278" actId="1076"/>
          <ac:picMkLst>
            <pc:docMk/>
            <pc:sldMk cId="3002130769" sldId="318"/>
            <ac:picMk id="6" creationId="{79977ACE-986A-BBED-AFD8-13FBE71D9E6C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962432003" sldId="31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453833506" sldId="319"/>
        </pc:sldMkLst>
      </pc:sldChg>
      <pc:sldChg chg="addSp delSp modSp add mod">
        <pc:chgData name="Ihor Aleksandrov" userId="c3051032-6b87-4db2-b257-777a0106fbd9" providerId="ADAL" clId="{52123596-3563-4175-A564-8A5D55C91DDD}" dt="2024-02-06T15:21:40.915" v="363" actId="1076"/>
        <pc:sldMkLst>
          <pc:docMk/>
          <pc:sldMk cId="2646446178" sldId="319"/>
        </pc:sldMkLst>
        <pc:spChg chg="mod">
          <ac:chgData name="Ihor Aleksandrov" userId="c3051032-6b87-4db2-b257-777a0106fbd9" providerId="ADAL" clId="{52123596-3563-4175-A564-8A5D55C91DDD}" dt="2024-02-06T13:48:43.013" v="310" actId="14100"/>
          <ac:spMkLst>
            <pc:docMk/>
            <pc:sldMk cId="2646446178" sldId="319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1:34.102" v="360" actId="478"/>
          <ac:spMkLst>
            <pc:docMk/>
            <pc:sldMk cId="2646446178" sldId="319"/>
            <ac:spMk id="4" creationId="{544AE0A2-4260-8954-0A78-A50BC4C6E015}"/>
          </ac:spMkLst>
        </pc:spChg>
        <pc:picChg chg="add mod">
          <ac:chgData name="Ihor Aleksandrov" userId="c3051032-6b87-4db2-b257-777a0106fbd9" providerId="ADAL" clId="{52123596-3563-4175-A564-8A5D55C91DDD}" dt="2024-02-06T15:21:40.915" v="363" actId="1076"/>
          <ac:picMkLst>
            <pc:docMk/>
            <pc:sldMk cId="2646446178" sldId="319"/>
            <ac:picMk id="5" creationId="{29F5F22D-C619-55D0-3B12-7C50480C67BE}"/>
          </ac:picMkLst>
        </pc:picChg>
        <pc:picChg chg="del">
          <ac:chgData name="Ihor Aleksandrov" userId="c3051032-6b87-4db2-b257-777a0106fbd9" providerId="ADAL" clId="{52123596-3563-4175-A564-8A5D55C91DDD}" dt="2024-02-06T13:49:20.393" v="311" actId="478"/>
          <ac:picMkLst>
            <pc:docMk/>
            <pc:sldMk cId="2646446178" sldId="319"/>
            <ac:picMk id="6" creationId="{79977ACE-986A-BBED-AFD8-13FBE71D9E6C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53:58.854" v="332" actId="1076"/>
        <pc:sldMkLst>
          <pc:docMk/>
          <pc:sldMk cId="2008541574" sldId="320"/>
        </pc:sldMkLst>
        <pc:spChg chg="mod">
          <ac:chgData name="Ihor Aleksandrov" userId="c3051032-6b87-4db2-b257-777a0106fbd9" providerId="ADAL" clId="{52123596-3563-4175-A564-8A5D55C91DDD}" dt="2024-02-06T13:52:37.760" v="322" actId="6549"/>
          <ac:spMkLst>
            <pc:docMk/>
            <pc:sldMk cId="2008541574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3:53:05.731" v="323" actId="478"/>
          <ac:spMkLst>
            <pc:docMk/>
            <pc:sldMk cId="2008541574" sldId="320"/>
            <ac:spMk id="4" creationId="{544AE0A2-4260-8954-0A78-A50BC4C6E015}"/>
          </ac:spMkLst>
        </pc:spChg>
        <pc:picChg chg="add del">
          <ac:chgData name="Ihor Aleksandrov" userId="c3051032-6b87-4db2-b257-777a0106fbd9" providerId="ADAL" clId="{52123596-3563-4175-A564-8A5D55C91DDD}" dt="2024-02-06T13:53:10.387" v="325" actId="478"/>
          <ac:picMkLst>
            <pc:docMk/>
            <pc:sldMk cId="2008541574" sldId="320"/>
            <ac:picMk id="5" creationId="{65DC360A-A696-F398-2732-33422FAE1630}"/>
          </ac:picMkLst>
        </pc:picChg>
        <pc:picChg chg="add del">
          <ac:chgData name="Ihor Aleksandrov" userId="c3051032-6b87-4db2-b257-777a0106fbd9" providerId="ADAL" clId="{52123596-3563-4175-A564-8A5D55C91DDD}" dt="2024-02-06T13:53:31.788" v="327" actId="478"/>
          <ac:picMkLst>
            <pc:docMk/>
            <pc:sldMk cId="2008541574" sldId="320"/>
            <ac:picMk id="6" creationId="{AB0D468E-1329-4622-0652-5408D50B37D1}"/>
          </ac:picMkLst>
        </pc:picChg>
        <pc:picChg chg="add mod">
          <ac:chgData name="Ihor Aleksandrov" userId="c3051032-6b87-4db2-b257-777a0106fbd9" providerId="ADAL" clId="{52123596-3563-4175-A564-8A5D55C91DDD}" dt="2024-02-06T13:53:58.854" v="332" actId="1076"/>
          <ac:picMkLst>
            <pc:docMk/>
            <pc:sldMk cId="2008541574" sldId="320"/>
            <ac:picMk id="7" creationId="{B49FC276-F22B-098D-90A8-0BC32ECFB3F1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046445197" sldId="32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32551928" sldId="321"/>
        </pc:sldMkLst>
      </pc:sldChg>
      <pc:sldChg chg="addSp delSp modSp add mod">
        <pc:chgData name="Ihor Aleksandrov" userId="c3051032-6b87-4db2-b257-777a0106fbd9" providerId="ADAL" clId="{52123596-3563-4175-A564-8A5D55C91DDD}" dt="2024-02-06T13:59:48.356" v="343" actId="1076"/>
        <pc:sldMkLst>
          <pc:docMk/>
          <pc:sldMk cId="2079661106" sldId="321"/>
        </pc:sldMkLst>
        <pc:spChg chg="add del mod">
          <ac:chgData name="Ihor Aleksandrov" userId="c3051032-6b87-4db2-b257-777a0106fbd9" providerId="ADAL" clId="{52123596-3563-4175-A564-8A5D55C91DDD}" dt="2024-02-06T13:58:59.535" v="337" actId="478"/>
          <ac:spMkLst>
            <pc:docMk/>
            <pc:sldMk cId="2079661106" sldId="321"/>
            <ac:spMk id="5" creationId="{B8ED238F-A2EE-EAB6-4327-AA778C031AC7}"/>
          </ac:spMkLst>
        </pc:spChg>
        <pc:picChg chg="add del">
          <ac:chgData name="Ihor Aleksandrov" userId="c3051032-6b87-4db2-b257-777a0106fbd9" providerId="ADAL" clId="{52123596-3563-4175-A564-8A5D55C91DDD}" dt="2024-02-06T13:59:10.639" v="339" actId="478"/>
          <ac:picMkLst>
            <pc:docMk/>
            <pc:sldMk cId="2079661106" sldId="321"/>
            <ac:picMk id="6" creationId="{62DA28AA-079C-BB7A-FC28-EAC064B192C1}"/>
          </ac:picMkLst>
        </pc:picChg>
        <pc:picChg chg="del">
          <ac:chgData name="Ihor Aleksandrov" userId="c3051032-6b87-4db2-b257-777a0106fbd9" providerId="ADAL" clId="{52123596-3563-4175-A564-8A5D55C91DDD}" dt="2024-02-06T13:58:54.696" v="334" actId="478"/>
          <ac:picMkLst>
            <pc:docMk/>
            <pc:sldMk cId="2079661106" sldId="321"/>
            <ac:picMk id="7" creationId="{B49FC276-F22B-098D-90A8-0BC32ECFB3F1}"/>
          </ac:picMkLst>
        </pc:picChg>
        <pc:picChg chg="add mod">
          <ac:chgData name="Ihor Aleksandrov" userId="c3051032-6b87-4db2-b257-777a0106fbd9" providerId="ADAL" clId="{52123596-3563-4175-A564-8A5D55C91DDD}" dt="2024-02-06T13:59:48.356" v="343" actId="1076"/>
          <ac:picMkLst>
            <pc:docMk/>
            <pc:sldMk cId="2079661106" sldId="321"/>
            <ac:picMk id="9" creationId="{9C723457-B62E-BE55-EEEB-87888E51BED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5:19:34.852" v="359" actId="1076"/>
        <pc:sldMkLst>
          <pc:docMk/>
          <pc:sldMk cId="129948205" sldId="322"/>
        </pc:sldMkLst>
        <pc:spChg chg="mod">
          <ac:chgData name="Ihor Aleksandrov" userId="c3051032-6b87-4db2-b257-777a0106fbd9" providerId="ADAL" clId="{52123596-3563-4175-A564-8A5D55C91DDD}" dt="2024-02-06T15:16:22.796" v="348" actId="20577"/>
          <ac:spMkLst>
            <pc:docMk/>
            <pc:sldMk cId="129948205" sldId="322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52123596-3563-4175-A564-8A5D55C91DDD}" dt="2024-02-06T15:17:30.690" v="351"/>
          <ac:picMkLst>
            <pc:docMk/>
            <pc:sldMk cId="129948205" sldId="322"/>
            <ac:picMk id="4" creationId="{DE11E9BC-8D67-B367-3D43-07A7564DFF9E}"/>
          </ac:picMkLst>
        </pc:picChg>
        <pc:picChg chg="add del">
          <ac:chgData name="Ihor Aleksandrov" userId="c3051032-6b87-4db2-b257-777a0106fbd9" providerId="ADAL" clId="{52123596-3563-4175-A564-8A5D55C91DDD}" dt="2024-02-06T15:19:15.112" v="353" actId="478"/>
          <ac:picMkLst>
            <pc:docMk/>
            <pc:sldMk cId="129948205" sldId="322"/>
            <ac:picMk id="5" creationId="{2BE3B931-C1B1-F87D-D840-46FEC86B89FF}"/>
          </ac:picMkLst>
        </pc:picChg>
        <pc:picChg chg="add mod">
          <ac:chgData name="Ihor Aleksandrov" userId="c3051032-6b87-4db2-b257-777a0106fbd9" providerId="ADAL" clId="{52123596-3563-4175-A564-8A5D55C91DDD}" dt="2024-02-06T15:19:34.852" v="359" actId="1076"/>
          <ac:picMkLst>
            <pc:docMk/>
            <pc:sldMk cId="129948205" sldId="322"/>
            <ac:picMk id="7" creationId="{FA4F650A-3AB0-7A1F-73EC-9B6D623F077F}"/>
          </ac:picMkLst>
        </pc:picChg>
        <pc:picChg chg="del">
          <ac:chgData name="Ihor Aleksandrov" userId="c3051032-6b87-4db2-b257-777a0106fbd9" providerId="ADAL" clId="{52123596-3563-4175-A564-8A5D55C91DDD}" dt="2024-02-06T15:16:25.957" v="349" actId="478"/>
          <ac:picMkLst>
            <pc:docMk/>
            <pc:sldMk cId="129948205" sldId="322"/>
            <ac:picMk id="9" creationId="{9C723457-B62E-BE55-EEEB-87888E51BED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56048852" sldId="32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857131316" sldId="323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026488598" sldId="324"/>
        </pc:sldMkLst>
      </pc:sldChg>
    </pc:docChg>
  </pc:docChgLst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8:21:19.563" v="583" actId="1410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CD6A1DE1-ACF9-4B80-94F3-F58CA81605B6}"/>
    <pc:docChg chg="undo redo custSel addSld delSld modSld sldOrd addSection delSection modSection">
      <pc:chgData name="Ihor Aleksandrov" userId="c3051032-6b87-4db2-b257-777a0106fbd9" providerId="ADAL" clId="{CD6A1DE1-ACF9-4B80-94F3-F58CA81605B6}" dt="2024-01-31T16:36:06.805" v="251" actId="20577"/>
      <pc:docMkLst>
        <pc:docMk/>
      </pc:docMkLst>
      <pc:sldChg chg="modSp mod">
        <pc:chgData name="Ihor Aleksandrov" userId="c3051032-6b87-4db2-b257-777a0106fbd9" providerId="ADAL" clId="{CD6A1DE1-ACF9-4B80-94F3-F58CA81605B6}" dt="2024-01-31T09:08:37.650" v="1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CD6A1DE1-ACF9-4B80-94F3-F58CA81605B6}" dt="2024-01-31T09:08:37.650" v="1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 ord">
        <pc:chgData name="Ihor Aleksandrov" userId="c3051032-6b87-4db2-b257-777a0106fbd9" providerId="ADAL" clId="{CD6A1DE1-ACF9-4B80-94F3-F58CA81605B6}" dt="2024-01-31T14:10:17.392" v="37"/>
        <pc:sldMkLst>
          <pc:docMk/>
          <pc:sldMk cId="4197480136" sldId="268"/>
        </pc:sldMkLst>
        <pc:spChg chg="mod">
          <ac:chgData name="Ihor Aleksandrov" userId="c3051032-6b87-4db2-b257-777a0106fbd9" providerId="ADAL" clId="{CD6A1DE1-ACF9-4B80-94F3-F58CA81605B6}" dt="2024-01-31T14:10:17.392" v="37"/>
          <ac:spMkLst>
            <pc:docMk/>
            <pc:sldMk cId="4197480136" sldId="268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4:07:40.586" v="16" actId="478"/>
          <ac:spMkLst>
            <pc:docMk/>
            <pc:sldMk cId="4197480136" sldId="268"/>
            <ac:spMk id="4" creationId="{13451CDA-1490-D1A7-A07B-AFF3680A7469}"/>
          </ac:spMkLst>
        </pc:spChg>
        <pc:picChg chg="add del mod">
          <ac:chgData name="Ihor Aleksandrov" userId="c3051032-6b87-4db2-b257-777a0106fbd9" providerId="ADAL" clId="{CD6A1DE1-ACF9-4B80-94F3-F58CA81605B6}" dt="2024-01-31T14:09:37.609" v="23" actId="478"/>
          <ac:picMkLst>
            <pc:docMk/>
            <pc:sldMk cId="4197480136" sldId="268"/>
            <ac:picMk id="5" creationId="{F0022280-0E09-E00E-9A77-DDC8C0BF78AC}"/>
          </ac:picMkLst>
        </pc:picChg>
        <pc:picChg chg="add mod">
          <ac:chgData name="Ihor Aleksandrov" userId="c3051032-6b87-4db2-b257-777a0106fbd9" providerId="ADAL" clId="{CD6A1DE1-ACF9-4B80-94F3-F58CA81605B6}" dt="2024-01-31T14:09:46.445" v="28" actId="1076"/>
          <ac:picMkLst>
            <pc:docMk/>
            <pc:sldMk cId="4197480136" sldId="268"/>
            <ac:picMk id="6" creationId="{4159ACBD-A9C3-7371-B502-430612B37D57}"/>
          </ac:picMkLst>
        </pc:picChg>
      </pc:sldChg>
      <pc:sldChg chg="modSp mod">
        <pc:chgData name="Ihor Aleksandrov" userId="c3051032-6b87-4db2-b257-777a0106fbd9" providerId="ADAL" clId="{CD6A1DE1-ACF9-4B80-94F3-F58CA81605B6}" dt="2024-01-31T09:08:12.162" v="1"/>
        <pc:sldMkLst>
          <pc:docMk/>
          <pc:sldMk cId="2052164358" sldId="302"/>
        </pc:sldMkLst>
        <pc:spChg chg="mod">
          <ac:chgData name="Ihor Aleksandrov" userId="c3051032-6b87-4db2-b257-777a0106fbd9" providerId="ADAL" clId="{CD6A1DE1-ACF9-4B80-94F3-F58CA81605B6}" dt="2024-01-31T09:08:12.162" v="1"/>
          <ac:spMkLst>
            <pc:docMk/>
            <pc:sldMk cId="2052164358" sldId="302"/>
            <ac:spMk id="2" creationId="{5DF8ECE0-DBF5-C309-B35B-C6A0C6C847B2}"/>
          </ac:spMkLst>
        </pc:spChg>
      </pc:sldChg>
      <pc:sldChg chg="modSp">
        <pc:chgData name="Ihor Aleksandrov" userId="c3051032-6b87-4db2-b257-777a0106fbd9" providerId="ADAL" clId="{CD6A1DE1-ACF9-4B80-94F3-F58CA81605B6}" dt="2024-01-31T16:36:06.805" v="251" actId="20577"/>
        <pc:sldMkLst>
          <pc:docMk/>
          <pc:sldMk cId="2972731808" sldId="303"/>
        </pc:sldMkLst>
        <pc:graphicFrameChg chg="mod">
          <ac:chgData name="Ihor Aleksandrov" userId="c3051032-6b87-4db2-b257-777a0106fbd9" providerId="ADAL" clId="{CD6A1DE1-ACF9-4B80-94F3-F58CA81605B6}" dt="2024-01-31T16:36:06.805" v="251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">
        <pc:chgData name="Ihor Aleksandrov" userId="c3051032-6b87-4db2-b257-777a0106fbd9" providerId="ADAL" clId="{CD6A1DE1-ACF9-4B80-94F3-F58CA81605B6}" dt="2024-01-31T14:07:59.482" v="22" actId="2890"/>
        <pc:sldMkLst>
          <pc:docMk/>
          <pc:sldMk cId="1009650064" sldId="30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49163878" sldId="304"/>
        </pc:sldMkLst>
      </pc:sldChg>
      <pc:sldChg chg="addSp delSp modSp add mod">
        <pc:chgData name="Ihor Aleksandrov" userId="c3051032-6b87-4db2-b257-777a0106fbd9" providerId="ADAL" clId="{CD6A1DE1-ACF9-4B80-94F3-F58CA81605B6}" dt="2024-01-31T14:17:45.758" v="45"/>
        <pc:sldMkLst>
          <pc:docMk/>
          <pc:sldMk cId="3689973886" sldId="305"/>
        </pc:sldMkLst>
        <pc:spChg chg="mod">
          <ac:chgData name="Ihor Aleksandrov" userId="c3051032-6b87-4db2-b257-777a0106fbd9" providerId="ADAL" clId="{CD6A1DE1-ACF9-4B80-94F3-F58CA81605B6}" dt="2024-01-31T14:17:45.758" v="45"/>
          <ac:spMkLst>
            <pc:docMk/>
            <pc:sldMk cId="3689973886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4:15:35.700" v="44" actId="1076"/>
          <ac:picMkLst>
            <pc:docMk/>
            <pc:sldMk cId="3689973886" sldId="305"/>
            <ac:picMk id="5" creationId="{65983233-09CA-119D-EF1F-584282E32591}"/>
          </ac:picMkLst>
        </pc:picChg>
        <pc:picChg chg="del">
          <ac:chgData name="Ihor Aleksandrov" userId="c3051032-6b87-4db2-b257-777a0106fbd9" providerId="ADAL" clId="{CD6A1DE1-ACF9-4B80-94F3-F58CA81605B6}" dt="2024-01-31T14:15:27.455" v="40" actId="478"/>
          <ac:picMkLst>
            <pc:docMk/>
            <pc:sldMk cId="3689973886" sldId="305"/>
            <ac:picMk id="6" creationId="{4159ACBD-A9C3-7371-B502-430612B37D57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859147720" sldId="30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64035387" sldId="306"/>
        </pc:sldMkLst>
      </pc:sldChg>
      <pc:sldChg chg="addSp delSp modSp add mod">
        <pc:chgData name="Ihor Aleksandrov" userId="c3051032-6b87-4db2-b257-777a0106fbd9" providerId="ADAL" clId="{CD6A1DE1-ACF9-4B80-94F3-F58CA81605B6}" dt="2024-01-31T14:19:42.222" v="51" actId="11529"/>
        <pc:sldMkLst>
          <pc:docMk/>
          <pc:sldMk cId="2869883964" sldId="306"/>
        </pc:sldMkLst>
        <pc:spChg chg="mod">
          <ac:chgData name="Ihor Aleksandrov" userId="c3051032-6b87-4db2-b257-777a0106fbd9" providerId="ADAL" clId="{CD6A1DE1-ACF9-4B80-94F3-F58CA81605B6}" dt="2024-01-31T14:18:50.257" v="49"/>
          <ac:spMkLst>
            <pc:docMk/>
            <pc:sldMk cId="2869883964" sldId="306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4:19:42.222" v="51" actId="11529"/>
          <ac:spMkLst>
            <pc:docMk/>
            <pc:sldMk cId="2869883964" sldId="306"/>
            <ac:spMk id="4" creationId="{A7A10FCB-73CC-EC25-5BA2-8A25FEB14B6A}"/>
          </ac:spMkLst>
        </pc:spChg>
        <pc:picChg chg="del">
          <ac:chgData name="Ihor Aleksandrov" userId="c3051032-6b87-4db2-b257-777a0106fbd9" providerId="ADAL" clId="{CD6A1DE1-ACF9-4B80-94F3-F58CA81605B6}" dt="2024-01-31T14:19:35.964" v="50" actId="478"/>
          <ac:picMkLst>
            <pc:docMk/>
            <pc:sldMk cId="2869883964" sldId="306"/>
            <ac:picMk id="5" creationId="{65983233-09CA-119D-EF1F-584282E32591}"/>
          </ac:picMkLst>
        </pc:picChg>
      </pc:sldChg>
      <pc:sldChg chg="modSp add mod">
        <pc:chgData name="Ihor Aleksandrov" userId="c3051032-6b87-4db2-b257-777a0106fbd9" providerId="ADAL" clId="{CD6A1DE1-ACF9-4B80-94F3-F58CA81605B6}" dt="2024-01-31T14:21:43.315" v="55"/>
        <pc:sldMkLst>
          <pc:docMk/>
          <pc:sldMk cId="609281495" sldId="307"/>
        </pc:sldMkLst>
        <pc:spChg chg="mod">
          <ac:chgData name="Ihor Aleksandrov" userId="c3051032-6b87-4db2-b257-777a0106fbd9" providerId="ADAL" clId="{CD6A1DE1-ACF9-4B80-94F3-F58CA81605B6}" dt="2024-01-31T14:21:43.315" v="55"/>
          <ac:spMkLst>
            <pc:docMk/>
            <pc:sldMk cId="609281495" sldId="30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602066729" sldId="307"/>
        </pc:sldMkLst>
      </pc:sldChg>
      <pc:sldChg chg="modSp add mod">
        <pc:chgData name="Ihor Aleksandrov" userId="c3051032-6b87-4db2-b257-777a0106fbd9" providerId="ADAL" clId="{CD6A1DE1-ACF9-4B80-94F3-F58CA81605B6}" dt="2024-01-31T14:23:36.164" v="57"/>
        <pc:sldMkLst>
          <pc:docMk/>
          <pc:sldMk cId="892253496" sldId="308"/>
        </pc:sldMkLst>
        <pc:spChg chg="mod">
          <ac:chgData name="Ihor Aleksandrov" userId="c3051032-6b87-4db2-b257-777a0106fbd9" providerId="ADAL" clId="{CD6A1DE1-ACF9-4B80-94F3-F58CA81605B6}" dt="2024-01-31T14:23:36.164" v="57"/>
          <ac:spMkLst>
            <pc:docMk/>
            <pc:sldMk cId="892253496" sldId="308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269251051" sldId="308"/>
        </pc:sldMkLst>
      </pc:sldChg>
      <pc:sldChg chg="modSp add mod">
        <pc:chgData name="Ihor Aleksandrov" userId="c3051032-6b87-4db2-b257-777a0106fbd9" providerId="ADAL" clId="{CD6A1DE1-ACF9-4B80-94F3-F58CA81605B6}" dt="2024-01-31T14:28:00.006" v="68" actId="6549"/>
        <pc:sldMkLst>
          <pc:docMk/>
          <pc:sldMk cId="322251114" sldId="309"/>
        </pc:sldMkLst>
        <pc:spChg chg="mod">
          <ac:chgData name="Ihor Aleksandrov" userId="c3051032-6b87-4db2-b257-777a0106fbd9" providerId="ADAL" clId="{CD6A1DE1-ACF9-4B80-94F3-F58CA81605B6}" dt="2024-01-31T14:28:00.006" v="68" actId="6549"/>
          <ac:spMkLst>
            <pc:docMk/>
            <pc:sldMk cId="322251114" sldId="30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192723176" sldId="30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9494834" sldId="310"/>
        </pc:sldMkLst>
      </pc:sldChg>
      <pc:sldChg chg="modSp add mod">
        <pc:chgData name="Ihor Aleksandrov" userId="c3051032-6b87-4db2-b257-777a0106fbd9" providerId="ADAL" clId="{CD6A1DE1-ACF9-4B80-94F3-F58CA81605B6}" dt="2024-01-31T14:41:19.484" v="113" actId="20577"/>
        <pc:sldMkLst>
          <pc:docMk/>
          <pc:sldMk cId="3511455361" sldId="310"/>
        </pc:sldMkLst>
        <pc:spChg chg="mod">
          <ac:chgData name="Ihor Aleksandrov" userId="c3051032-6b87-4db2-b257-777a0106fbd9" providerId="ADAL" clId="{CD6A1DE1-ACF9-4B80-94F3-F58CA81605B6}" dt="2024-01-31T14:41:19.484" v="113" actId="20577"/>
          <ac:spMkLst>
            <pc:docMk/>
            <pc:sldMk cId="3511455361" sldId="310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99114694" sldId="311"/>
        </pc:sldMkLst>
      </pc:sldChg>
      <pc:sldChg chg="modSp add mod">
        <pc:chgData name="Ihor Aleksandrov" userId="c3051032-6b87-4db2-b257-777a0106fbd9" providerId="ADAL" clId="{CD6A1DE1-ACF9-4B80-94F3-F58CA81605B6}" dt="2024-01-31T14:45:28.900" v="115"/>
        <pc:sldMkLst>
          <pc:docMk/>
          <pc:sldMk cId="1118882355" sldId="311"/>
        </pc:sldMkLst>
        <pc:spChg chg="mod">
          <ac:chgData name="Ihor Aleksandrov" userId="c3051032-6b87-4db2-b257-777a0106fbd9" providerId="ADAL" clId="{CD6A1DE1-ACF9-4B80-94F3-F58CA81605B6}" dt="2024-01-31T14:45:28.900" v="115"/>
          <ac:spMkLst>
            <pc:docMk/>
            <pc:sldMk cId="1118882355" sldId="31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713766" sldId="312"/>
        </pc:sldMkLst>
      </pc:sldChg>
      <pc:sldChg chg="modSp add mod">
        <pc:chgData name="Ihor Aleksandrov" userId="c3051032-6b87-4db2-b257-777a0106fbd9" providerId="ADAL" clId="{CD6A1DE1-ACF9-4B80-94F3-F58CA81605B6}" dt="2024-01-31T14:47:18.694" v="119"/>
        <pc:sldMkLst>
          <pc:docMk/>
          <pc:sldMk cId="804494040" sldId="312"/>
        </pc:sldMkLst>
        <pc:spChg chg="mod">
          <ac:chgData name="Ihor Aleksandrov" userId="c3051032-6b87-4db2-b257-777a0106fbd9" providerId="ADAL" clId="{CD6A1DE1-ACF9-4B80-94F3-F58CA81605B6}" dt="2024-01-31T14:47:18.694" v="119"/>
          <ac:spMkLst>
            <pc:docMk/>
            <pc:sldMk cId="804494040" sldId="31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4:49:19.729" v="125"/>
        <pc:sldMkLst>
          <pc:docMk/>
          <pc:sldMk cId="516861898" sldId="313"/>
        </pc:sldMkLst>
        <pc:spChg chg="mod">
          <ac:chgData name="Ihor Aleksandrov" userId="c3051032-6b87-4db2-b257-777a0106fbd9" providerId="ADAL" clId="{CD6A1DE1-ACF9-4B80-94F3-F58CA81605B6}" dt="2024-01-31T14:49:19.729" v="125"/>
          <ac:spMkLst>
            <pc:docMk/>
            <pc:sldMk cId="516861898" sldId="313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73115567" sldId="31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41045630" sldId="314"/>
        </pc:sldMkLst>
      </pc:sldChg>
      <pc:sldChg chg="addSp delSp modSp add mod">
        <pc:chgData name="Ihor Aleksandrov" userId="c3051032-6b87-4db2-b257-777a0106fbd9" providerId="ADAL" clId="{CD6A1DE1-ACF9-4B80-94F3-F58CA81605B6}" dt="2024-01-31T15:01:29.780" v="129" actId="22"/>
        <pc:sldMkLst>
          <pc:docMk/>
          <pc:sldMk cId="3021580720" sldId="314"/>
        </pc:sldMkLst>
        <pc:spChg chg="mod">
          <ac:chgData name="Ihor Aleksandrov" userId="c3051032-6b87-4db2-b257-777a0106fbd9" providerId="ADAL" clId="{CD6A1DE1-ACF9-4B80-94F3-F58CA81605B6}" dt="2024-01-31T14:57:18.485" v="127"/>
          <ac:spMkLst>
            <pc:docMk/>
            <pc:sldMk cId="3021580720" sldId="314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CD6A1DE1-ACF9-4B80-94F3-F58CA81605B6}" dt="2024-01-31T15:01:29.780" v="129" actId="22"/>
          <ac:spMkLst>
            <pc:docMk/>
            <pc:sldMk cId="3021580720" sldId="314"/>
            <ac:spMk id="6" creationId="{F057BD1F-14DA-AC1C-4B2D-1E5D44A96B3F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532481946" sldId="315"/>
        </pc:sldMkLst>
      </pc:sldChg>
      <pc:sldChg chg="modSp add mod">
        <pc:chgData name="Ihor Aleksandrov" userId="c3051032-6b87-4db2-b257-777a0106fbd9" providerId="ADAL" clId="{CD6A1DE1-ACF9-4B80-94F3-F58CA81605B6}" dt="2024-01-31T15:01:47.443" v="136" actId="20577"/>
        <pc:sldMkLst>
          <pc:docMk/>
          <pc:sldMk cId="1571930096" sldId="315"/>
        </pc:sldMkLst>
        <pc:spChg chg="mod">
          <ac:chgData name="Ihor Aleksandrov" userId="c3051032-6b87-4db2-b257-777a0106fbd9" providerId="ADAL" clId="{CD6A1DE1-ACF9-4B80-94F3-F58CA81605B6}" dt="2024-01-31T15:01:47.443" v="136" actId="20577"/>
          <ac:spMkLst>
            <pc:docMk/>
            <pc:sldMk cId="1571930096" sldId="315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5:03:02.352" v="159" actId="14100"/>
        <pc:sldMkLst>
          <pc:docMk/>
          <pc:sldMk cId="1133084570" sldId="316"/>
        </pc:sldMkLst>
        <pc:spChg chg="mod">
          <ac:chgData name="Ihor Aleksandrov" userId="c3051032-6b87-4db2-b257-777a0106fbd9" providerId="ADAL" clId="{CD6A1DE1-ACF9-4B80-94F3-F58CA81605B6}" dt="2024-01-31T15:03:02.352" v="159" actId="14100"/>
          <ac:spMkLst>
            <pc:docMk/>
            <pc:sldMk cId="1133084570" sldId="316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24846561" sldId="31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0892873" sldId="317"/>
        </pc:sldMkLst>
      </pc:sldChg>
      <pc:sldChg chg="modSp add mod">
        <pc:chgData name="Ihor Aleksandrov" userId="c3051032-6b87-4db2-b257-777a0106fbd9" providerId="ADAL" clId="{CD6A1DE1-ACF9-4B80-94F3-F58CA81605B6}" dt="2024-01-31T15:06:04.633" v="164" actId="20577"/>
        <pc:sldMkLst>
          <pc:docMk/>
          <pc:sldMk cId="356788772" sldId="317"/>
        </pc:sldMkLst>
        <pc:spChg chg="mod">
          <ac:chgData name="Ihor Aleksandrov" userId="c3051032-6b87-4db2-b257-777a0106fbd9" providerId="ADAL" clId="{CD6A1DE1-ACF9-4B80-94F3-F58CA81605B6}" dt="2024-01-31T15:06:04.633" v="164" actId="20577"/>
          <ac:spMkLst>
            <pc:docMk/>
            <pc:sldMk cId="356788772" sldId="31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315442765" sldId="318"/>
        </pc:sldMkLst>
      </pc:sldChg>
      <pc:sldChg chg="modSp add mod ord">
        <pc:chgData name="Ihor Aleksandrov" userId="c3051032-6b87-4db2-b257-777a0106fbd9" providerId="ADAL" clId="{CD6A1DE1-ACF9-4B80-94F3-F58CA81605B6}" dt="2024-01-31T16:18:42.992" v="170"/>
        <pc:sldMkLst>
          <pc:docMk/>
          <pc:sldMk cId="2690505772" sldId="318"/>
        </pc:sldMkLst>
        <pc:spChg chg="mod">
          <ac:chgData name="Ihor Aleksandrov" userId="c3051032-6b87-4db2-b257-777a0106fbd9" providerId="ADAL" clId="{CD6A1DE1-ACF9-4B80-94F3-F58CA81605B6}" dt="2024-01-31T16:18:42.992" v="170"/>
          <ac:spMkLst>
            <pc:docMk/>
            <pc:sldMk cId="2690505772" sldId="318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257188714" sldId="319"/>
        </pc:sldMkLst>
      </pc:sldChg>
      <pc:sldChg chg="addSp delSp modSp add mod ord">
        <pc:chgData name="Ihor Aleksandrov" userId="c3051032-6b87-4db2-b257-777a0106fbd9" providerId="ADAL" clId="{CD6A1DE1-ACF9-4B80-94F3-F58CA81605B6}" dt="2024-01-31T16:20:55.716" v="179" actId="1076"/>
        <pc:sldMkLst>
          <pc:docMk/>
          <pc:sldMk cId="3618741339" sldId="319"/>
        </pc:sldMkLst>
        <pc:spChg chg="mod">
          <ac:chgData name="Ihor Aleksandrov" userId="c3051032-6b87-4db2-b257-777a0106fbd9" providerId="ADAL" clId="{CD6A1DE1-ACF9-4B80-94F3-F58CA81605B6}" dt="2024-01-31T16:20:19.318" v="174"/>
          <ac:spMkLst>
            <pc:docMk/>
            <pc:sldMk cId="3618741339" sldId="319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6:20:22.303" v="175" actId="478"/>
          <ac:spMkLst>
            <pc:docMk/>
            <pc:sldMk cId="3618741339" sldId="319"/>
            <ac:spMk id="4" creationId="{A7A10FCB-73CC-EC25-5BA2-8A25FEB14B6A}"/>
          </ac:spMkLst>
        </pc:spChg>
        <pc:picChg chg="add mod">
          <ac:chgData name="Ihor Aleksandrov" userId="c3051032-6b87-4db2-b257-777a0106fbd9" providerId="ADAL" clId="{CD6A1DE1-ACF9-4B80-94F3-F58CA81605B6}" dt="2024-01-31T16:20:55.716" v="179" actId="1076"/>
          <ac:picMkLst>
            <pc:docMk/>
            <pc:sldMk cId="3618741339" sldId="319"/>
            <ac:picMk id="5" creationId="{F532E8B4-0BE7-0CB3-9EF5-566DC21B1A9C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23:53.931" v="186" actId="1076"/>
        <pc:sldMkLst>
          <pc:docMk/>
          <pc:sldMk cId="955539517" sldId="320"/>
        </pc:sldMkLst>
        <pc:spChg chg="mod">
          <ac:chgData name="Ihor Aleksandrov" userId="c3051032-6b87-4db2-b257-777a0106fbd9" providerId="ADAL" clId="{CD6A1DE1-ACF9-4B80-94F3-F58CA81605B6}" dt="2024-01-31T16:23:45.804" v="183"/>
          <ac:spMkLst>
            <pc:docMk/>
            <pc:sldMk cId="955539517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3:53.931" v="186" actId="1076"/>
          <ac:picMkLst>
            <pc:docMk/>
            <pc:sldMk cId="955539517" sldId="320"/>
            <ac:picMk id="4" creationId="{28A2D3FD-7D05-8035-871B-BC18824DA49F}"/>
          </ac:picMkLst>
        </pc:picChg>
        <pc:picChg chg="del">
          <ac:chgData name="Ihor Aleksandrov" userId="c3051032-6b87-4db2-b257-777a0106fbd9" providerId="ADAL" clId="{CD6A1DE1-ACF9-4B80-94F3-F58CA81605B6}" dt="2024-01-31T16:23:47.155" v="184" actId="478"/>
          <ac:picMkLst>
            <pc:docMk/>
            <pc:sldMk cId="955539517" sldId="320"/>
            <ac:picMk id="5" creationId="{F532E8B4-0BE7-0CB3-9EF5-566DC21B1A9C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940295210" sldId="32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41142378" sldId="321"/>
        </pc:sldMkLst>
      </pc:sldChg>
      <pc:sldChg chg="addSp delSp modSp add mod">
        <pc:chgData name="Ihor Aleksandrov" userId="c3051032-6b87-4db2-b257-777a0106fbd9" providerId="ADAL" clId="{CD6A1DE1-ACF9-4B80-94F3-F58CA81605B6}" dt="2024-01-31T16:27:29.733" v="196" actId="1076"/>
        <pc:sldMkLst>
          <pc:docMk/>
          <pc:sldMk cId="3974958853" sldId="321"/>
        </pc:sldMkLst>
        <pc:spChg chg="mod">
          <ac:chgData name="Ihor Aleksandrov" userId="c3051032-6b87-4db2-b257-777a0106fbd9" providerId="ADAL" clId="{CD6A1DE1-ACF9-4B80-94F3-F58CA81605B6}" dt="2024-01-31T16:27:07.186" v="192"/>
          <ac:spMkLst>
            <pc:docMk/>
            <pc:sldMk cId="3974958853" sldId="321"/>
            <ac:spMk id="2" creationId="{53C5D828-9666-E312-B574-9FE965A7D6BE}"/>
          </ac:spMkLst>
        </pc:spChg>
        <pc:picChg chg="del">
          <ac:chgData name="Ihor Aleksandrov" userId="c3051032-6b87-4db2-b257-777a0106fbd9" providerId="ADAL" clId="{CD6A1DE1-ACF9-4B80-94F3-F58CA81605B6}" dt="2024-01-31T16:27:22.384" v="193" actId="478"/>
          <ac:picMkLst>
            <pc:docMk/>
            <pc:sldMk cId="3974958853" sldId="321"/>
            <ac:picMk id="4" creationId="{28A2D3FD-7D05-8035-871B-BC18824DA49F}"/>
          </ac:picMkLst>
        </pc:picChg>
        <pc:picChg chg="add mod">
          <ac:chgData name="Ihor Aleksandrov" userId="c3051032-6b87-4db2-b257-777a0106fbd9" providerId="ADAL" clId="{CD6A1DE1-ACF9-4B80-94F3-F58CA81605B6}" dt="2024-01-31T16:27:29.733" v="196" actId="1076"/>
          <ac:picMkLst>
            <pc:docMk/>
            <pc:sldMk cId="3974958853" sldId="321"/>
            <ac:picMk id="6" creationId="{B6424C26-77F8-976F-095A-C034C68F13F1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50702623" sldId="322"/>
        </pc:sldMkLst>
      </pc:sldChg>
      <pc:sldChg chg="addSp delSp modSp add mod">
        <pc:chgData name="Ihor Aleksandrov" userId="c3051032-6b87-4db2-b257-777a0106fbd9" providerId="ADAL" clId="{CD6A1DE1-ACF9-4B80-94F3-F58CA81605B6}" dt="2024-01-31T16:30:11.818" v="204"/>
        <pc:sldMkLst>
          <pc:docMk/>
          <pc:sldMk cId="3021423085" sldId="322"/>
        </pc:sldMkLst>
        <pc:spChg chg="mod">
          <ac:chgData name="Ihor Aleksandrov" userId="c3051032-6b87-4db2-b257-777a0106fbd9" providerId="ADAL" clId="{CD6A1DE1-ACF9-4B80-94F3-F58CA81605B6}" dt="2024-01-31T16:30:11.818" v="204"/>
          <ac:spMkLst>
            <pc:docMk/>
            <pc:sldMk cId="3021423085" sldId="32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9:33.614" v="201" actId="1076"/>
          <ac:picMkLst>
            <pc:docMk/>
            <pc:sldMk cId="3021423085" sldId="322"/>
            <ac:picMk id="5" creationId="{79E04EF6-B44B-E770-0D59-0AE9905B0613}"/>
          </ac:picMkLst>
        </pc:picChg>
        <pc:picChg chg="del">
          <ac:chgData name="Ihor Aleksandrov" userId="c3051032-6b87-4db2-b257-777a0106fbd9" providerId="ADAL" clId="{CD6A1DE1-ACF9-4B80-94F3-F58CA81605B6}" dt="2024-01-31T16:29:27.557" v="198" actId="478"/>
          <ac:picMkLst>
            <pc:docMk/>
            <pc:sldMk cId="3021423085" sldId="322"/>
            <ac:picMk id="6" creationId="{B6424C26-77F8-976F-095A-C034C68F13F1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32:26.979" v="210" actId="11529"/>
        <pc:sldMkLst>
          <pc:docMk/>
          <pc:sldMk cId="816537371" sldId="323"/>
        </pc:sldMkLst>
        <pc:spChg chg="mod">
          <ac:chgData name="Ihor Aleksandrov" userId="c3051032-6b87-4db2-b257-777a0106fbd9" providerId="ADAL" clId="{CD6A1DE1-ACF9-4B80-94F3-F58CA81605B6}" dt="2024-01-31T16:32:20.906" v="208"/>
          <ac:spMkLst>
            <pc:docMk/>
            <pc:sldMk cId="816537371" sldId="323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6:32:26.979" v="210" actId="11529"/>
          <ac:spMkLst>
            <pc:docMk/>
            <pc:sldMk cId="816537371" sldId="323"/>
            <ac:spMk id="4" creationId="{03542100-9D21-41B2-EBC8-F5312B69ACDA}"/>
          </ac:spMkLst>
        </pc:spChg>
        <pc:picChg chg="del">
          <ac:chgData name="Ihor Aleksandrov" userId="c3051032-6b87-4db2-b257-777a0106fbd9" providerId="ADAL" clId="{CD6A1DE1-ACF9-4B80-94F3-F58CA81605B6}" dt="2024-01-31T16:32:22.331" v="209" actId="478"/>
          <ac:picMkLst>
            <pc:docMk/>
            <pc:sldMk cId="816537371" sldId="323"/>
            <ac:picMk id="5" creationId="{79E04EF6-B44B-E770-0D59-0AE9905B0613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226268188" sldId="32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008917412" sldId="324"/>
        </pc:sldMkLst>
      </pc:sldChg>
      <pc:sldChg chg="modSp add mod">
        <pc:chgData name="Ihor Aleksandrov" userId="c3051032-6b87-4db2-b257-777a0106fbd9" providerId="ADAL" clId="{CD6A1DE1-ACF9-4B80-94F3-F58CA81605B6}" dt="2024-01-31T16:33:14.683" v="218" actId="20577"/>
        <pc:sldMkLst>
          <pc:docMk/>
          <pc:sldMk cId="3114329589" sldId="324"/>
        </pc:sldMkLst>
        <pc:spChg chg="mod">
          <ac:chgData name="Ihor Aleksandrov" userId="c3051032-6b87-4db2-b257-777a0106fbd9" providerId="ADAL" clId="{CD6A1DE1-ACF9-4B80-94F3-F58CA81605B6}" dt="2024-01-31T16:33:14.683" v="218" actId="20577"/>
          <ac:spMkLst>
            <pc:docMk/>
            <pc:sldMk cId="3114329589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6419546" sldId="32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970945218" sldId="32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29826239" sldId="32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063279392" sldId="32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02396658" sldId="32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7166604" sldId="33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18740463" sldId="331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46431689" sldId="332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336478611" sldId="33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03443897" sldId="33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43280714" sldId="33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674171182" sldId="33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96882423" sldId="33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78212810" sldId="33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27530818" sldId="33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182037683" sldId="34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960138513" sldId="34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Containers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2240D41D-9269-4094-AEBC-1664425632DB}">
      <dgm:prSet/>
      <dgm:spPr/>
      <dgm:t>
        <a:bodyPr/>
        <a:lstStyle/>
        <a:p>
          <a:r>
            <a:rPr lang="en-US" dirty="0"/>
            <a:t>Docker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3766FE5-DD90-4BD8-82A9-33CBDF55210E}" type="parTrans" cxnId="{99A6CC83-AE40-4A47-9C08-1C60E1C3B682}">
      <dgm:prSet/>
      <dgm:spPr/>
      <dgm:t>
        <a:bodyPr/>
        <a:lstStyle/>
        <a:p>
          <a:endParaRPr lang="ru-UA"/>
        </a:p>
      </dgm:t>
    </dgm:pt>
    <dgm:pt modelId="{474E530C-8388-441E-8514-9E5C43069E6C}" type="sibTrans" cxnId="{99A6CC83-AE40-4A47-9C08-1C60E1C3B682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ECE9EB2-DDA7-42FC-BF9E-18B0138FE3B5}" type="pres">
      <dgm:prSet presAssocID="{7B2C8051-D046-465E-BB80-77D9BB7B38CD}" presName="sp" presStyleCnt="0"/>
      <dgm:spPr/>
    </dgm:pt>
    <dgm:pt modelId="{365DAA1E-0EA2-4779-BA2C-86211B24E914}" type="pres">
      <dgm:prSet presAssocID="{2240D41D-9269-4094-AEBC-1664425632DB}" presName="linNode" presStyleCnt="0"/>
      <dgm:spPr/>
    </dgm:pt>
    <dgm:pt modelId="{B6CE390F-56AC-45A8-A0DF-3A7B8C2FEB1E}" type="pres">
      <dgm:prSet presAssocID="{2240D41D-9269-4094-AEBC-1664425632D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99A6CC83-AE40-4A47-9C08-1C60E1C3B682}" srcId="{1C600E66-A0CB-470F-8514-C91590285CB3}" destId="{2240D41D-9269-4094-AEBC-1664425632DB}" srcOrd="1" destOrd="0" parTransId="{23766FE5-DD90-4BD8-82A9-33CBDF55210E}" sibTransId="{474E530C-8388-441E-8514-9E5C43069E6C}"/>
    <dgm:cxn modelId="{30C6AD8A-2368-4D50-9E5F-AACEB3623078}" type="presOf" srcId="{2240D41D-9269-4094-AEBC-1664425632DB}" destId="{B6CE390F-56AC-45A8-A0DF-3A7B8C2FEB1E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A1CEFADC-E666-418E-A8EF-60AF891E80F1}" type="presParOf" srcId="{76D6B6BC-F8F0-4466-930A-673E438AD175}" destId="{4ECE9EB2-DDA7-42FC-BF9E-18B0138FE3B5}" srcOrd="1" destOrd="0" presId="urn:microsoft.com/office/officeart/2005/8/layout/vList5"/>
    <dgm:cxn modelId="{EA31EEF1-153D-49E7-9DDC-711023DD751D}" type="presParOf" srcId="{76D6B6BC-F8F0-4466-930A-673E438AD175}" destId="{365DAA1E-0EA2-4779-BA2C-86211B24E914}" srcOrd="2" destOrd="0" presId="urn:microsoft.com/office/officeart/2005/8/layout/vList5"/>
    <dgm:cxn modelId="{6BFF6DAC-E656-484E-8838-F79ECABD3DD1}" type="presParOf" srcId="{365DAA1E-0EA2-4779-BA2C-86211B24E914}" destId="{B6CE390F-56AC-45A8-A0DF-3A7B8C2FEB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42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Containers</a:t>
          </a:r>
        </a:p>
      </dsp:txBody>
      <dsp:txXfrm>
        <a:off x="2128465" y="83508"/>
        <a:ext cx="2133692" cy="1542879"/>
      </dsp:txXfrm>
    </dsp:sp>
    <dsp:sp modelId="{B6CE390F-56AC-45A8-A0DF-3A7B8C2FEB1E}">
      <dsp:nvSpPr>
        <dsp:cNvPr id="0" name=""/>
        <dsp:cNvSpPr/>
      </dsp:nvSpPr>
      <dsp:spPr>
        <a:xfrm>
          <a:off x="2044999" y="1795345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Docker</a:t>
          </a:r>
        </a:p>
      </dsp:txBody>
      <dsp:txXfrm>
        <a:off x="2128465" y="1878811"/>
        <a:ext cx="2133692" cy="1542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06.02.2024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2E9F-C036-4A32-AF5C-CC6D750B084A}" type="datetime1">
              <a:rPr lang="ru-UA" smtClean="0"/>
              <a:t>06.02.2024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68F2-9D3D-42AF-9C66-1BBF0C90D9DF}" type="datetime1">
              <a:rPr lang="ru-UA" smtClean="0"/>
              <a:t>06.02.2024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6ED6-5B9F-47D4-A05B-599A25745183}" type="datetime1">
              <a:rPr lang="ru-UA" smtClean="0"/>
              <a:t>06.02.2024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8143-2163-45BC-87B6-CED328BB2975}" type="datetime1">
              <a:rPr lang="ru-UA" smtClean="0"/>
              <a:t>06.02.2024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AA48-CE81-4CF7-A9C2-CC94F1DB66A7}" type="datetime1">
              <a:rPr lang="ru-UA" smtClean="0"/>
              <a:t>06.02.2024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4568-4320-477D-9800-1B1C04993650}" type="datetime1">
              <a:rPr lang="ru-UA" smtClean="0"/>
              <a:t>06.02.2024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D6E6-990C-455C-8D2D-97D3A75E24D7}" type="datetime1">
              <a:rPr lang="ru-UA" smtClean="0"/>
              <a:t>06.02.2024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FC74-FE02-4F54-8925-3E7C0072559A}" type="datetime1">
              <a:rPr lang="ru-UA" smtClean="0"/>
              <a:t>06.02.2024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34F8-93A2-459E-9F4D-ECB93C873059}" type="datetime1">
              <a:rPr lang="ru-UA" smtClean="0"/>
              <a:t>06.02.2024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B0CE-86EC-4BE7-9764-5C921B6D8153}" type="datetime1">
              <a:rPr lang="ru-UA" smtClean="0"/>
              <a:t>06.02.2024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47B5-0BCE-409D-94CC-4766153F87A1}" type="datetime1">
              <a:rPr lang="ru-UA" smtClean="0"/>
              <a:t>06.02.2024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A70B-C7EB-4E4B-82B1-B69A440E57D5}" type="datetime1">
              <a:rPr lang="ru-UA" smtClean="0"/>
              <a:t>06.02.2024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38B3-C491-4FCE-A72F-18D6F6680465}" type="datetime1">
              <a:rPr lang="ru-UA" smtClean="0"/>
              <a:t>06.02.2024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489BB-B5F6-4564-B3B4-EF7E4A6AB19B}" type="datetime1">
              <a:rPr lang="ru-UA" smtClean="0"/>
              <a:t>06.02.2024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FDF6-98B9-43B3-BE1C-8119DE30D3F8}" type="datetime1">
              <a:rPr lang="ru-UA" smtClean="0"/>
              <a:t>06.02.2024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7. Containerization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7. Containerization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tx1"/>
                </a:solidFill>
              </a:rPr>
              <a:t>Step 7. Containerization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Docker Registry?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6" name="Picture 5" descr="A diagram of a computer process&#10;&#10;Description automatically generated with medium confidence">
            <a:extLst>
              <a:ext uri="{FF2B5EF4-FFF2-40B4-BE49-F238E27FC236}">
                <a16:creationId xmlns:a16="http://schemas.microsoft.com/office/drawing/2014/main" id="{5D9CD87C-47C8-077C-99DC-0E6F3E293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54" y="1335620"/>
            <a:ext cx="6979024" cy="381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</a:t>
            </a:r>
            <a:r>
              <a:rPr lang="en-US" sz="3600" dirty="0">
                <a:solidFill>
                  <a:srgbClr val="FFFFFF"/>
                </a:solidFill>
              </a:rPr>
              <a:t>Engine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0C700-0728-4B0C-04AD-221C6FF6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67" y="1269016"/>
            <a:ext cx="7505092" cy="431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0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</a:t>
            </a:r>
            <a:r>
              <a:rPr lang="en-US" sz="3600" dirty="0">
                <a:solidFill>
                  <a:srgbClr val="FFFFFF"/>
                </a:solidFill>
              </a:rPr>
              <a:t>Networking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EA80B-C5B4-D8CA-A6C3-D56234D6C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67" y="1541882"/>
            <a:ext cx="7548470" cy="37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4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</a:t>
            </a:r>
            <a:r>
              <a:rPr lang="en-US" sz="3600" dirty="0">
                <a:solidFill>
                  <a:srgbClr val="FFFFFF"/>
                </a:solidFill>
              </a:rPr>
              <a:t>Networking – Port Expose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74DC6F24-1F87-BE91-36FD-E12762674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08" y="2242143"/>
            <a:ext cx="6448070" cy="16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8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Storage in Docker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4042D-9FBE-A630-40CC-A4F69DBE0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762" y="1495425"/>
            <a:ext cx="63912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2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Docker Image?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A4B5F-7601-22EC-938C-F9653F85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67" y="2336182"/>
            <a:ext cx="7404349" cy="180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5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Docker Container?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BC391-F389-6BF0-55F8-59806335B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67" y="1353915"/>
            <a:ext cx="7133104" cy="41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1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Dockerfile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6CCC0-9CC4-94FD-D01D-5876C6F41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44" y="2132440"/>
            <a:ext cx="7163312" cy="25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4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Dockerfile</a:t>
            </a:r>
            <a:r>
              <a:rPr lang="en-US" sz="3600" dirty="0">
                <a:solidFill>
                  <a:srgbClr val="FFFFFF"/>
                </a:solidFill>
              </a:rPr>
              <a:t> Syntax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77ACE-986A-BBED-AFD8-13FBE71D9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67" y="1690961"/>
            <a:ext cx="7534275" cy="32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3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72853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Dockerignore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5F22D-C619-55D0-3B12-7C50480C6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165" y="1574019"/>
            <a:ext cx="6312646" cy="31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4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7. Containerization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246853"/>
              </p:ext>
            </p:extLst>
          </p:nvPr>
        </p:nvGraphicFramePr>
        <p:xfrm>
          <a:off x="4654732" y="1482436"/>
          <a:ext cx="6390623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72853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Compose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FC276-F22B-098D-90A8-0BC32ECFB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74" y="1762125"/>
            <a:ext cx="6941251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41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72853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Compose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723457-B62E-BE55-EEEB-87888E51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250502"/>
            <a:ext cx="5080842" cy="435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61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72853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Demo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4F650A-3AB0-7A1F-73EC-9B6D623F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67" y="1868035"/>
            <a:ext cx="6974904" cy="274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202" y="637762"/>
            <a:ext cx="5070725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Containerization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7. Containerization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3" y="1967266"/>
            <a:ext cx="321726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Virtualization vs. Containerization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8ADFB-3C4D-ACC3-90D3-4FF8C721D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507446"/>
            <a:ext cx="7186961" cy="384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 Container?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428D3-D31E-C0EF-A5E0-C9ED01FFC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048" y="1392586"/>
            <a:ext cx="49625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5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using containers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3E21E-76BC-398F-575D-F7AE2CDC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67" y="1658580"/>
            <a:ext cx="7632843" cy="31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6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795" y="637762"/>
            <a:ext cx="4508750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Docker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7. Containerization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89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Docker?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20B0EF5-4F46-82A9-53CD-4951D4847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0151" y="1409885"/>
            <a:ext cx="4265735" cy="403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1967266"/>
            <a:ext cx="260465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Docker Works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7. Containerization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D4E07-B981-C4D0-5F29-F9D27EAA3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014" y="2217148"/>
            <a:ext cx="6344771" cy="242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4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246</Words>
  <Application>Microsoft Office PowerPoint</Application>
  <PresentationFormat>Widescreen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Office Theme</vt:lpstr>
      <vt:lpstr>Step 7. Containerization</vt:lpstr>
      <vt:lpstr>Agenda</vt:lpstr>
      <vt:lpstr>Containerization</vt:lpstr>
      <vt:lpstr>Virtualization vs. Containerization</vt:lpstr>
      <vt:lpstr>What is a Container?</vt:lpstr>
      <vt:lpstr>Benefits of using containers</vt:lpstr>
      <vt:lpstr>Docker</vt:lpstr>
      <vt:lpstr>What is Docker?</vt:lpstr>
      <vt:lpstr>How Docker Works</vt:lpstr>
      <vt:lpstr>What is Docker Registry?</vt:lpstr>
      <vt:lpstr>Docker Engine</vt:lpstr>
      <vt:lpstr>Docker Networking</vt:lpstr>
      <vt:lpstr>Docker Networking – Port Expose</vt:lpstr>
      <vt:lpstr>Data Storage in Docker</vt:lpstr>
      <vt:lpstr>What is Docker Image?</vt:lpstr>
      <vt:lpstr>What is Docker Container?</vt:lpstr>
      <vt:lpstr>What is Dockerfile?</vt:lpstr>
      <vt:lpstr>Dockerfile Syntax</vt:lpstr>
      <vt:lpstr>Dockerignore</vt:lpstr>
      <vt:lpstr>Docker Compose</vt:lpstr>
      <vt:lpstr>Docker Compose</vt:lpstr>
      <vt:lpstr>Docker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8</cp:revision>
  <dcterms:created xsi:type="dcterms:W3CDTF">2024-01-24T15:50:09Z</dcterms:created>
  <dcterms:modified xsi:type="dcterms:W3CDTF">2024-02-06T15:24:46Z</dcterms:modified>
</cp:coreProperties>
</file>