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40"/>
  </p:notesMasterIdLst>
  <p:sldIdLst>
    <p:sldId id="302" r:id="rId3"/>
    <p:sldId id="303" r:id="rId4"/>
    <p:sldId id="256" r:id="rId5"/>
    <p:sldId id="268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Cloud Computing" id="{09CA0578-9490-4F4F-A6FA-697E70E6C9E0}">
          <p14:sldIdLst>
            <p14:sldId id="256"/>
            <p14:sldId id="268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AWS" id="{F9A2BFE9-4BDC-4A0F-A045-11531F92CB8C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</p14:sldIdLst>
        </p14:section>
        <p14:section name="Azure" id="{37CA3DE0-8364-461F-87B3-E5B29FF81FB8}">
          <p14:sldIdLst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64282-8772-44DD-ADE1-6DE4E20DF9D4}" v="19" dt="2024-01-30T17:06:06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1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5T12:18:42.706" v="325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modSp mod">
        <pc:chgData name="Ihor Aleksandrov" userId="c3051032-6b87-4db2-b257-777a0106fbd9" providerId="ADAL" clId="{D05EAF56-C8F0-4612-806C-93E1C27F1929}" dt="2024-01-25T11:00:29.329" v="160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1:01:05.747" v="171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10:32.927" v="21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51:45.959" v="263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1:53:09.928" v="267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2:02:45.112" v="310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4:01.736" v="312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5:00.878" v="314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8:02.278" v="316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9:53.445" v="318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10:57.045" v="321" actId="2763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  <pc:docChgLst>
    <pc:chgData name="Ihor Aleksandrov" userId="c3051032-6b87-4db2-b257-777a0106fbd9" providerId="ADAL" clId="{1BA64282-8772-44DD-ADE1-6DE4E20DF9D4}"/>
    <pc:docChg chg="undo custSel addSld delSld modSld sldOrd addSection delSection modSection">
      <pc:chgData name="Ihor Aleksandrov" userId="c3051032-6b87-4db2-b257-777a0106fbd9" providerId="ADAL" clId="{1BA64282-8772-44DD-ADE1-6DE4E20DF9D4}" dt="2024-01-30T17:07:42.640" v="501" actId="2890"/>
      <pc:docMkLst>
        <pc:docMk/>
      </pc:docMkLst>
      <pc:sldChg chg="modSp mod">
        <pc:chgData name="Ihor Aleksandrov" userId="c3051032-6b87-4db2-b257-777a0106fbd9" providerId="ADAL" clId="{1BA64282-8772-44DD-ADE1-6DE4E20DF9D4}" dt="2024-01-30T10:31:34.940" v="3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1BA64282-8772-44DD-ADE1-6DE4E20DF9D4}" dt="2024-01-30T10:31:34.940" v="3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">
        <pc:chgData name="Ihor Aleksandrov" userId="c3051032-6b87-4db2-b257-777a0106fbd9" providerId="ADAL" clId="{1BA64282-8772-44DD-ADE1-6DE4E20DF9D4}" dt="2024-01-30T10:33:11.732" v="36" actId="11529"/>
        <pc:sldMkLst>
          <pc:docMk/>
          <pc:sldMk cId="4197480136" sldId="268"/>
        </pc:sldMkLst>
        <pc:spChg chg="mod">
          <ac:chgData name="Ihor Aleksandrov" userId="c3051032-6b87-4db2-b257-777a0106fbd9" providerId="ADAL" clId="{1BA64282-8772-44DD-ADE1-6DE4E20DF9D4}" dt="2024-01-30T10:32:56.764" v="34"/>
          <ac:spMkLst>
            <pc:docMk/>
            <pc:sldMk cId="4197480136" sldId="26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33:11.732" v="36" actId="11529"/>
          <ac:spMkLst>
            <pc:docMk/>
            <pc:sldMk cId="4197480136" sldId="268"/>
            <ac:spMk id="4" creationId="{13451CDA-1490-D1A7-A07B-AFF3680A7469}"/>
          </ac:spMkLst>
        </pc:spChg>
        <pc:picChg chg="del">
          <ac:chgData name="Ihor Aleksandrov" userId="c3051032-6b87-4db2-b257-777a0106fbd9" providerId="ADAL" clId="{1BA64282-8772-44DD-ADE1-6DE4E20DF9D4}" dt="2024-01-30T10:32:58.851" v="35" actId="478"/>
          <ac:picMkLst>
            <pc:docMk/>
            <pc:sldMk cId="4197480136" sldId="268"/>
            <ac:picMk id="5" creationId="{48B8D675-CA93-B1DA-C8B0-E9A8D9721494}"/>
          </ac:picMkLst>
        </pc:picChg>
      </pc:sldChg>
      <pc:sldChg chg="modSp mod">
        <pc:chgData name="Ihor Aleksandrov" userId="c3051032-6b87-4db2-b257-777a0106fbd9" providerId="ADAL" clId="{1BA64282-8772-44DD-ADE1-6DE4E20DF9D4}" dt="2024-01-30T10:26:55.218" v="14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1BA64282-8772-44DD-ADE1-6DE4E20DF9D4}" dt="2024-01-30T10:26:55.218" v="14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3829398" sldId="304"/>
        </pc:sldMkLst>
      </pc:sldChg>
      <pc:sldChg chg="modSp add mod">
        <pc:chgData name="Ihor Aleksandrov" userId="c3051032-6b87-4db2-b257-777a0106fbd9" providerId="ADAL" clId="{1BA64282-8772-44DD-ADE1-6DE4E20DF9D4}" dt="2024-01-30T10:34:21.689" v="40"/>
        <pc:sldMkLst>
          <pc:docMk/>
          <pc:sldMk cId="3549163878" sldId="304"/>
        </pc:sldMkLst>
        <pc:spChg chg="mod">
          <ac:chgData name="Ihor Aleksandrov" userId="c3051032-6b87-4db2-b257-777a0106fbd9" providerId="ADAL" clId="{1BA64282-8772-44DD-ADE1-6DE4E20DF9D4}" dt="2024-01-30T10:34:21.689" v="40"/>
          <ac:spMkLst>
            <pc:docMk/>
            <pc:sldMk cId="3549163878" sldId="30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90847877" sldId="305"/>
        </pc:sldMkLst>
      </pc:sldChg>
      <pc:sldChg chg="modSp add mod">
        <pc:chgData name="Ihor Aleksandrov" userId="c3051032-6b87-4db2-b257-777a0106fbd9" providerId="ADAL" clId="{1BA64282-8772-44DD-ADE1-6DE4E20DF9D4}" dt="2024-01-30T10:39:52.321" v="43"/>
        <pc:sldMkLst>
          <pc:docMk/>
          <pc:sldMk cId="3859147720" sldId="305"/>
        </pc:sldMkLst>
        <pc:spChg chg="mod">
          <ac:chgData name="Ihor Aleksandrov" userId="c3051032-6b87-4db2-b257-777a0106fbd9" providerId="ADAL" clId="{1BA64282-8772-44DD-ADE1-6DE4E20DF9D4}" dt="2024-01-30T10:39:52.321" v="43"/>
          <ac:spMkLst>
            <pc:docMk/>
            <pc:sldMk cId="3859147720" sldId="305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0494837" sldId="306"/>
        </pc:sldMkLst>
      </pc:sldChg>
      <pc:sldChg chg="addSp delSp modSp add mod">
        <pc:chgData name="Ihor Aleksandrov" userId="c3051032-6b87-4db2-b257-777a0106fbd9" providerId="ADAL" clId="{1BA64282-8772-44DD-ADE1-6DE4E20DF9D4}" dt="2024-01-30T10:40:54.074" v="53" actId="1076"/>
        <pc:sldMkLst>
          <pc:docMk/>
          <pc:sldMk cId="2864035387" sldId="306"/>
        </pc:sldMkLst>
        <pc:spChg chg="mod">
          <ac:chgData name="Ihor Aleksandrov" userId="c3051032-6b87-4db2-b257-777a0106fbd9" providerId="ADAL" clId="{1BA64282-8772-44DD-ADE1-6DE4E20DF9D4}" dt="2024-01-30T10:40:39.525" v="47"/>
          <ac:spMkLst>
            <pc:docMk/>
            <pc:sldMk cId="2864035387" sldId="30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0:40:48.445" v="48" actId="478"/>
          <ac:spMkLst>
            <pc:docMk/>
            <pc:sldMk cId="2864035387" sldId="306"/>
            <ac:spMk id="4" creationId="{13451CDA-1490-D1A7-A07B-AFF3680A7469}"/>
          </ac:spMkLst>
        </pc:spChg>
        <pc:picChg chg="add mod">
          <ac:chgData name="Ihor Aleksandrov" userId="c3051032-6b87-4db2-b257-777a0106fbd9" providerId="ADAL" clId="{1BA64282-8772-44DD-ADE1-6DE4E20DF9D4}" dt="2024-01-30T10:40:54.074" v="53" actId="1076"/>
          <ac:picMkLst>
            <pc:docMk/>
            <pc:sldMk cId="2864035387" sldId="306"/>
            <ac:picMk id="6" creationId="{463EDD51-A65A-62EA-0307-F511DDFCFCBF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0:42:30.158" v="60" actId="1076"/>
        <pc:sldMkLst>
          <pc:docMk/>
          <pc:sldMk cId="1602066729" sldId="307"/>
        </pc:sldMkLst>
        <pc:spChg chg="mod">
          <ac:chgData name="Ihor Aleksandrov" userId="c3051032-6b87-4db2-b257-777a0106fbd9" providerId="ADAL" clId="{1BA64282-8772-44DD-ADE1-6DE4E20DF9D4}" dt="2024-01-30T10:42:14.362" v="55"/>
          <ac:spMkLst>
            <pc:docMk/>
            <pc:sldMk cId="1602066729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2:30.158" v="60" actId="1076"/>
          <ac:picMkLst>
            <pc:docMk/>
            <pc:sldMk cId="1602066729" sldId="307"/>
            <ac:picMk id="4" creationId="{9C6AAAAF-DE4E-C810-7F7D-9B2BB5C6F9E8}"/>
          </ac:picMkLst>
        </pc:picChg>
        <pc:picChg chg="del">
          <ac:chgData name="Ihor Aleksandrov" userId="c3051032-6b87-4db2-b257-777a0106fbd9" providerId="ADAL" clId="{1BA64282-8772-44DD-ADE1-6DE4E20DF9D4}" dt="2024-01-30T10:42:16.960" v="56" actId="478"/>
          <ac:picMkLst>
            <pc:docMk/>
            <pc:sldMk cId="1602066729" sldId="307"/>
            <ac:picMk id="6" creationId="{463EDD51-A65A-62EA-0307-F511DDFCFCBF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938047355" sldId="307"/>
        </pc:sldMkLst>
      </pc:sldChg>
      <pc:sldChg chg="addSp delSp modSp add mod">
        <pc:chgData name="Ihor Aleksandrov" userId="c3051032-6b87-4db2-b257-777a0106fbd9" providerId="ADAL" clId="{1BA64282-8772-44DD-ADE1-6DE4E20DF9D4}" dt="2024-01-30T10:45:48.548" v="67" actId="1076"/>
        <pc:sldMkLst>
          <pc:docMk/>
          <pc:sldMk cId="3269251051" sldId="308"/>
        </pc:sldMkLst>
        <pc:spChg chg="mod">
          <ac:chgData name="Ihor Aleksandrov" userId="c3051032-6b87-4db2-b257-777a0106fbd9" providerId="ADAL" clId="{1BA64282-8772-44DD-ADE1-6DE4E20DF9D4}" dt="2024-01-30T10:45:32.241" v="62"/>
          <ac:spMkLst>
            <pc:docMk/>
            <pc:sldMk cId="3269251051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0:45:40.260" v="63" actId="478"/>
          <ac:picMkLst>
            <pc:docMk/>
            <pc:sldMk cId="3269251051" sldId="308"/>
            <ac:picMk id="4" creationId="{9C6AAAAF-DE4E-C810-7F7D-9B2BB5C6F9E8}"/>
          </ac:picMkLst>
        </pc:picChg>
        <pc:picChg chg="add mod">
          <ac:chgData name="Ihor Aleksandrov" userId="c3051032-6b87-4db2-b257-777a0106fbd9" providerId="ADAL" clId="{1BA64282-8772-44DD-ADE1-6DE4E20DF9D4}" dt="2024-01-30T10:45:48.548" v="67" actId="1076"/>
          <ac:picMkLst>
            <pc:docMk/>
            <pc:sldMk cId="3269251051" sldId="308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74413980" sldId="308"/>
        </pc:sldMkLst>
      </pc:sldChg>
      <pc:sldChg chg="addSp delSp modSp add mod">
        <pc:chgData name="Ihor Aleksandrov" userId="c3051032-6b87-4db2-b257-777a0106fbd9" providerId="ADAL" clId="{1BA64282-8772-44DD-ADE1-6DE4E20DF9D4}" dt="2024-01-30T10:47:08.379" v="75" actId="1076"/>
        <pc:sldMkLst>
          <pc:docMk/>
          <pc:sldMk cId="1192723176" sldId="309"/>
        </pc:sldMkLst>
        <pc:spChg chg="mod">
          <ac:chgData name="Ihor Aleksandrov" userId="c3051032-6b87-4db2-b257-777a0106fbd9" providerId="ADAL" clId="{1BA64282-8772-44DD-ADE1-6DE4E20DF9D4}" dt="2024-01-30T10:46:45.847" v="69"/>
          <ac:spMkLst>
            <pc:docMk/>
            <pc:sldMk cId="1192723176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7:08.379" v="75" actId="1076"/>
          <ac:picMkLst>
            <pc:docMk/>
            <pc:sldMk cId="1192723176" sldId="309"/>
            <ac:picMk id="4" creationId="{655C095D-23A0-6EB5-A692-3463FA17B1E4}"/>
          </ac:picMkLst>
        </pc:picChg>
        <pc:picChg chg="del">
          <ac:chgData name="Ihor Aleksandrov" userId="c3051032-6b87-4db2-b257-777a0106fbd9" providerId="ADAL" clId="{1BA64282-8772-44DD-ADE1-6DE4E20DF9D4}" dt="2024-01-30T10:46:58.375" v="70" actId="478"/>
          <ac:picMkLst>
            <pc:docMk/>
            <pc:sldMk cId="1192723176" sldId="309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72219502" sldId="309"/>
        </pc:sldMkLst>
      </pc:sldChg>
      <pc:sldChg chg="addSp delSp modSp add mod">
        <pc:chgData name="Ihor Aleksandrov" userId="c3051032-6b87-4db2-b257-777a0106fbd9" providerId="ADAL" clId="{1BA64282-8772-44DD-ADE1-6DE4E20DF9D4}" dt="2024-01-30T10:49:01.979" v="81"/>
        <pc:sldMkLst>
          <pc:docMk/>
          <pc:sldMk cId="349494834" sldId="310"/>
        </pc:sldMkLst>
        <pc:spChg chg="mod">
          <ac:chgData name="Ihor Aleksandrov" userId="c3051032-6b87-4db2-b257-777a0106fbd9" providerId="ADAL" clId="{1BA64282-8772-44DD-ADE1-6DE4E20DF9D4}" dt="2024-01-30T10:49:01.979" v="81"/>
          <ac:spMkLst>
            <pc:docMk/>
            <pc:sldMk cId="349494834" sldId="310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48:50.060" v="78" actId="11529"/>
          <ac:spMkLst>
            <pc:docMk/>
            <pc:sldMk cId="349494834" sldId="310"/>
            <ac:spMk id="5" creationId="{C1757A9F-BD9C-A31F-7352-3F6C528D2EE0}"/>
          </ac:spMkLst>
        </pc:spChg>
        <pc:picChg chg="del">
          <ac:chgData name="Ihor Aleksandrov" userId="c3051032-6b87-4db2-b257-777a0106fbd9" providerId="ADAL" clId="{1BA64282-8772-44DD-ADE1-6DE4E20DF9D4}" dt="2024-01-30T10:48:42.262" v="77" actId="478"/>
          <ac:picMkLst>
            <pc:docMk/>
            <pc:sldMk cId="349494834" sldId="310"/>
            <ac:picMk id="4" creationId="{655C095D-23A0-6EB5-A692-3463FA17B1E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777986827" sldId="310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84484455" sldId="311"/>
        </pc:sldMkLst>
      </pc:sldChg>
      <pc:sldChg chg="addSp delSp modSp add mod">
        <pc:chgData name="Ihor Aleksandrov" userId="c3051032-6b87-4db2-b257-777a0106fbd9" providerId="ADAL" clId="{1BA64282-8772-44DD-ADE1-6DE4E20DF9D4}" dt="2024-01-30T15:03:45.970" v="146" actId="1076"/>
        <pc:sldMkLst>
          <pc:docMk/>
          <pc:sldMk cId="499114694" sldId="311"/>
        </pc:sldMkLst>
        <pc:spChg chg="mod">
          <ac:chgData name="Ihor Aleksandrov" userId="c3051032-6b87-4db2-b257-777a0106fbd9" providerId="ADAL" clId="{1BA64282-8772-44DD-ADE1-6DE4E20DF9D4}" dt="2024-01-30T15:03:21.672" v="138" actId="20577"/>
          <ac:spMkLst>
            <pc:docMk/>
            <pc:sldMk cId="499114694" sldId="31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03:25.388" v="139" actId="478"/>
          <ac:spMkLst>
            <pc:docMk/>
            <pc:sldMk cId="499114694" sldId="311"/>
            <ac:spMk id="5" creationId="{C1757A9F-BD9C-A31F-7352-3F6C528D2EE0}"/>
          </ac:spMkLst>
        </pc:spChg>
        <pc:picChg chg="add mod">
          <ac:chgData name="Ihor Aleksandrov" userId="c3051032-6b87-4db2-b257-777a0106fbd9" providerId="ADAL" clId="{1BA64282-8772-44DD-ADE1-6DE4E20DF9D4}" dt="2024-01-30T15:03:45.970" v="146" actId="1076"/>
          <ac:picMkLst>
            <pc:docMk/>
            <pc:sldMk cId="499114694" sldId="311"/>
            <ac:picMk id="4" creationId="{5CD84153-5E83-C592-CA51-70C2A75A0E1A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5:06:39.430" v="178" actId="20577"/>
        <pc:sldMkLst>
          <pc:docMk/>
          <pc:sldMk cId="270713766" sldId="312"/>
        </pc:sldMkLst>
        <pc:spChg chg="mod">
          <ac:chgData name="Ihor Aleksandrov" userId="c3051032-6b87-4db2-b257-777a0106fbd9" providerId="ADAL" clId="{1BA64282-8772-44DD-ADE1-6DE4E20DF9D4}" dt="2024-01-30T15:06:39.430" v="178" actId="20577"/>
          <ac:spMkLst>
            <pc:docMk/>
            <pc:sldMk cId="270713766" sldId="312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071951183" sldId="312"/>
        </pc:sldMkLst>
      </pc:sldChg>
      <pc:sldChg chg="addSp delSp modSp add mod ord">
        <pc:chgData name="Ihor Aleksandrov" userId="c3051032-6b87-4db2-b257-777a0106fbd9" providerId="ADAL" clId="{1BA64282-8772-44DD-ADE1-6DE4E20DF9D4}" dt="2024-01-30T15:09:39.027" v="187" actId="11529"/>
        <pc:sldMkLst>
          <pc:docMk/>
          <pc:sldMk cId="3773115567" sldId="313"/>
        </pc:sldMkLst>
        <pc:spChg chg="mod">
          <ac:chgData name="Ihor Aleksandrov" userId="c3051032-6b87-4db2-b257-777a0106fbd9" providerId="ADAL" clId="{1BA64282-8772-44DD-ADE1-6DE4E20DF9D4}" dt="2024-01-30T15:09:28.633" v="185" actId="14100"/>
          <ac:spMkLst>
            <pc:docMk/>
            <pc:sldMk cId="3773115567" sldId="313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09:39.027" v="187" actId="11529"/>
          <ac:spMkLst>
            <pc:docMk/>
            <pc:sldMk cId="3773115567" sldId="313"/>
            <ac:spMk id="5" creationId="{AD5CB6A8-170B-0A95-F7B1-2340F8B4CEF9}"/>
          </ac:spMkLst>
        </pc:spChg>
        <pc:picChg chg="del">
          <ac:chgData name="Ihor Aleksandrov" userId="c3051032-6b87-4db2-b257-777a0106fbd9" providerId="ADAL" clId="{1BA64282-8772-44DD-ADE1-6DE4E20DF9D4}" dt="2024-01-30T15:09:30.892" v="186" actId="478"/>
          <ac:picMkLst>
            <pc:docMk/>
            <pc:sldMk cId="3773115567" sldId="313"/>
            <ac:picMk id="4" creationId="{5CD84153-5E83-C592-CA51-70C2A75A0E1A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014532755" sldId="313"/>
        </pc:sldMkLst>
      </pc:sldChg>
      <pc:sldChg chg="addSp delSp modSp add mod">
        <pc:chgData name="Ihor Aleksandrov" userId="c3051032-6b87-4db2-b257-777a0106fbd9" providerId="ADAL" clId="{1BA64282-8772-44DD-ADE1-6DE4E20DF9D4}" dt="2024-01-30T15:12:23.606" v="195" actId="1076"/>
        <pc:sldMkLst>
          <pc:docMk/>
          <pc:sldMk cId="141045630" sldId="314"/>
        </pc:sldMkLst>
        <pc:spChg chg="mod">
          <ac:chgData name="Ihor Aleksandrov" userId="c3051032-6b87-4db2-b257-777a0106fbd9" providerId="ADAL" clId="{1BA64282-8772-44DD-ADE1-6DE4E20DF9D4}" dt="2024-01-30T15:12:00.431" v="189"/>
          <ac:spMkLst>
            <pc:docMk/>
            <pc:sldMk cId="141045630" sldId="31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12:10.036" v="190" actId="478"/>
          <ac:spMkLst>
            <pc:docMk/>
            <pc:sldMk cId="141045630" sldId="31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5:12:23.606" v="195" actId="1076"/>
          <ac:picMkLst>
            <pc:docMk/>
            <pc:sldMk cId="141045630" sldId="314"/>
            <ac:picMk id="4" creationId="{DB62B67A-3041-F4A9-227C-D55324211ADB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7496052" sldId="314"/>
        </pc:sldMkLst>
      </pc:sldChg>
      <pc:sldChg chg="addSp delSp modSp add mod">
        <pc:chgData name="Ihor Aleksandrov" userId="c3051032-6b87-4db2-b257-777a0106fbd9" providerId="ADAL" clId="{1BA64282-8772-44DD-ADE1-6DE4E20DF9D4}" dt="2024-01-30T15:16:56.122" v="209" actId="1076"/>
        <pc:sldMkLst>
          <pc:docMk/>
          <pc:sldMk cId="1532481946" sldId="315"/>
        </pc:sldMkLst>
        <pc:spChg chg="mod">
          <ac:chgData name="Ihor Aleksandrov" userId="c3051032-6b87-4db2-b257-777a0106fbd9" providerId="ADAL" clId="{1BA64282-8772-44DD-ADE1-6DE4E20DF9D4}" dt="2024-01-30T15:15:49.631" v="203" actId="20577"/>
          <ac:spMkLst>
            <pc:docMk/>
            <pc:sldMk cId="1532481946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16:47.271" v="204" actId="478"/>
          <ac:picMkLst>
            <pc:docMk/>
            <pc:sldMk cId="1532481946" sldId="315"/>
            <ac:picMk id="4" creationId="{DB62B67A-3041-F4A9-227C-D55324211ADB}"/>
          </ac:picMkLst>
        </pc:picChg>
        <pc:picChg chg="add mod">
          <ac:chgData name="Ihor Aleksandrov" userId="c3051032-6b87-4db2-b257-777a0106fbd9" providerId="ADAL" clId="{1BA64282-8772-44DD-ADE1-6DE4E20DF9D4}" dt="2024-01-30T15:16:56.122" v="209" actId="1076"/>
          <ac:picMkLst>
            <pc:docMk/>
            <pc:sldMk cId="1532481946" sldId="315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503154780" sldId="315"/>
        </pc:sldMkLst>
      </pc:sldChg>
      <pc:sldChg chg="addSp delSp modSp add mod">
        <pc:chgData name="Ihor Aleksandrov" userId="c3051032-6b87-4db2-b257-777a0106fbd9" providerId="ADAL" clId="{1BA64282-8772-44DD-ADE1-6DE4E20DF9D4}" dt="2024-01-30T15:24:19.366" v="231" actId="1076"/>
        <pc:sldMkLst>
          <pc:docMk/>
          <pc:sldMk cId="2524846561" sldId="316"/>
        </pc:sldMkLst>
        <pc:spChg chg="mod">
          <ac:chgData name="Ihor Aleksandrov" userId="c3051032-6b87-4db2-b257-777a0106fbd9" providerId="ADAL" clId="{1BA64282-8772-44DD-ADE1-6DE4E20DF9D4}" dt="2024-01-30T15:24:01.241" v="225" actId="20577"/>
          <ac:spMkLst>
            <pc:docMk/>
            <pc:sldMk cId="2524846561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5:24:19.366" v="231" actId="1076"/>
          <ac:picMkLst>
            <pc:docMk/>
            <pc:sldMk cId="2524846561" sldId="316"/>
            <ac:picMk id="4" creationId="{876CA0E5-C7C0-5485-0D63-615AE333F13B}"/>
          </ac:picMkLst>
        </pc:picChg>
        <pc:picChg chg="del">
          <ac:chgData name="Ihor Aleksandrov" userId="c3051032-6b87-4db2-b257-777a0106fbd9" providerId="ADAL" clId="{1BA64282-8772-44DD-ADE1-6DE4E20DF9D4}" dt="2024-01-30T15:24:04.645" v="226" actId="478"/>
          <ac:picMkLst>
            <pc:docMk/>
            <pc:sldMk cId="2524846561" sldId="316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10310787" sldId="316"/>
        </pc:sldMkLst>
      </pc:sldChg>
      <pc:sldChg chg="addSp delSp modSp add mod">
        <pc:chgData name="Ihor Aleksandrov" userId="c3051032-6b87-4db2-b257-777a0106fbd9" providerId="ADAL" clId="{1BA64282-8772-44DD-ADE1-6DE4E20DF9D4}" dt="2024-01-30T15:27:04.160" v="237" actId="1076"/>
        <pc:sldMkLst>
          <pc:docMk/>
          <pc:sldMk cId="340892873" sldId="317"/>
        </pc:sldMkLst>
        <pc:spChg chg="mod">
          <ac:chgData name="Ihor Aleksandrov" userId="c3051032-6b87-4db2-b257-777a0106fbd9" providerId="ADAL" clId="{1BA64282-8772-44DD-ADE1-6DE4E20DF9D4}" dt="2024-01-30T15:26:46.154" v="233"/>
          <ac:spMkLst>
            <pc:docMk/>
            <pc:sldMk cId="340892873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26:49.436" v="234" actId="478"/>
          <ac:picMkLst>
            <pc:docMk/>
            <pc:sldMk cId="340892873" sldId="317"/>
            <ac:picMk id="4" creationId="{876CA0E5-C7C0-5485-0D63-615AE333F13B}"/>
          </ac:picMkLst>
        </pc:picChg>
        <pc:picChg chg="add mod">
          <ac:chgData name="Ihor Aleksandrov" userId="c3051032-6b87-4db2-b257-777a0106fbd9" providerId="ADAL" clId="{1BA64282-8772-44DD-ADE1-6DE4E20DF9D4}" dt="2024-01-30T15:27:04.160" v="237" actId="1076"/>
          <ac:picMkLst>
            <pc:docMk/>
            <pc:sldMk cId="340892873" sldId="317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401046882" sldId="317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701027107" sldId="318"/>
        </pc:sldMkLst>
      </pc:sldChg>
      <pc:sldChg chg="addSp delSp modSp add mod">
        <pc:chgData name="Ihor Aleksandrov" userId="c3051032-6b87-4db2-b257-777a0106fbd9" providerId="ADAL" clId="{1BA64282-8772-44DD-ADE1-6DE4E20DF9D4}" dt="2024-01-30T15:49:20.134" v="242" actId="11529"/>
        <pc:sldMkLst>
          <pc:docMk/>
          <pc:sldMk cId="1315442765" sldId="318"/>
        </pc:sldMkLst>
        <pc:spChg chg="mod">
          <ac:chgData name="Ihor Aleksandrov" userId="c3051032-6b87-4db2-b257-777a0106fbd9" providerId="ADAL" clId="{1BA64282-8772-44DD-ADE1-6DE4E20DF9D4}" dt="2024-01-30T15:49:11.813" v="240" actId="14100"/>
          <ac:spMkLst>
            <pc:docMk/>
            <pc:sldMk cId="1315442765" sldId="31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49:20.134" v="242" actId="11529"/>
          <ac:spMkLst>
            <pc:docMk/>
            <pc:sldMk cId="1315442765" sldId="318"/>
            <ac:spMk id="4" creationId="{2961FDE0-C929-D54E-5849-7BB80024BE7F}"/>
          </ac:spMkLst>
        </pc:spChg>
        <pc:picChg chg="del">
          <ac:chgData name="Ihor Aleksandrov" userId="c3051032-6b87-4db2-b257-777a0106fbd9" providerId="ADAL" clId="{1BA64282-8772-44DD-ADE1-6DE4E20DF9D4}" dt="2024-01-30T15:49:13.624" v="241" actId="478"/>
          <ac:picMkLst>
            <pc:docMk/>
            <pc:sldMk cId="1315442765" sldId="318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66848246" sldId="319"/>
        </pc:sldMkLst>
      </pc:sldChg>
      <pc:sldChg chg="modSp add mod">
        <pc:chgData name="Ihor Aleksandrov" userId="c3051032-6b87-4db2-b257-777a0106fbd9" providerId="ADAL" clId="{1BA64282-8772-44DD-ADE1-6DE4E20DF9D4}" dt="2024-01-30T15:51:27.775" v="245" actId="14100"/>
        <pc:sldMkLst>
          <pc:docMk/>
          <pc:sldMk cId="2257188714" sldId="319"/>
        </pc:sldMkLst>
        <pc:spChg chg="mod">
          <ac:chgData name="Ihor Aleksandrov" userId="c3051032-6b87-4db2-b257-777a0106fbd9" providerId="ADAL" clId="{1BA64282-8772-44DD-ADE1-6DE4E20DF9D4}" dt="2024-01-30T15:51:27.775" v="245" actId="14100"/>
          <ac:spMkLst>
            <pc:docMk/>
            <pc:sldMk cId="2257188714" sldId="31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292472459" sldId="320"/>
        </pc:sldMkLst>
      </pc:sldChg>
      <pc:sldChg chg="addSp delSp modSp add mod">
        <pc:chgData name="Ihor Aleksandrov" userId="c3051032-6b87-4db2-b257-777a0106fbd9" providerId="ADAL" clId="{1BA64282-8772-44DD-ADE1-6DE4E20DF9D4}" dt="2024-01-30T15:56:47.643" v="251" actId="1076"/>
        <pc:sldMkLst>
          <pc:docMk/>
          <pc:sldMk cId="2940295210" sldId="320"/>
        </pc:sldMkLst>
        <pc:spChg chg="mod">
          <ac:chgData name="Ihor Aleksandrov" userId="c3051032-6b87-4db2-b257-777a0106fbd9" providerId="ADAL" clId="{1BA64282-8772-44DD-ADE1-6DE4E20DF9D4}" dt="2024-01-30T15:56:28.274" v="247"/>
          <ac:spMkLst>
            <pc:docMk/>
            <pc:sldMk cId="2940295210" sldId="320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56:30.322" v="248" actId="478"/>
          <ac:spMkLst>
            <pc:docMk/>
            <pc:sldMk cId="2940295210" sldId="320"/>
            <ac:spMk id="4" creationId="{2961FDE0-C929-D54E-5849-7BB80024BE7F}"/>
          </ac:spMkLst>
        </pc:spChg>
        <pc:picChg chg="add mod">
          <ac:chgData name="Ihor Aleksandrov" userId="c3051032-6b87-4db2-b257-777a0106fbd9" providerId="ADAL" clId="{1BA64282-8772-44DD-ADE1-6DE4E20DF9D4}" dt="2024-01-30T15:56:47.643" v="251" actId="1076"/>
          <ac:picMkLst>
            <pc:docMk/>
            <pc:sldMk cId="2940295210" sldId="320"/>
            <ac:picMk id="5" creationId="{F92D8061-02B1-D0E3-327E-EA7A0006A72C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322111015" sldId="321"/>
        </pc:sldMkLst>
      </pc:sldChg>
      <pc:sldChg chg="addSp delSp modSp add mod">
        <pc:chgData name="Ihor Aleksandrov" userId="c3051032-6b87-4db2-b257-777a0106fbd9" providerId="ADAL" clId="{1BA64282-8772-44DD-ADE1-6DE4E20DF9D4}" dt="2024-01-30T16:00:34.818" v="258" actId="14100"/>
        <pc:sldMkLst>
          <pc:docMk/>
          <pc:sldMk cId="2741142378" sldId="321"/>
        </pc:sldMkLst>
        <pc:spChg chg="mod">
          <ac:chgData name="Ihor Aleksandrov" userId="c3051032-6b87-4db2-b257-777a0106fbd9" providerId="ADAL" clId="{1BA64282-8772-44DD-ADE1-6DE4E20DF9D4}" dt="2024-01-30T16:00:02.620" v="253"/>
          <ac:spMkLst>
            <pc:docMk/>
            <pc:sldMk cId="2741142378" sldId="32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6:00:34.818" v="258" actId="14100"/>
          <ac:picMkLst>
            <pc:docMk/>
            <pc:sldMk cId="2741142378" sldId="321"/>
            <ac:picMk id="4" creationId="{1C924C32-8778-CC09-1D6D-A42819194938}"/>
          </ac:picMkLst>
        </pc:picChg>
        <pc:picChg chg="del">
          <ac:chgData name="Ihor Aleksandrov" userId="c3051032-6b87-4db2-b257-777a0106fbd9" providerId="ADAL" clId="{1BA64282-8772-44DD-ADE1-6DE4E20DF9D4}" dt="2024-01-30T16:00:07.197" v="254" actId="478"/>
          <ac:picMkLst>
            <pc:docMk/>
            <pc:sldMk cId="2741142378" sldId="321"/>
            <ac:picMk id="5" creationId="{F92D8061-02B1-D0E3-327E-EA7A0006A72C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03:53.324" v="269" actId="1076"/>
        <pc:sldMkLst>
          <pc:docMk/>
          <pc:sldMk cId="1250702623" sldId="322"/>
        </pc:sldMkLst>
        <pc:spChg chg="mod">
          <ac:chgData name="Ihor Aleksandrov" userId="c3051032-6b87-4db2-b257-777a0106fbd9" providerId="ADAL" clId="{1BA64282-8772-44DD-ADE1-6DE4E20DF9D4}" dt="2024-01-30T16:03:27.350" v="263" actId="27636"/>
          <ac:spMkLst>
            <pc:docMk/>
            <pc:sldMk cId="1250702623" sldId="322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6:03:39.711" v="264" actId="478"/>
          <ac:picMkLst>
            <pc:docMk/>
            <pc:sldMk cId="1250702623" sldId="322"/>
            <ac:picMk id="4" creationId="{1C924C32-8778-CC09-1D6D-A42819194938}"/>
          </ac:picMkLst>
        </pc:picChg>
        <pc:picChg chg="add mod">
          <ac:chgData name="Ihor Aleksandrov" userId="c3051032-6b87-4db2-b257-777a0106fbd9" providerId="ADAL" clId="{1BA64282-8772-44DD-ADE1-6DE4E20DF9D4}" dt="2024-01-30T16:03:53.324" v="269" actId="1076"/>
          <ac:picMkLst>
            <pc:docMk/>
            <pc:sldMk cId="1250702623" sldId="322"/>
            <ac:picMk id="5" creationId="{101D0CCB-06B6-92DA-7675-CE06ED94F4C1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03328695" sldId="322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62375175" sldId="323"/>
        </pc:sldMkLst>
      </pc:sldChg>
      <pc:sldChg chg="addSp delSp modSp add mod">
        <pc:chgData name="Ihor Aleksandrov" userId="c3051032-6b87-4db2-b257-777a0106fbd9" providerId="ADAL" clId="{1BA64282-8772-44DD-ADE1-6DE4E20DF9D4}" dt="2024-01-30T16:09:41.967" v="280" actId="478"/>
        <pc:sldMkLst>
          <pc:docMk/>
          <pc:sldMk cId="4226268188" sldId="323"/>
        </pc:sldMkLst>
        <pc:spChg chg="mod">
          <ac:chgData name="Ihor Aleksandrov" userId="c3051032-6b87-4db2-b257-777a0106fbd9" providerId="ADAL" clId="{1BA64282-8772-44DD-ADE1-6DE4E20DF9D4}" dt="2024-01-30T16:07:36.397" v="272" actId="27636"/>
          <ac:spMkLst>
            <pc:docMk/>
            <pc:sldMk cId="4226268188" sldId="323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0T16:09:41.967" v="280" actId="478"/>
          <ac:picMkLst>
            <pc:docMk/>
            <pc:sldMk cId="4226268188" sldId="323"/>
            <ac:picMk id="4" creationId="{65996758-7109-1721-DE30-C0FF9CDF8A7D}"/>
          </ac:picMkLst>
        </pc:picChg>
        <pc:picChg chg="del">
          <ac:chgData name="Ihor Aleksandrov" userId="c3051032-6b87-4db2-b257-777a0106fbd9" providerId="ADAL" clId="{1BA64282-8772-44DD-ADE1-6DE4E20DF9D4}" dt="2024-01-30T16:07:39.497" v="273" actId="478"/>
          <ac:picMkLst>
            <pc:docMk/>
            <pc:sldMk cId="4226268188" sldId="323"/>
            <ac:picMk id="5" creationId="{101D0CCB-06B6-92DA-7675-CE06ED94F4C1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13:22.572" v="282" actId="11529"/>
        <pc:sldMkLst>
          <pc:docMk/>
          <pc:sldMk cId="3008917412" sldId="324"/>
        </pc:sldMkLst>
        <pc:spChg chg="mod">
          <ac:chgData name="Ihor Aleksandrov" userId="c3051032-6b87-4db2-b257-777a0106fbd9" providerId="ADAL" clId="{1BA64282-8772-44DD-ADE1-6DE4E20DF9D4}" dt="2024-01-30T16:09:31.058" v="278"/>
          <ac:spMkLst>
            <pc:docMk/>
            <pc:sldMk cId="3008917412" sldId="324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6:13:22.572" v="282" actId="11529"/>
          <ac:spMkLst>
            <pc:docMk/>
            <pc:sldMk cId="3008917412" sldId="324"/>
            <ac:spMk id="5" creationId="{49DFF6D0-1A8F-26B6-849C-674F283FA0E9}"/>
          </ac:spMkLst>
        </pc:spChg>
        <pc:picChg chg="del">
          <ac:chgData name="Ihor Aleksandrov" userId="c3051032-6b87-4db2-b257-777a0106fbd9" providerId="ADAL" clId="{1BA64282-8772-44DD-ADE1-6DE4E20DF9D4}" dt="2024-01-30T16:09:45.909" v="281" actId="478"/>
          <ac:picMkLst>
            <pc:docMk/>
            <pc:sldMk cId="3008917412" sldId="324"/>
            <ac:picMk id="4" creationId="{65996758-7109-1721-DE30-C0FF9CDF8A7D}"/>
          </ac:picMkLst>
        </pc:picChg>
      </pc:sldChg>
      <pc:sldChg chg="modSp add mod">
        <pc:chgData name="Ihor Aleksandrov" userId="c3051032-6b87-4db2-b257-777a0106fbd9" providerId="ADAL" clId="{1BA64282-8772-44DD-ADE1-6DE4E20DF9D4}" dt="2024-01-30T16:25:40.136" v="293" actId="20577"/>
        <pc:sldMkLst>
          <pc:docMk/>
          <pc:sldMk cId="2706419546" sldId="325"/>
        </pc:sldMkLst>
        <pc:spChg chg="mod">
          <ac:chgData name="Ihor Aleksandrov" userId="c3051032-6b87-4db2-b257-777a0106fbd9" providerId="ADAL" clId="{1BA64282-8772-44DD-ADE1-6DE4E20DF9D4}" dt="2024-01-30T16:25:40.136" v="293" actId="20577"/>
          <ac:spMkLst>
            <pc:docMk/>
            <pc:sldMk cId="2706419546" sldId="32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27:52.176" v="309" actId="962"/>
        <pc:sldMkLst>
          <pc:docMk/>
          <pc:sldMk cId="3970945218" sldId="326"/>
        </pc:sldMkLst>
        <pc:spChg chg="mod">
          <ac:chgData name="Ihor Aleksandrov" userId="c3051032-6b87-4db2-b257-777a0106fbd9" providerId="ADAL" clId="{1BA64282-8772-44DD-ADE1-6DE4E20DF9D4}" dt="2024-01-30T16:26:53.298" v="304" actId="20577"/>
          <ac:spMkLst>
            <pc:docMk/>
            <pc:sldMk cId="3970945218" sldId="32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27:47.835" v="305" actId="478"/>
          <ac:spMkLst>
            <pc:docMk/>
            <pc:sldMk cId="3970945218" sldId="326"/>
            <ac:spMk id="5" creationId="{49DFF6D0-1A8F-26B6-849C-674F283FA0E9}"/>
          </ac:spMkLst>
        </pc:spChg>
        <pc:picChg chg="add mod">
          <ac:chgData name="Ihor Aleksandrov" userId="c3051032-6b87-4db2-b257-777a0106fbd9" providerId="ADAL" clId="{1BA64282-8772-44DD-ADE1-6DE4E20DF9D4}" dt="2024-01-30T16:27:52.176" v="309" actId="962"/>
          <ac:picMkLst>
            <pc:docMk/>
            <pc:sldMk cId="3970945218" sldId="326"/>
            <ac:picMk id="6" creationId="{5C145B81-D34E-136C-7309-B7B0ADFA06D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30:23.508" v="323" actId="22"/>
        <pc:sldMkLst>
          <pc:docMk/>
          <pc:sldMk cId="3529826239" sldId="327"/>
        </pc:sldMkLst>
        <pc:spChg chg="mod">
          <ac:chgData name="Ihor Aleksandrov" userId="c3051032-6b87-4db2-b257-777a0106fbd9" providerId="ADAL" clId="{1BA64282-8772-44DD-ADE1-6DE4E20DF9D4}" dt="2024-01-30T16:28:52.195" v="317"/>
          <ac:spMkLst>
            <pc:docMk/>
            <pc:sldMk cId="3529826239" sldId="327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1BA64282-8772-44DD-ADE1-6DE4E20DF9D4}" dt="2024-01-30T16:30:23.508" v="323" actId="22"/>
          <ac:spMkLst>
            <pc:docMk/>
            <pc:sldMk cId="3529826239" sldId="327"/>
            <ac:spMk id="8" creationId="{D48DBBF6-5CAB-DC5A-4F0F-56B161DAC2FF}"/>
          </ac:spMkLst>
        </pc:spChg>
        <pc:picChg chg="add mod">
          <ac:chgData name="Ihor Aleksandrov" userId="c3051032-6b87-4db2-b257-777a0106fbd9" providerId="ADAL" clId="{1BA64282-8772-44DD-ADE1-6DE4E20DF9D4}" dt="2024-01-30T16:28:55.997" v="319" actId="1076"/>
          <ac:picMkLst>
            <pc:docMk/>
            <pc:sldMk cId="3529826239" sldId="327"/>
            <ac:picMk id="5" creationId="{85C67907-10CD-C23C-2ED8-4A2A2A0118D1}"/>
          </ac:picMkLst>
        </pc:picChg>
        <pc:picChg chg="del">
          <ac:chgData name="Ihor Aleksandrov" userId="c3051032-6b87-4db2-b257-777a0106fbd9" providerId="ADAL" clId="{1BA64282-8772-44DD-ADE1-6DE4E20DF9D4}" dt="2024-01-30T16:28:32.870" v="314" actId="478"/>
          <ac:picMkLst>
            <pc:docMk/>
            <pc:sldMk cId="3529826239" sldId="327"/>
            <ac:picMk id="6" creationId="{5C145B81-D34E-136C-7309-B7B0ADFA06DB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30:45.845" v="341" actId="20577"/>
        <pc:sldMkLst>
          <pc:docMk/>
          <pc:sldMk cId="2063279392" sldId="328"/>
        </pc:sldMkLst>
        <pc:spChg chg="mod">
          <ac:chgData name="Ihor Aleksandrov" userId="c3051032-6b87-4db2-b257-777a0106fbd9" providerId="ADAL" clId="{1BA64282-8772-44DD-ADE1-6DE4E20DF9D4}" dt="2024-01-30T16:30:45.845" v="341" actId="20577"/>
          <ac:spMkLst>
            <pc:docMk/>
            <pc:sldMk cId="2063279392" sldId="328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1BA64282-8772-44DD-ADE1-6DE4E20DF9D4}" dt="2024-01-30T16:42:41.255" v="350" actId="20577"/>
        <pc:sldMkLst>
          <pc:docMk/>
          <pc:sldMk cId="2502396658" sldId="329"/>
        </pc:sldMkLst>
        <pc:spChg chg="mod">
          <ac:chgData name="Ihor Aleksandrov" userId="c3051032-6b87-4db2-b257-777a0106fbd9" providerId="ADAL" clId="{1BA64282-8772-44DD-ADE1-6DE4E20DF9D4}" dt="2024-01-30T16:42:41.255" v="350" actId="20577"/>
          <ac:spMkLst>
            <pc:docMk/>
            <pc:sldMk cId="2502396658" sldId="32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6:47:17.998" v="383" actId="20577"/>
        <pc:sldMkLst>
          <pc:docMk/>
          <pc:sldMk cId="287166604" sldId="330"/>
        </pc:sldMkLst>
        <pc:spChg chg="mod">
          <ac:chgData name="Ihor Aleksandrov" userId="c3051032-6b87-4db2-b257-777a0106fbd9" providerId="ADAL" clId="{1BA64282-8772-44DD-ADE1-6DE4E20DF9D4}" dt="2024-01-30T16:47:17.998" v="383" actId="20577"/>
          <ac:spMkLst>
            <pc:docMk/>
            <pc:sldMk cId="287166604" sldId="330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57:17.120" v="418" actId="5793"/>
        <pc:sldMkLst>
          <pc:docMk/>
          <pc:sldMk cId="4118740463" sldId="331"/>
        </pc:sldMkLst>
        <pc:spChg chg="mod">
          <ac:chgData name="Ihor Aleksandrov" userId="c3051032-6b87-4db2-b257-777a0106fbd9" providerId="ADAL" clId="{1BA64282-8772-44DD-ADE1-6DE4E20DF9D4}" dt="2024-01-30T16:57:17.120" v="418" actId="5793"/>
          <ac:spMkLst>
            <pc:docMk/>
            <pc:sldMk cId="4118740463" sldId="33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50:16.780" v="401" actId="478"/>
          <ac:spMkLst>
            <pc:docMk/>
            <pc:sldMk cId="4118740463" sldId="331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6:50:29.657" v="406" actId="1076"/>
          <ac:picMkLst>
            <pc:docMk/>
            <pc:sldMk cId="4118740463" sldId="331"/>
            <ac:picMk id="4" creationId="{A91F707B-939A-F8D1-6735-D94299CB63A1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57:40.893" v="450" actId="20577"/>
        <pc:sldMkLst>
          <pc:docMk/>
          <pc:sldMk cId="246431689" sldId="332"/>
        </pc:sldMkLst>
        <pc:spChg chg="mod">
          <ac:chgData name="Ihor Aleksandrov" userId="c3051032-6b87-4db2-b257-777a0106fbd9" providerId="ADAL" clId="{1BA64282-8772-44DD-ADE1-6DE4E20DF9D4}" dt="2024-01-30T16:57:40.893" v="450" actId="20577"/>
          <ac:spMkLst>
            <pc:docMk/>
            <pc:sldMk cId="246431689" sldId="33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7:00:01.192" v="453" actId="27636"/>
        <pc:sldMkLst>
          <pc:docMk/>
          <pc:sldMk cId="3336478611" sldId="333"/>
        </pc:sldMkLst>
        <pc:spChg chg="mod">
          <ac:chgData name="Ihor Aleksandrov" userId="c3051032-6b87-4db2-b257-777a0106fbd9" providerId="ADAL" clId="{1BA64282-8772-44DD-ADE1-6DE4E20DF9D4}" dt="2024-01-30T17:00:01.192" v="453" actId="27636"/>
          <ac:spMkLst>
            <pc:docMk/>
            <pc:sldMk cId="3336478611" sldId="33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7:02:09.478" v="465" actId="1076"/>
        <pc:sldMkLst>
          <pc:docMk/>
          <pc:sldMk cId="4103443897" sldId="334"/>
        </pc:sldMkLst>
        <pc:spChg chg="mod">
          <ac:chgData name="Ihor Aleksandrov" userId="c3051032-6b87-4db2-b257-777a0106fbd9" providerId="ADAL" clId="{1BA64282-8772-44DD-ADE1-6DE4E20DF9D4}" dt="2024-01-30T17:01:44.576" v="459" actId="27636"/>
          <ac:spMkLst>
            <pc:docMk/>
            <pc:sldMk cId="4103443897" sldId="33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7:02:00.152" v="460" actId="478"/>
          <ac:spMkLst>
            <pc:docMk/>
            <pc:sldMk cId="4103443897" sldId="33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7:02:09.478" v="465" actId="1076"/>
          <ac:picMkLst>
            <pc:docMk/>
            <pc:sldMk cId="4103443897" sldId="334"/>
            <ac:picMk id="4" creationId="{434808D8-9B40-EE3F-5B67-B5C4ECE37F68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5:44.140" v="475" actId="20577"/>
        <pc:sldMkLst>
          <pc:docMk/>
          <pc:sldMk cId="3743280714" sldId="335"/>
        </pc:sldMkLst>
        <pc:spChg chg="mod">
          <ac:chgData name="Ihor Aleksandrov" userId="c3051032-6b87-4db2-b257-777a0106fbd9" providerId="ADAL" clId="{1BA64282-8772-44DD-ADE1-6DE4E20DF9D4}" dt="2024-01-30T17:05:44.140" v="475" actId="20577"/>
          <ac:spMkLst>
            <pc:docMk/>
            <pc:sldMk cId="3743280714" sldId="33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7:03:39.533" v="468" actId="478"/>
          <ac:picMkLst>
            <pc:docMk/>
            <pc:sldMk cId="3743280714" sldId="335"/>
            <ac:picMk id="4" creationId="{434808D8-9B40-EE3F-5B67-B5C4ECE37F68}"/>
          </ac:picMkLst>
        </pc:picChg>
        <pc:picChg chg="add mod">
          <ac:chgData name="Ihor Aleksandrov" userId="c3051032-6b87-4db2-b257-777a0106fbd9" providerId="ADAL" clId="{1BA64282-8772-44DD-ADE1-6DE4E20DF9D4}" dt="2024-01-30T17:03:46.218" v="472" actId="1076"/>
          <ac:picMkLst>
            <pc:docMk/>
            <pc:sldMk cId="3743280714" sldId="335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6:14.827" v="499" actId="1076"/>
        <pc:sldMkLst>
          <pc:docMk/>
          <pc:sldMk cId="3674171182" sldId="336"/>
        </pc:sldMkLst>
        <pc:spChg chg="mod">
          <ac:chgData name="Ihor Aleksandrov" userId="c3051032-6b87-4db2-b257-777a0106fbd9" providerId="ADAL" clId="{1BA64282-8772-44DD-ADE1-6DE4E20DF9D4}" dt="2024-01-30T17:05:57.067" v="493" actId="20577"/>
          <ac:spMkLst>
            <pc:docMk/>
            <pc:sldMk cId="3674171182" sldId="33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7:06:14.827" v="499" actId="1076"/>
          <ac:picMkLst>
            <pc:docMk/>
            <pc:sldMk cId="3674171182" sldId="336"/>
            <ac:picMk id="4" creationId="{2F1F014F-1E04-C6CB-13FB-8D68B70132ED}"/>
          </ac:picMkLst>
        </pc:picChg>
        <pc:picChg chg="del">
          <ac:chgData name="Ihor Aleksandrov" userId="c3051032-6b87-4db2-b257-777a0106fbd9" providerId="ADAL" clId="{1BA64282-8772-44DD-ADE1-6DE4E20DF9D4}" dt="2024-01-30T17:06:00.543" v="494" actId="478"/>
          <ac:picMkLst>
            <pc:docMk/>
            <pc:sldMk cId="3674171182" sldId="336"/>
            <ac:picMk id="5" creationId="{59EC6999-954D-E7E0-8D23-E784949428CB}"/>
          </ac:picMkLst>
        </pc:picChg>
      </pc:sldChg>
      <pc:sldChg chg="add del">
        <pc:chgData name="Ihor Aleksandrov" userId="c3051032-6b87-4db2-b257-777a0106fbd9" providerId="ADAL" clId="{1BA64282-8772-44DD-ADE1-6DE4E20DF9D4}" dt="2024-01-30T17:07:42.640" v="501" actId="2890"/>
        <pc:sldMkLst>
          <pc:docMk/>
          <pc:sldMk cId="2477819659" sldId="337"/>
        </pc:sldMkLst>
      </pc:sldChg>
    </pc:docChg>
  </pc:docChgLst>
  <pc:docChgLst>
    <pc:chgData name="Ihor Aleksandrov" userId="c3051032-6b87-4db2-b257-777a0106fbd9" providerId="ADAL" clId="{A7642649-9B10-4AF0-AE3B-2C18A9545074}"/>
    <pc:docChg chg="undo custSel addSld delSld modSld delSection modSection">
      <pc:chgData name="Ihor Aleksandrov" userId="c3051032-6b87-4db2-b257-777a0106fbd9" providerId="ADAL" clId="{A7642649-9B10-4AF0-AE3B-2C18A9545074}" dt="2024-01-25T15:35:03.220" v="85" actId="14100"/>
      <pc:docMkLst>
        <pc:docMk/>
      </pc:docMkLst>
      <pc:sldChg chg="modSp mod">
        <pc:chgData name="Ihor Aleksandrov" userId="c3051032-6b87-4db2-b257-777a0106fbd9" providerId="ADAL" clId="{A7642649-9B10-4AF0-AE3B-2C18A9545074}" dt="2024-01-25T15:01:30.422" v="14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A7642649-9B10-4AF0-AE3B-2C18A9545074}" dt="2024-01-25T15:01:30.422" v="14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56460482" sldId="25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39823432" sldId="25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5514391" sldId="25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75064168" sldId="26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78151509" sldId="26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670086471" sldId="26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76824021" sldId="26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03933854" sldId="26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69579791" sldId="26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45179861" sldId="26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23524645" sldId="267"/>
        </pc:sldMkLst>
      </pc:sldChg>
      <pc:sldChg chg="addSp delSp modSp mod">
        <pc:chgData name="Ihor Aleksandrov" userId="c3051032-6b87-4db2-b257-777a0106fbd9" providerId="ADAL" clId="{A7642649-9B10-4AF0-AE3B-2C18A9545074}" dt="2024-01-25T15:20:44.742" v="30" actId="1076"/>
        <pc:sldMkLst>
          <pc:docMk/>
          <pc:sldMk cId="4197480136" sldId="268"/>
        </pc:sldMkLst>
        <pc:spChg chg="mod">
          <ac:chgData name="Ihor Aleksandrov" userId="c3051032-6b87-4db2-b257-777a0106fbd9" providerId="ADAL" clId="{A7642649-9B10-4AF0-AE3B-2C18A9545074}" dt="2024-01-25T15:04:26.249" v="16"/>
          <ac:spMkLst>
            <pc:docMk/>
            <pc:sldMk cId="4197480136" sldId="26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A7642649-9B10-4AF0-AE3B-2C18A9545074}" dt="2024-01-25T15:05:35.032" v="20" actId="478"/>
          <ac:picMkLst>
            <pc:docMk/>
            <pc:sldMk cId="4197480136" sldId="268"/>
            <ac:picMk id="4" creationId="{D0DA9F44-2810-6A86-8E06-0F31F892076A}"/>
          </ac:picMkLst>
        </pc:picChg>
        <pc:picChg chg="del">
          <ac:chgData name="Ihor Aleksandrov" userId="c3051032-6b87-4db2-b257-777a0106fbd9" providerId="ADAL" clId="{A7642649-9B10-4AF0-AE3B-2C18A9545074}" dt="2024-01-25T15:04:33.716" v="17" actId="478"/>
          <ac:picMkLst>
            <pc:docMk/>
            <pc:sldMk cId="4197480136" sldId="268"/>
            <ac:picMk id="5" creationId="{35ABBD68-9FD2-4A63-BB45-97784C3E273A}"/>
          </ac:picMkLst>
        </pc:picChg>
        <pc:picChg chg="add mod">
          <ac:chgData name="Ihor Aleksandrov" userId="c3051032-6b87-4db2-b257-777a0106fbd9" providerId="ADAL" clId="{A7642649-9B10-4AF0-AE3B-2C18A9545074}" dt="2024-01-25T15:20:44.742" v="30" actId="1076"/>
          <ac:picMkLst>
            <pc:docMk/>
            <pc:sldMk cId="4197480136" sldId="268"/>
            <ac:picMk id="6" creationId="{96E01597-C9C0-8F09-1E61-63CEB43A5D58}"/>
          </ac:picMkLst>
        </pc:pic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1577604" sldId="26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85704815" sldId="27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17969225" sldId="27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169417950" sldId="27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639359" sldId="27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69937468" sldId="27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76992233" sldId="27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35561016" sldId="27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16895555" sldId="27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06611494" sldId="27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864832451" sldId="27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94478224" sldId="28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05366352" sldId="28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28152352" sldId="28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33051637" sldId="28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869825701" sldId="28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56240837" sldId="28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86376586" sldId="28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04498921" sldId="28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6474206" sldId="28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551930029" sldId="28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39738048" sldId="29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018496090" sldId="29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28635244" sldId="29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59493005" sldId="29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734173143" sldId="29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102755718" sldId="29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9832786" sldId="29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89799752" sldId="29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92285454" sldId="29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4186553512" sldId="29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34159653" sldId="30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4410250" sldId="301"/>
        </pc:sldMkLst>
      </pc:sldChg>
      <pc:sldChg chg="modSp mod">
        <pc:chgData name="Ihor Aleksandrov" userId="c3051032-6b87-4db2-b257-777a0106fbd9" providerId="ADAL" clId="{A7642649-9B10-4AF0-AE3B-2C18A9545074}" dt="2024-01-25T15:01:14.088" v="7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A7642649-9B10-4AF0-AE3B-2C18A9545074}" dt="2024-01-25T15:01:14.088" v="7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A7642649-9B10-4AF0-AE3B-2C18A9545074}" dt="2024-01-25T15:35:03.220" v="85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A7642649-9B10-4AF0-AE3B-2C18A9545074}" dt="2024-01-25T15:35:03.220" v="85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mod">
        <pc:chgData name="Ihor Aleksandrov" userId="c3051032-6b87-4db2-b257-777a0106fbd9" providerId="ADAL" clId="{A7642649-9B10-4AF0-AE3B-2C18A9545074}" dt="2024-01-25T15:22:33.989" v="37" actId="1076"/>
        <pc:sldMkLst>
          <pc:docMk/>
          <pc:sldMk cId="2437677464" sldId="304"/>
        </pc:sldMkLst>
        <pc:spChg chg="mod">
          <ac:chgData name="Ihor Aleksandrov" userId="c3051032-6b87-4db2-b257-777a0106fbd9" providerId="ADAL" clId="{A7642649-9B10-4AF0-AE3B-2C18A9545074}" dt="2024-01-25T15:22:05.487" v="32"/>
          <ac:spMkLst>
            <pc:docMk/>
            <pc:sldMk cId="24376774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2:33.989" v="37" actId="1076"/>
          <ac:picMkLst>
            <pc:docMk/>
            <pc:sldMk cId="2437677464" sldId="304"/>
            <ac:picMk id="5" creationId="{532ADD11-32FE-79D7-3D72-769CD8D5331E}"/>
          </ac:picMkLst>
        </pc:picChg>
        <pc:picChg chg="del">
          <ac:chgData name="Ihor Aleksandrov" userId="c3051032-6b87-4db2-b257-777a0106fbd9" providerId="ADAL" clId="{A7642649-9B10-4AF0-AE3B-2C18A9545074}" dt="2024-01-25T15:22:09.077" v="33" actId="478"/>
          <ac:picMkLst>
            <pc:docMk/>
            <pc:sldMk cId="2437677464" sldId="304"/>
            <ac:picMk id="6" creationId="{96E01597-C9C0-8F09-1E61-63CEB43A5D58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4:23.903" v="46" actId="14100"/>
        <pc:sldMkLst>
          <pc:docMk/>
          <pc:sldMk cId="3615190178" sldId="305"/>
        </pc:sldMkLst>
        <pc:spChg chg="mod">
          <ac:chgData name="Ihor Aleksandrov" userId="c3051032-6b87-4db2-b257-777a0106fbd9" providerId="ADAL" clId="{A7642649-9B10-4AF0-AE3B-2C18A9545074}" dt="2024-01-25T15:24:02.072" v="41"/>
          <ac:spMkLst>
            <pc:docMk/>
            <pc:sldMk cId="3615190178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4:23.903" v="46" actId="14100"/>
          <ac:picMkLst>
            <pc:docMk/>
            <pc:sldMk cId="3615190178" sldId="305"/>
            <ac:picMk id="4" creationId="{2A852FFB-4A92-5087-5B17-CDEC3DAD94D1}"/>
          </ac:picMkLst>
        </pc:picChg>
        <pc:picChg chg="del">
          <ac:chgData name="Ihor Aleksandrov" userId="c3051032-6b87-4db2-b257-777a0106fbd9" providerId="ADAL" clId="{A7642649-9B10-4AF0-AE3B-2C18A9545074}" dt="2024-01-25T15:24:04.517" v="42" actId="478"/>
          <ac:picMkLst>
            <pc:docMk/>
            <pc:sldMk cId="3615190178" sldId="305"/>
            <ac:picMk id="5" creationId="{532ADD11-32FE-79D7-3D72-769CD8D5331E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6:41.315" v="59" actId="1076"/>
        <pc:sldMkLst>
          <pc:docMk/>
          <pc:sldMk cId="1836256656" sldId="306"/>
        </pc:sldMkLst>
        <pc:spChg chg="mod">
          <ac:chgData name="Ihor Aleksandrov" userId="c3051032-6b87-4db2-b257-777a0106fbd9" providerId="ADAL" clId="{A7642649-9B10-4AF0-AE3B-2C18A9545074}" dt="2024-01-25T15:25:48.810" v="48"/>
          <ac:spMkLst>
            <pc:docMk/>
            <pc:sldMk cId="1836256656" sldId="306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25:54.728" v="49" actId="478"/>
          <ac:picMkLst>
            <pc:docMk/>
            <pc:sldMk cId="1836256656" sldId="306"/>
            <ac:picMk id="4" creationId="{2A852FFB-4A92-5087-5B17-CDEC3DAD94D1}"/>
          </ac:picMkLst>
        </pc:picChg>
        <pc:picChg chg="add del mod">
          <ac:chgData name="Ihor Aleksandrov" userId="c3051032-6b87-4db2-b257-777a0106fbd9" providerId="ADAL" clId="{A7642649-9B10-4AF0-AE3B-2C18A9545074}" dt="2024-01-25T15:26:16.470" v="54" actId="478"/>
          <ac:picMkLst>
            <pc:docMk/>
            <pc:sldMk cId="1836256656" sldId="306"/>
            <ac:picMk id="5" creationId="{4EB37E91-0B9F-7C0F-6143-145FC21C3DBC}"/>
          </ac:picMkLst>
        </pc:picChg>
        <pc:picChg chg="add mod">
          <ac:chgData name="Ihor Aleksandrov" userId="c3051032-6b87-4db2-b257-777a0106fbd9" providerId="ADAL" clId="{A7642649-9B10-4AF0-AE3B-2C18A9545074}" dt="2024-01-25T15:26:41.315" v="59" actId="1076"/>
          <ac:picMkLst>
            <pc:docMk/>
            <pc:sldMk cId="1836256656" sldId="306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9:26.135" v="65" actId="1076"/>
        <pc:sldMkLst>
          <pc:docMk/>
          <pc:sldMk cId="198741980" sldId="307"/>
        </pc:sldMkLst>
        <pc:spChg chg="mod">
          <ac:chgData name="Ihor Aleksandrov" userId="c3051032-6b87-4db2-b257-777a0106fbd9" providerId="ADAL" clId="{A7642649-9B10-4AF0-AE3B-2C18A9545074}" dt="2024-01-25T15:29:10.761" v="61"/>
          <ac:spMkLst>
            <pc:docMk/>
            <pc:sldMk cId="198741980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9:26.135" v="65" actId="1076"/>
          <ac:picMkLst>
            <pc:docMk/>
            <pc:sldMk cId="198741980" sldId="307"/>
            <ac:picMk id="4" creationId="{2F3456F0-6D67-01CE-D6B3-FC19AC71F944}"/>
          </ac:picMkLst>
        </pc:picChg>
        <pc:picChg chg="del">
          <ac:chgData name="Ihor Aleksandrov" userId="c3051032-6b87-4db2-b257-777a0106fbd9" providerId="ADAL" clId="{A7642649-9B10-4AF0-AE3B-2C18A9545074}" dt="2024-01-25T15:29:13.374" v="62" actId="478"/>
          <ac:picMkLst>
            <pc:docMk/>
            <pc:sldMk cId="198741980" sldId="307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31:28.047" v="73" actId="1076"/>
        <pc:sldMkLst>
          <pc:docMk/>
          <pc:sldMk cId="2347286244" sldId="308"/>
        </pc:sldMkLst>
        <pc:spChg chg="mod">
          <ac:chgData name="Ihor Aleksandrov" userId="c3051032-6b87-4db2-b257-777a0106fbd9" providerId="ADAL" clId="{A7642649-9B10-4AF0-AE3B-2C18A9545074}" dt="2024-01-25T15:31:08.264" v="67"/>
          <ac:spMkLst>
            <pc:docMk/>
            <pc:sldMk cId="2347286244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31:19.359" v="68" actId="478"/>
          <ac:picMkLst>
            <pc:docMk/>
            <pc:sldMk cId="2347286244" sldId="308"/>
            <ac:picMk id="4" creationId="{2F3456F0-6D67-01CE-D6B3-FC19AC71F944}"/>
          </ac:picMkLst>
        </pc:picChg>
        <pc:picChg chg="add mod">
          <ac:chgData name="Ihor Aleksandrov" userId="c3051032-6b87-4db2-b257-777a0106fbd9" providerId="ADAL" clId="{A7642649-9B10-4AF0-AE3B-2C18A9545074}" dt="2024-01-25T15:31:28.047" v="73" actId="1076"/>
          <ac:picMkLst>
            <pc:docMk/>
            <pc:sldMk cId="2347286244" sldId="308"/>
            <ac:picMk id="6" creationId="{0617AFD0-0603-925A-5FD5-56C87DFDAB14}"/>
          </ac:picMkLst>
        </pc:picChg>
      </pc:sldChg>
    </pc:docChg>
  </pc:docChgLst>
  <pc:docChgLst>
    <pc:chgData name="Ihor Aleksandrov" userId="c3051032-6b87-4db2-b257-777a0106fbd9" providerId="ADAL" clId="{DF783FCC-C35F-4D2C-B134-D1A27E72D448}"/>
    <pc:docChg chg="undo custSel addSld delSld modSld sldOrd addMainMaster delMainMaster addSection modSection">
      <pc:chgData name="Ihor Aleksandrov" userId="c3051032-6b87-4db2-b257-777a0106fbd9" providerId="ADAL" clId="{DF783FCC-C35F-4D2C-B134-D1A27E72D448}" dt="2024-01-26T13:49:38.017" v="476" actId="1076"/>
      <pc:docMkLst>
        <pc:docMk/>
      </pc:docMkLst>
      <pc:sldChg chg="modSp add del mod">
        <pc:chgData name="Ihor Aleksandrov" userId="c3051032-6b87-4db2-b257-777a0106fbd9" providerId="ADAL" clId="{DF783FCC-C35F-4D2C-B134-D1A27E72D448}" dt="2024-01-26T09:37:02.125" v="21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DF783FCC-C35F-4D2C-B134-D1A27E72D448}" dt="2024-01-26T09:37:02.125" v="21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add del mod">
        <pc:chgData name="Ihor Aleksandrov" userId="c3051032-6b87-4db2-b257-777a0106fbd9" providerId="ADAL" clId="{DF783FCC-C35F-4D2C-B134-D1A27E72D448}" dt="2024-01-26T10:34:00.196" v="47"/>
        <pc:sldMkLst>
          <pc:docMk/>
          <pc:sldMk cId="4197480136" sldId="268"/>
        </pc:sldMkLst>
        <pc:spChg chg="mod">
          <ac:chgData name="Ihor Aleksandrov" userId="c3051032-6b87-4db2-b257-777a0106fbd9" providerId="ADAL" clId="{DF783FCC-C35F-4D2C-B134-D1A27E72D448}" dt="2024-01-26T10:32:58.017" v="35" actId="20577"/>
          <ac:spMkLst>
            <pc:docMk/>
            <pc:sldMk cId="4197480136" sldId="26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4:00.196" v="47"/>
          <ac:picMkLst>
            <pc:docMk/>
            <pc:sldMk cId="4197480136" sldId="268"/>
            <ac:picMk id="5" creationId="{48B8D675-CA93-B1DA-C8B0-E9A8D9721494}"/>
          </ac:picMkLst>
        </pc:picChg>
        <pc:picChg chg="del">
          <ac:chgData name="Ihor Aleksandrov" userId="c3051032-6b87-4db2-b257-777a0106fbd9" providerId="ADAL" clId="{DF783FCC-C35F-4D2C-B134-D1A27E72D448}" dt="2024-01-26T10:33:12.173" v="36" actId="478"/>
          <ac:picMkLst>
            <pc:docMk/>
            <pc:sldMk cId="4197480136" sldId="268"/>
            <ac:picMk id="6" creationId="{96E01597-C9C0-8F09-1E61-63CEB43A5D58}"/>
          </ac:picMkLst>
        </pc:picChg>
      </pc:sldChg>
      <pc:sldChg chg="modSp mod">
        <pc:chgData name="Ihor Aleksandrov" userId="c3051032-6b87-4db2-b257-777a0106fbd9" providerId="ADAL" clId="{DF783FCC-C35F-4D2C-B134-D1A27E72D448}" dt="2024-01-26T09:35:41.705" v="4"/>
        <pc:sldMkLst>
          <pc:docMk/>
          <pc:sldMk cId="2052164358" sldId="302"/>
        </pc:sldMkLst>
        <pc:spChg chg="mod">
          <ac:chgData name="Ihor Aleksandrov" userId="c3051032-6b87-4db2-b257-777a0106fbd9" providerId="ADAL" clId="{DF783FCC-C35F-4D2C-B134-D1A27E72D448}" dt="2024-01-26T09:35:41.705" v="4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DF783FCC-C35F-4D2C-B134-D1A27E72D448}" dt="2024-01-26T13:46:17.622" v="472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DF783FCC-C35F-4D2C-B134-D1A27E72D448}" dt="2024-01-26T13:46:17.622" v="472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2437677464" sldId="304"/>
        </pc:sldMkLst>
      </pc:sldChg>
      <pc:sldChg chg="addSp delSp modSp add mod">
        <pc:chgData name="Ihor Aleksandrov" userId="c3051032-6b87-4db2-b257-777a0106fbd9" providerId="ADAL" clId="{DF783FCC-C35F-4D2C-B134-D1A27E72D448}" dt="2024-01-26T10:37:47.393" v="72" actId="1076"/>
        <pc:sldMkLst>
          <pc:docMk/>
          <pc:sldMk cId="2663829398" sldId="304"/>
        </pc:sldMkLst>
        <pc:spChg chg="mod">
          <ac:chgData name="Ihor Aleksandrov" userId="c3051032-6b87-4db2-b257-777a0106fbd9" providerId="ADAL" clId="{DF783FCC-C35F-4D2C-B134-D1A27E72D448}" dt="2024-01-26T10:36:14.718" v="52"/>
          <ac:spMkLst>
            <pc:docMk/>
            <pc:sldMk cId="2663829398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7:47.393" v="72" actId="1076"/>
          <ac:picMkLst>
            <pc:docMk/>
            <pc:sldMk cId="2663829398" sldId="304"/>
            <ac:picMk id="4" creationId="{FCFA766F-83CB-5C1C-AAE0-E7EBDC3565E1}"/>
          </ac:picMkLst>
        </pc:picChg>
        <pc:picChg chg="del">
          <ac:chgData name="Ihor Aleksandrov" userId="c3051032-6b87-4db2-b257-777a0106fbd9" providerId="ADAL" clId="{DF783FCC-C35F-4D2C-B134-D1A27E72D448}" dt="2024-01-26T10:36:17.274" v="53" actId="478"/>
          <ac:picMkLst>
            <pc:docMk/>
            <pc:sldMk cId="2663829398" sldId="304"/>
            <ac:picMk id="5" creationId="{48B8D675-CA93-B1DA-C8B0-E9A8D9721494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02:50.166" v="113" actId="1036"/>
        <pc:sldMkLst>
          <pc:docMk/>
          <pc:sldMk cId="90847877" sldId="305"/>
        </pc:sldMkLst>
        <pc:spChg chg="mod">
          <ac:chgData name="Ihor Aleksandrov" userId="c3051032-6b87-4db2-b257-777a0106fbd9" providerId="ADAL" clId="{DF783FCC-C35F-4D2C-B134-D1A27E72D448}" dt="2024-01-26T11:00:56.843" v="75" actId="20577"/>
          <ac:spMkLst>
            <pc:docMk/>
            <pc:sldMk cId="90847877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01:32.422" v="76" actId="478"/>
          <ac:picMkLst>
            <pc:docMk/>
            <pc:sldMk cId="90847877" sldId="305"/>
            <ac:picMk id="4" creationId="{FCFA766F-83CB-5C1C-AAE0-E7EBDC3565E1}"/>
          </ac:picMkLst>
        </pc:picChg>
        <pc:picChg chg="add mod">
          <ac:chgData name="Ihor Aleksandrov" userId="c3051032-6b87-4db2-b257-777a0106fbd9" providerId="ADAL" clId="{DF783FCC-C35F-4D2C-B134-D1A27E72D448}" dt="2024-01-26T11:02:07.815" v="78" actId="1076"/>
          <ac:picMkLst>
            <pc:docMk/>
            <pc:sldMk cId="90847877" sldId="305"/>
            <ac:picMk id="6" creationId="{8E098978-CBA3-C53D-2AC7-6E736F346038}"/>
          </ac:picMkLst>
        </pc:picChg>
        <pc:picChg chg="add mod">
          <ac:chgData name="Ihor Aleksandrov" userId="c3051032-6b87-4db2-b257-777a0106fbd9" providerId="ADAL" clId="{DF783FCC-C35F-4D2C-B134-D1A27E72D448}" dt="2024-01-26T11:02:23.689" v="89" actId="1036"/>
          <ac:picMkLst>
            <pc:docMk/>
            <pc:sldMk cId="90847877" sldId="305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2:50.166" v="113" actId="1036"/>
          <ac:picMkLst>
            <pc:docMk/>
            <pc:sldMk cId="90847877" sldId="305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3615190178" sldId="305"/>
        </pc:sldMkLst>
      </pc:sldChg>
      <pc:sldChg chg="addSp delSp modSp add mod">
        <pc:chgData name="Ihor Aleksandrov" userId="c3051032-6b87-4db2-b257-777a0106fbd9" providerId="ADAL" clId="{DF783FCC-C35F-4D2C-B134-D1A27E72D448}" dt="2024-01-26T11:08:25.726" v="126" actId="1076"/>
        <pc:sldMkLst>
          <pc:docMk/>
          <pc:sldMk cId="420494837" sldId="306"/>
        </pc:sldMkLst>
        <pc:spChg chg="mod">
          <ac:chgData name="Ihor Aleksandrov" userId="c3051032-6b87-4db2-b257-777a0106fbd9" providerId="ADAL" clId="{DF783FCC-C35F-4D2C-B134-D1A27E72D448}" dt="2024-01-26T11:05:03.395" v="117" actId="20577"/>
          <ac:spMkLst>
            <pc:docMk/>
            <pc:sldMk cId="420494837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08:16.399" v="123" actId="1076"/>
          <ac:picMkLst>
            <pc:docMk/>
            <pc:sldMk cId="420494837" sldId="306"/>
            <ac:picMk id="5" creationId="{F9F6D8B4-95C0-C160-F6BC-F60E1B8389DC}"/>
          </ac:picMkLst>
        </pc:picChg>
        <pc:picChg chg="del">
          <ac:chgData name="Ihor Aleksandrov" userId="c3051032-6b87-4db2-b257-777a0106fbd9" providerId="ADAL" clId="{DF783FCC-C35F-4D2C-B134-D1A27E72D448}" dt="2024-01-26T11:05:47.639" v="118" actId="478"/>
          <ac:picMkLst>
            <pc:docMk/>
            <pc:sldMk cId="420494837" sldId="306"/>
            <ac:picMk id="6" creationId="{8E098978-CBA3-C53D-2AC7-6E736F346038}"/>
          </ac:picMkLst>
        </pc:picChg>
        <pc:picChg chg="del">
          <ac:chgData name="Ihor Aleksandrov" userId="c3051032-6b87-4db2-b257-777a0106fbd9" providerId="ADAL" clId="{DF783FCC-C35F-4D2C-B134-D1A27E72D448}" dt="2024-01-26T11:05:49.948" v="119" actId="478"/>
          <ac:picMkLst>
            <pc:docMk/>
            <pc:sldMk cId="420494837" sldId="306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8:25.726" v="126" actId="1076"/>
          <ac:picMkLst>
            <pc:docMk/>
            <pc:sldMk cId="420494837" sldId="306"/>
            <ac:picMk id="9" creationId="{8DE22683-1DCE-F916-E898-47CF6229B7CE}"/>
          </ac:picMkLst>
        </pc:picChg>
        <pc:picChg chg="del">
          <ac:chgData name="Ihor Aleksandrov" userId="c3051032-6b87-4db2-b257-777a0106fbd9" providerId="ADAL" clId="{DF783FCC-C35F-4D2C-B134-D1A27E72D448}" dt="2024-01-26T11:05:53.464" v="120" actId="478"/>
          <ac:picMkLst>
            <pc:docMk/>
            <pc:sldMk cId="420494837" sldId="306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836256656" sldId="306"/>
        </pc:sldMkLst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98741980" sldId="307"/>
        </pc:sldMkLst>
      </pc:sldChg>
      <pc:sldChg chg="addSp delSp modSp add mod">
        <pc:chgData name="Ihor Aleksandrov" userId="c3051032-6b87-4db2-b257-777a0106fbd9" providerId="ADAL" clId="{DF783FCC-C35F-4D2C-B134-D1A27E72D448}" dt="2024-01-26T11:13:08.952" v="138" actId="1076"/>
        <pc:sldMkLst>
          <pc:docMk/>
          <pc:sldMk cId="1938047355" sldId="307"/>
        </pc:sldMkLst>
        <pc:spChg chg="mod">
          <ac:chgData name="Ihor Aleksandrov" userId="c3051032-6b87-4db2-b257-777a0106fbd9" providerId="ADAL" clId="{DF783FCC-C35F-4D2C-B134-D1A27E72D448}" dt="2024-01-26T11:11:00.832" v="133" actId="20577"/>
          <ac:spMkLst>
            <pc:docMk/>
            <pc:sldMk cId="193804735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11:31.596" v="134" actId="478"/>
          <ac:picMkLst>
            <pc:docMk/>
            <pc:sldMk cId="1938047355" sldId="307"/>
            <ac:picMk id="5" creationId="{F9F6D8B4-95C0-C160-F6BC-F60E1B8389DC}"/>
          </ac:picMkLst>
        </pc:picChg>
        <pc:picChg chg="add mod">
          <ac:chgData name="Ihor Aleksandrov" userId="c3051032-6b87-4db2-b257-777a0106fbd9" providerId="ADAL" clId="{DF783FCC-C35F-4D2C-B134-D1A27E72D448}" dt="2024-01-26T11:13:08.952" v="138" actId="1076"/>
          <ac:picMkLst>
            <pc:docMk/>
            <pc:sldMk cId="1938047355" sldId="307"/>
            <ac:picMk id="6" creationId="{9E283F72-3A1C-C9B6-B2F7-8739C40F746A}"/>
          </ac:picMkLst>
        </pc:picChg>
        <pc:picChg chg="del">
          <ac:chgData name="Ihor Aleksandrov" userId="c3051032-6b87-4db2-b257-777a0106fbd9" providerId="ADAL" clId="{DF783FCC-C35F-4D2C-B134-D1A27E72D448}" dt="2024-01-26T11:11:33.613" v="135" actId="478"/>
          <ac:picMkLst>
            <pc:docMk/>
            <pc:sldMk cId="1938047355" sldId="307"/>
            <ac:picMk id="9" creationId="{8DE22683-1DCE-F916-E898-47CF6229B7CE}"/>
          </ac:picMkLst>
        </pc:picChg>
      </pc:sldChg>
      <pc:sldChg chg="add del">
        <pc:chgData name="Ihor Aleksandrov" userId="c3051032-6b87-4db2-b257-777a0106fbd9" providerId="ADAL" clId="{DF783FCC-C35F-4D2C-B134-D1A27E72D448}" dt="2024-01-26T09:36:41.344" v="8" actId="2696"/>
        <pc:sldMkLst>
          <pc:docMk/>
          <pc:sldMk cId="2347286244" sldId="308"/>
        </pc:sldMkLst>
      </pc:sldChg>
      <pc:sldChg chg="addSp delSp modSp add mod">
        <pc:chgData name="Ihor Aleksandrov" userId="c3051032-6b87-4db2-b257-777a0106fbd9" providerId="ADAL" clId="{DF783FCC-C35F-4D2C-B134-D1A27E72D448}" dt="2024-01-26T13:49:38.017" v="476" actId="1076"/>
        <pc:sldMkLst>
          <pc:docMk/>
          <pc:sldMk cId="4274413980" sldId="308"/>
        </pc:sldMkLst>
        <pc:spChg chg="mod">
          <ac:chgData name="Ihor Aleksandrov" userId="c3051032-6b87-4db2-b257-777a0106fbd9" providerId="ADAL" clId="{DF783FCC-C35F-4D2C-B134-D1A27E72D448}" dt="2024-01-26T11:17:29.617" v="150" actId="20577"/>
          <ac:spMkLst>
            <pc:docMk/>
            <pc:sldMk cId="4274413980" sldId="308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DF783FCC-C35F-4D2C-B134-D1A27E72D448}" dt="2024-01-26T13:49:34.226" v="475" actId="478"/>
          <ac:spMkLst>
            <pc:docMk/>
            <pc:sldMk cId="4274413980" sldId="308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3:49:38.017" v="476" actId="1076"/>
          <ac:picMkLst>
            <pc:docMk/>
            <pc:sldMk cId="4274413980" sldId="308"/>
            <ac:picMk id="5" creationId="{CE7009DE-0262-AC3D-D9CE-67DDCC6CEE93}"/>
          </ac:picMkLst>
        </pc:picChg>
        <pc:picChg chg="del">
          <ac:chgData name="Ihor Aleksandrov" userId="c3051032-6b87-4db2-b257-777a0106fbd9" providerId="ADAL" clId="{DF783FCC-C35F-4D2C-B134-D1A27E72D448}" dt="2024-01-26T11:14:40.895" v="149" actId="478"/>
          <ac:picMkLst>
            <pc:docMk/>
            <pc:sldMk cId="4274413980" sldId="308"/>
            <ac:picMk id="6" creationId="{9E283F72-3A1C-C9B6-B2F7-8739C40F746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1:29.316" v="167" actId="1076"/>
        <pc:sldMkLst>
          <pc:docMk/>
          <pc:sldMk cId="3572219502" sldId="309"/>
        </pc:sldMkLst>
        <pc:spChg chg="mod">
          <ac:chgData name="Ihor Aleksandrov" userId="c3051032-6b87-4db2-b257-777a0106fbd9" providerId="ADAL" clId="{DF783FCC-C35F-4D2C-B134-D1A27E72D448}" dt="2024-01-26T11:20:09.576" v="160" actId="20577"/>
          <ac:spMkLst>
            <pc:docMk/>
            <pc:sldMk cId="3572219502" sldId="309"/>
            <ac:spMk id="2" creationId="{53C5D828-9666-E312-B574-9FE965A7D6BE}"/>
          </ac:spMkLst>
        </pc:spChg>
        <pc:spChg chg="del">
          <ac:chgData name="Ihor Aleksandrov" userId="c3051032-6b87-4db2-b257-777a0106fbd9" providerId="ADAL" clId="{DF783FCC-C35F-4D2C-B134-D1A27E72D448}" dt="2024-01-26T11:21:20.104" v="163" actId="478"/>
          <ac:spMkLst>
            <pc:docMk/>
            <pc:sldMk cId="3572219502" sldId="309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1:21:29.316" v="167" actId="1076"/>
          <ac:picMkLst>
            <pc:docMk/>
            <pc:sldMk cId="3572219502" sldId="309"/>
            <ac:picMk id="5" creationId="{7CADBF52-3379-A0DB-C2D3-AD13E50F481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5:23.338" v="173" actId="1076"/>
        <pc:sldMkLst>
          <pc:docMk/>
          <pc:sldMk cId="2777986827" sldId="310"/>
        </pc:sldMkLst>
        <pc:spChg chg="mod">
          <ac:chgData name="Ihor Aleksandrov" userId="c3051032-6b87-4db2-b257-777a0106fbd9" providerId="ADAL" clId="{DF783FCC-C35F-4D2C-B134-D1A27E72D448}" dt="2024-01-26T11:25:12.797" v="169" actId="20577"/>
          <ac:spMkLst>
            <pc:docMk/>
            <pc:sldMk cId="2777986827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25:15.201" v="170" actId="478"/>
          <ac:picMkLst>
            <pc:docMk/>
            <pc:sldMk cId="2777986827" sldId="310"/>
            <ac:picMk id="5" creationId="{7CADBF52-3379-A0DB-C2D3-AD13E50F4810}"/>
          </ac:picMkLst>
        </pc:picChg>
        <pc:picChg chg="add mod">
          <ac:chgData name="Ihor Aleksandrov" userId="c3051032-6b87-4db2-b257-777a0106fbd9" providerId="ADAL" clId="{DF783FCC-C35F-4D2C-B134-D1A27E72D448}" dt="2024-01-26T11:25:23.338" v="173" actId="1076"/>
          <ac:picMkLst>
            <pc:docMk/>
            <pc:sldMk cId="2777986827" sldId="310"/>
            <ac:picMk id="6" creationId="{0FF2F593-A13B-5DDB-88EB-006260BEE328}"/>
          </ac:picMkLst>
        </pc:picChg>
      </pc:sldChg>
      <pc:sldChg chg="modSp add mod ord">
        <pc:chgData name="Ihor Aleksandrov" userId="c3051032-6b87-4db2-b257-777a0106fbd9" providerId="ADAL" clId="{DF783FCC-C35F-4D2C-B134-D1A27E72D448}" dt="2024-01-26T11:50:15.315" v="188" actId="20577"/>
        <pc:sldMkLst>
          <pc:docMk/>
          <pc:sldMk cId="484484455" sldId="311"/>
        </pc:sldMkLst>
        <pc:spChg chg="mod">
          <ac:chgData name="Ihor Aleksandrov" userId="c3051032-6b87-4db2-b257-777a0106fbd9" providerId="ADAL" clId="{DF783FCC-C35F-4D2C-B134-D1A27E72D448}" dt="2024-01-26T11:50:15.315" v="188" actId="20577"/>
          <ac:spMkLst>
            <pc:docMk/>
            <pc:sldMk cId="484484455" sldId="311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F783FCC-C35F-4D2C-B134-D1A27E72D448}" dt="2024-01-26T11:59:10.243" v="218" actId="1076"/>
        <pc:sldMkLst>
          <pc:docMk/>
          <pc:sldMk cId="3071951183" sldId="312"/>
        </pc:sldMkLst>
        <pc:spChg chg="mod">
          <ac:chgData name="Ihor Aleksandrov" userId="c3051032-6b87-4db2-b257-777a0106fbd9" providerId="ADAL" clId="{DF783FCC-C35F-4D2C-B134-D1A27E72D448}" dt="2024-01-26T11:58:37.056" v="212" actId="20577"/>
          <ac:spMkLst>
            <pc:docMk/>
            <pc:sldMk cId="3071951183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59:10.243" v="218" actId="1076"/>
          <ac:picMkLst>
            <pc:docMk/>
            <pc:sldMk cId="3071951183" sldId="312"/>
            <ac:picMk id="5" creationId="{A4BEC793-F7E8-D57E-E495-4A952075089A}"/>
          </ac:picMkLst>
        </pc:picChg>
        <pc:picChg chg="del">
          <ac:chgData name="Ihor Aleksandrov" userId="c3051032-6b87-4db2-b257-777a0106fbd9" providerId="ADAL" clId="{DF783FCC-C35F-4D2C-B134-D1A27E72D448}" dt="2024-01-26T11:58:39.250" v="213" actId="478"/>
          <ac:picMkLst>
            <pc:docMk/>
            <pc:sldMk cId="3071951183" sldId="312"/>
            <ac:picMk id="6" creationId="{0FF2F593-A13B-5DDB-88EB-006260BEE328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1:57.105" v="243"/>
        <pc:sldMkLst>
          <pc:docMk/>
          <pc:sldMk cId="4014532755" sldId="313"/>
        </pc:sldMkLst>
        <pc:spChg chg="mod">
          <ac:chgData name="Ihor Aleksandrov" userId="c3051032-6b87-4db2-b257-777a0106fbd9" providerId="ADAL" clId="{DF783FCC-C35F-4D2C-B134-D1A27E72D448}" dt="2024-01-26T12:26:21.004" v="225" actId="20577"/>
          <ac:spMkLst>
            <pc:docMk/>
            <pc:sldMk cId="4014532755" sldId="313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26:40.665" v="226" actId="478"/>
          <ac:picMkLst>
            <pc:docMk/>
            <pc:sldMk cId="4014532755" sldId="313"/>
            <ac:picMk id="5" creationId="{A4BEC793-F7E8-D57E-E495-4A952075089A}"/>
          </ac:picMkLst>
        </pc:picChg>
        <pc:picChg chg="add mod">
          <ac:chgData name="Ihor Aleksandrov" userId="c3051032-6b87-4db2-b257-777a0106fbd9" providerId="ADAL" clId="{DF783FCC-C35F-4D2C-B134-D1A27E72D448}" dt="2024-01-26T12:26:48.160" v="230" actId="1076"/>
          <ac:picMkLst>
            <pc:docMk/>
            <pc:sldMk cId="4014532755" sldId="313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1:57.105" v="243"/>
          <ac:picMkLst>
            <pc:docMk/>
            <pc:sldMk cId="4014532755" sldId="313"/>
            <ac:picMk id="8" creationId="{C31A8AEA-045D-CA8D-2F87-86C7BC7F214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2:51.622" v="251" actId="1076"/>
        <pc:sldMkLst>
          <pc:docMk/>
          <pc:sldMk cId="2667496052" sldId="314"/>
        </pc:sldMkLst>
        <pc:spChg chg="mod">
          <ac:chgData name="Ihor Aleksandrov" userId="c3051032-6b87-4db2-b257-777a0106fbd9" providerId="ADAL" clId="{DF783FCC-C35F-4D2C-B134-D1A27E72D448}" dt="2024-01-26T12:31:25.149" v="239" actId="20577"/>
          <ac:spMkLst>
            <pc:docMk/>
            <pc:sldMk cId="2667496052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2:22.536" v="247" actId="1076"/>
          <ac:picMkLst>
            <pc:docMk/>
            <pc:sldMk cId="2667496052" sldId="314"/>
            <ac:picMk id="5" creationId="{2A84FB53-5035-A5A9-7433-F22FB7E72F74}"/>
          </ac:picMkLst>
        </pc:picChg>
        <pc:picChg chg="del">
          <ac:chgData name="Ihor Aleksandrov" userId="c3051032-6b87-4db2-b257-777a0106fbd9" providerId="ADAL" clId="{DF783FCC-C35F-4D2C-B134-D1A27E72D448}" dt="2024-01-26T12:31:28.180" v="240" actId="478"/>
          <ac:picMkLst>
            <pc:docMk/>
            <pc:sldMk cId="2667496052" sldId="314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2:51.622" v="251" actId="1076"/>
          <ac:picMkLst>
            <pc:docMk/>
            <pc:sldMk cId="2667496052" sldId="314"/>
            <ac:picMk id="8" creationId="{788EF69A-41E4-9FC3-E1EB-9468A0CB8CE3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5:46.374" v="267" actId="14100"/>
        <pc:sldMkLst>
          <pc:docMk/>
          <pc:sldMk cId="2503154780" sldId="315"/>
        </pc:sldMkLst>
        <pc:spChg chg="mod">
          <ac:chgData name="Ihor Aleksandrov" userId="c3051032-6b87-4db2-b257-777a0106fbd9" providerId="ADAL" clId="{DF783FCC-C35F-4D2C-B134-D1A27E72D448}" dt="2024-01-26T12:35:02.030" v="257" actId="20577"/>
          <ac:spMkLst>
            <pc:docMk/>
            <pc:sldMk cId="2503154780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35:05.874" v="258" actId="478"/>
          <ac:picMkLst>
            <pc:docMk/>
            <pc:sldMk cId="2503154780" sldId="315"/>
            <ac:picMk id="5" creationId="{2A84FB53-5035-A5A9-7433-F22FB7E72F74}"/>
          </ac:picMkLst>
        </pc:picChg>
        <pc:picChg chg="add mod">
          <ac:chgData name="Ihor Aleksandrov" userId="c3051032-6b87-4db2-b257-777a0106fbd9" providerId="ADAL" clId="{DF783FCC-C35F-4D2C-B134-D1A27E72D448}" dt="2024-01-26T12:35:23.497" v="262" actId="1076"/>
          <ac:picMkLst>
            <pc:docMk/>
            <pc:sldMk cId="2503154780" sldId="315"/>
            <ac:picMk id="6" creationId="{9A2F53BF-A25F-C5EF-07AB-3F824C4EA8C5}"/>
          </ac:picMkLst>
        </pc:picChg>
        <pc:picChg chg="del">
          <ac:chgData name="Ihor Aleksandrov" userId="c3051032-6b87-4db2-b257-777a0106fbd9" providerId="ADAL" clId="{DF783FCC-C35F-4D2C-B134-D1A27E72D448}" dt="2024-01-26T12:35:07.679" v="259" actId="478"/>
          <ac:picMkLst>
            <pc:docMk/>
            <pc:sldMk cId="2503154780" sldId="315"/>
            <ac:picMk id="8" creationId="{788EF69A-41E4-9FC3-E1EB-9468A0CB8CE3}"/>
          </ac:picMkLst>
        </pc:picChg>
        <pc:picChg chg="add mod">
          <ac:chgData name="Ihor Aleksandrov" userId="c3051032-6b87-4db2-b257-777a0106fbd9" providerId="ADAL" clId="{DF783FCC-C35F-4D2C-B134-D1A27E72D448}" dt="2024-01-26T12:35:46.374" v="267" actId="14100"/>
          <ac:picMkLst>
            <pc:docMk/>
            <pc:sldMk cId="2503154780" sldId="315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8:40.524" v="289"/>
        <pc:sldMkLst>
          <pc:docMk/>
          <pc:sldMk cId="4210310787" sldId="316"/>
        </pc:sldMkLst>
        <pc:spChg chg="mod">
          <ac:chgData name="Ihor Aleksandrov" userId="c3051032-6b87-4db2-b257-777a0106fbd9" providerId="ADAL" clId="{DF783FCC-C35F-4D2C-B134-D1A27E72D448}" dt="2024-01-26T12:37:58.438" v="279" actId="20577"/>
          <ac:spMkLst>
            <pc:docMk/>
            <pc:sldMk cId="4210310787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8:18.643" v="284" actId="1076"/>
          <ac:picMkLst>
            <pc:docMk/>
            <pc:sldMk cId="4210310787" sldId="316"/>
            <ac:picMk id="5" creationId="{8E7A6064-484E-B30C-7E3A-19B2D5316902}"/>
          </ac:picMkLst>
        </pc:picChg>
        <pc:picChg chg="del">
          <ac:chgData name="Ihor Aleksandrov" userId="c3051032-6b87-4db2-b257-777a0106fbd9" providerId="ADAL" clId="{DF783FCC-C35F-4D2C-B134-D1A27E72D448}" dt="2024-01-26T12:37:50.476" v="269" actId="478"/>
          <ac:picMkLst>
            <pc:docMk/>
            <pc:sldMk cId="4210310787" sldId="316"/>
            <ac:picMk id="6" creationId="{9A2F53BF-A25F-C5EF-07AB-3F824C4EA8C5}"/>
          </ac:picMkLst>
        </pc:picChg>
        <pc:picChg chg="add mod">
          <ac:chgData name="Ihor Aleksandrov" userId="c3051032-6b87-4db2-b257-777a0106fbd9" providerId="ADAL" clId="{DF783FCC-C35F-4D2C-B134-D1A27E72D448}" dt="2024-01-26T12:38:40.524" v="289"/>
          <ac:picMkLst>
            <pc:docMk/>
            <pc:sldMk cId="4210310787" sldId="316"/>
            <ac:picMk id="8" creationId="{5275D103-485B-C43F-327E-ED0BECCAB575}"/>
          </ac:picMkLst>
        </pc:picChg>
        <pc:picChg chg="del">
          <ac:chgData name="Ihor Aleksandrov" userId="c3051032-6b87-4db2-b257-777a0106fbd9" providerId="ADAL" clId="{DF783FCC-C35F-4D2C-B134-D1A27E72D448}" dt="2024-01-26T12:38:02.286" v="280" actId="478"/>
          <ac:picMkLst>
            <pc:docMk/>
            <pc:sldMk cId="4210310787" sldId="316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0:46.440" v="310" actId="1076"/>
        <pc:sldMkLst>
          <pc:docMk/>
          <pc:sldMk cId="1401046882" sldId="317"/>
        </pc:sldMkLst>
        <pc:spChg chg="mod">
          <ac:chgData name="Ihor Aleksandrov" userId="c3051032-6b87-4db2-b257-777a0106fbd9" providerId="ADAL" clId="{DF783FCC-C35F-4D2C-B134-D1A27E72D448}" dt="2024-01-26T12:39:56.941" v="299" actId="20577"/>
          <ac:spMkLst>
            <pc:docMk/>
            <pc:sldMk cId="1401046882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40:00.564" v="300" actId="478"/>
          <ac:picMkLst>
            <pc:docMk/>
            <pc:sldMk cId="1401046882" sldId="317"/>
            <ac:picMk id="5" creationId="{8E7A6064-484E-B30C-7E3A-19B2D5316902}"/>
          </ac:picMkLst>
        </pc:picChg>
        <pc:picChg chg="add mod">
          <ac:chgData name="Ihor Aleksandrov" userId="c3051032-6b87-4db2-b257-777a0106fbd9" providerId="ADAL" clId="{DF783FCC-C35F-4D2C-B134-D1A27E72D448}" dt="2024-01-26T12:40:42.603" v="309" actId="1076"/>
          <ac:picMkLst>
            <pc:docMk/>
            <pc:sldMk cId="1401046882" sldId="317"/>
            <ac:picMk id="6" creationId="{C1BEC785-1A5C-BC57-8AF1-75EF2EF4F5B0}"/>
          </ac:picMkLst>
        </pc:picChg>
        <pc:picChg chg="del">
          <ac:chgData name="Ihor Aleksandrov" userId="c3051032-6b87-4db2-b257-777a0106fbd9" providerId="ADAL" clId="{DF783FCC-C35F-4D2C-B134-D1A27E72D448}" dt="2024-01-26T12:40:02.322" v="301" actId="478"/>
          <ac:picMkLst>
            <pc:docMk/>
            <pc:sldMk cId="1401046882" sldId="317"/>
            <ac:picMk id="8" creationId="{5275D103-485B-C43F-327E-ED0BECCAB575}"/>
          </ac:picMkLst>
        </pc:picChg>
        <pc:picChg chg="add mod">
          <ac:chgData name="Ihor Aleksandrov" userId="c3051032-6b87-4db2-b257-777a0106fbd9" providerId="ADAL" clId="{DF783FCC-C35F-4D2C-B134-D1A27E72D448}" dt="2024-01-26T12:40:46.440" v="310" actId="1076"/>
          <ac:picMkLst>
            <pc:docMk/>
            <pc:sldMk cId="1401046882" sldId="317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3:27.844" v="342" actId="1076"/>
        <pc:sldMkLst>
          <pc:docMk/>
          <pc:sldMk cId="701027107" sldId="318"/>
        </pc:sldMkLst>
        <pc:spChg chg="mod">
          <ac:chgData name="Ihor Aleksandrov" userId="c3051032-6b87-4db2-b257-777a0106fbd9" providerId="ADAL" clId="{DF783FCC-C35F-4D2C-B134-D1A27E72D448}" dt="2024-01-26T12:42:31.864" v="330" actId="20577"/>
          <ac:spMkLst>
            <pc:docMk/>
            <pc:sldMk cId="701027107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43:04.267" v="336" actId="1076"/>
          <ac:picMkLst>
            <pc:docMk/>
            <pc:sldMk cId="701027107" sldId="318"/>
            <ac:picMk id="5" creationId="{C9E7A61D-7A9F-90BF-2073-99800DC02183}"/>
          </ac:picMkLst>
        </pc:picChg>
        <pc:picChg chg="del">
          <ac:chgData name="Ihor Aleksandrov" userId="c3051032-6b87-4db2-b257-777a0106fbd9" providerId="ADAL" clId="{DF783FCC-C35F-4D2C-B134-D1A27E72D448}" dt="2024-01-26T12:42:35.321" v="331" actId="478"/>
          <ac:picMkLst>
            <pc:docMk/>
            <pc:sldMk cId="701027107" sldId="318"/>
            <ac:picMk id="6" creationId="{C1BEC785-1A5C-BC57-8AF1-75EF2EF4F5B0}"/>
          </ac:picMkLst>
        </pc:picChg>
        <pc:picChg chg="add mod">
          <ac:chgData name="Ihor Aleksandrov" userId="c3051032-6b87-4db2-b257-777a0106fbd9" providerId="ADAL" clId="{DF783FCC-C35F-4D2C-B134-D1A27E72D448}" dt="2024-01-26T12:43:27.844" v="342" actId="1076"/>
          <ac:picMkLst>
            <pc:docMk/>
            <pc:sldMk cId="701027107" sldId="318"/>
            <ac:picMk id="8" creationId="{38F011CA-CFEE-3631-F749-FEC935A4A03A}"/>
          </ac:picMkLst>
        </pc:picChg>
        <pc:picChg chg="del">
          <ac:chgData name="Ihor Aleksandrov" userId="c3051032-6b87-4db2-b257-777a0106fbd9" providerId="ADAL" clId="{DF783FCC-C35F-4D2C-B134-D1A27E72D448}" dt="2024-01-26T12:42:37.555" v="332" actId="478"/>
          <ac:picMkLst>
            <pc:docMk/>
            <pc:sldMk cId="701027107" sldId="318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57:35.107" v="378" actId="1076"/>
        <pc:sldMkLst>
          <pc:docMk/>
          <pc:sldMk cId="166848246" sldId="319"/>
        </pc:sldMkLst>
        <pc:spChg chg="mod">
          <ac:chgData name="Ihor Aleksandrov" userId="c3051032-6b87-4db2-b257-777a0106fbd9" providerId="ADAL" clId="{DF783FCC-C35F-4D2C-B134-D1A27E72D448}" dt="2024-01-26T12:52:25.573" v="373" actId="20577"/>
          <ac:spMkLst>
            <pc:docMk/>
            <pc:sldMk cId="1668482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52:30.351" v="374" actId="478"/>
          <ac:picMkLst>
            <pc:docMk/>
            <pc:sldMk cId="166848246" sldId="319"/>
            <ac:picMk id="5" creationId="{C9E7A61D-7A9F-90BF-2073-99800DC02183}"/>
          </ac:picMkLst>
        </pc:picChg>
        <pc:picChg chg="add mod">
          <ac:chgData name="Ihor Aleksandrov" userId="c3051032-6b87-4db2-b257-777a0106fbd9" providerId="ADAL" clId="{DF783FCC-C35F-4D2C-B134-D1A27E72D448}" dt="2024-01-26T12:57:35.107" v="378" actId="1076"/>
          <ac:picMkLst>
            <pc:docMk/>
            <pc:sldMk cId="166848246" sldId="319"/>
            <ac:picMk id="6" creationId="{A6296786-68CA-315E-9A7E-1157749A9EE6}"/>
          </ac:picMkLst>
        </pc:picChg>
        <pc:picChg chg="del">
          <ac:chgData name="Ihor Aleksandrov" userId="c3051032-6b87-4db2-b257-777a0106fbd9" providerId="ADAL" clId="{DF783FCC-C35F-4D2C-B134-D1A27E72D448}" dt="2024-01-26T12:52:32.169" v="375" actId="478"/>
          <ac:picMkLst>
            <pc:docMk/>
            <pc:sldMk cId="166848246" sldId="319"/>
            <ac:picMk id="8" creationId="{38F011CA-CFEE-3631-F749-FEC935A4A03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10.980" v="418" actId="22"/>
        <pc:sldMkLst>
          <pc:docMk/>
          <pc:sldMk cId="2292472459" sldId="320"/>
        </pc:sldMkLst>
        <pc:spChg chg="mod">
          <ac:chgData name="Ihor Aleksandrov" userId="c3051032-6b87-4db2-b257-777a0106fbd9" providerId="ADAL" clId="{DF783FCC-C35F-4D2C-B134-D1A27E72D448}" dt="2024-01-26T13:05:00.672" v="415" actId="20577"/>
          <ac:spMkLst>
            <pc:docMk/>
            <pc:sldMk cId="2292472459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3:05:03.560" v="416" actId="1076"/>
          <ac:picMkLst>
            <pc:docMk/>
            <pc:sldMk cId="2292472459" sldId="320"/>
            <ac:picMk id="5" creationId="{96D28E5B-C3E7-BFA3-AAE0-7B1931753B37}"/>
          </ac:picMkLst>
        </pc:picChg>
        <pc:picChg chg="del">
          <ac:chgData name="Ihor Aleksandrov" userId="c3051032-6b87-4db2-b257-777a0106fbd9" providerId="ADAL" clId="{DF783FCC-C35F-4D2C-B134-D1A27E72D448}" dt="2024-01-26T13:04:28.153" v="405" actId="478"/>
          <ac:picMkLst>
            <pc:docMk/>
            <pc:sldMk cId="2292472459" sldId="320"/>
            <ac:picMk id="6" creationId="{A6296786-68CA-315E-9A7E-1157749A9EE6}"/>
          </ac:picMkLst>
        </pc:picChg>
        <pc:picChg chg="add del">
          <ac:chgData name="Ihor Aleksandrov" userId="c3051032-6b87-4db2-b257-777a0106fbd9" providerId="ADAL" clId="{DF783FCC-C35F-4D2C-B134-D1A27E72D448}" dt="2024-01-26T13:05:10.980" v="418" actId="22"/>
          <ac:picMkLst>
            <pc:docMk/>
            <pc:sldMk cId="2292472459" sldId="320"/>
            <ac:picMk id="8" creationId="{554A2027-36D0-B7EA-D3DD-F719AF23123B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24.717" v="423" actId="1076"/>
        <pc:sldMkLst>
          <pc:docMk/>
          <pc:sldMk cId="1322111015" sldId="321"/>
        </pc:sldMkLst>
        <pc:picChg chg="del">
          <ac:chgData name="Ihor Aleksandrov" userId="c3051032-6b87-4db2-b257-777a0106fbd9" providerId="ADAL" clId="{DF783FCC-C35F-4D2C-B134-D1A27E72D448}" dt="2024-01-26T13:05:21.645" v="422" actId="478"/>
          <ac:picMkLst>
            <pc:docMk/>
            <pc:sldMk cId="1322111015" sldId="321"/>
            <ac:picMk id="5" creationId="{96D28E5B-C3E7-BFA3-AAE0-7B1931753B37}"/>
          </ac:picMkLst>
        </pc:picChg>
        <pc:picChg chg="add mod">
          <ac:chgData name="Ihor Aleksandrov" userId="c3051032-6b87-4db2-b257-777a0106fbd9" providerId="ADAL" clId="{DF783FCC-C35F-4D2C-B134-D1A27E72D448}" dt="2024-01-26T13:05:24.717" v="423" actId="1076"/>
          <ac:picMkLst>
            <pc:docMk/>
            <pc:sldMk cId="1322111015" sldId="321"/>
            <ac:picMk id="6" creationId="{04B218F6-449B-2F93-DB6F-C091B7A2D68D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6:32.202" v="432" actId="1076"/>
        <pc:sldMkLst>
          <pc:docMk/>
          <pc:sldMk cId="3503328695" sldId="322"/>
        </pc:sldMkLst>
        <pc:picChg chg="add mod">
          <ac:chgData name="Ihor Aleksandrov" userId="c3051032-6b87-4db2-b257-777a0106fbd9" providerId="ADAL" clId="{DF783FCC-C35F-4D2C-B134-D1A27E72D448}" dt="2024-01-26T13:06:25.597" v="429" actId="1076"/>
          <ac:picMkLst>
            <pc:docMk/>
            <pc:sldMk cId="3503328695" sldId="322"/>
            <ac:picMk id="5" creationId="{9C4BF8C2-EC18-9A18-0A44-8EB1C9CE1208}"/>
          </ac:picMkLst>
        </pc:picChg>
        <pc:picChg chg="del">
          <ac:chgData name="Ihor Aleksandrov" userId="c3051032-6b87-4db2-b257-777a0106fbd9" providerId="ADAL" clId="{DF783FCC-C35F-4D2C-B134-D1A27E72D448}" dt="2024-01-26T13:05:58.351" v="425" actId="478"/>
          <ac:picMkLst>
            <pc:docMk/>
            <pc:sldMk cId="3503328695" sldId="322"/>
            <ac:picMk id="6" creationId="{04B218F6-449B-2F93-DB6F-C091B7A2D68D}"/>
          </ac:picMkLst>
        </pc:picChg>
        <pc:picChg chg="add mod">
          <ac:chgData name="Ihor Aleksandrov" userId="c3051032-6b87-4db2-b257-777a0106fbd9" providerId="ADAL" clId="{DF783FCC-C35F-4D2C-B134-D1A27E72D448}" dt="2024-01-26T13:06:32.202" v="432" actId="1076"/>
          <ac:picMkLst>
            <pc:docMk/>
            <pc:sldMk cId="3503328695" sldId="322"/>
            <ac:picMk id="8" creationId="{70532B56-37B8-7540-3150-B8251ACB964C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8:01.330" v="440" actId="1076"/>
        <pc:sldMkLst>
          <pc:docMk/>
          <pc:sldMk cId="362375175" sldId="323"/>
        </pc:sldMkLst>
        <pc:picChg chg="del">
          <ac:chgData name="Ihor Aleksandrov" userId="c3051032-6b87-4db2-b257-777a0106fbd9" providerId="ADAL" clId="{DF783FCC-C35F-4D2C-B134-D1A27E72D448}" dt="2024-01-26T13:07:52.593" v="435" actId="478"/>
          <ac:picMkLst>
            <pc:docMk/>
            <pc:sldMk cId="362375175" sldId="323"/>
            <ac:picMk id="5" creationId="{9C4BF8C2-EC18-9A18-0A44-8EB1C9CE1208}"/>
          </ac:picMkLst>
        </pc:picChg>
        <pc:picChg chg="add mod">
          <ac:chgData name="Ihor Aleksandrov" userId="c3051032-6b87-4db2-b257-777a0106fbd9" providerId="ADAL" clId="{DF783FCC-C35F-4D2C-B134-D1A27E72D448}" dt="2024-01-26T13:08:01.330" v="440" actId="1076"/>
          <ac:picMkLst>
            <pc:docMk/>
            <pc:sldMk cId="362375175" sldId="323"/>
            <ac:picMk id="6" creationId="{BB101808-A913-0FD5-1B8C-DA75C36C2155}"/>
          </ac:picMkLst>
        </pc:picChg>
        <pc:picChg chg="del">
          <ac:chgData name="Ihor Aleksandrov" userId="c3051032-6b87-4db2-b257-777a0106fbd9" providerId="ADAL" clId="{DF783FCC-C35F-4D2C-B134-D1A27E72D448}" dt="2024-01-26T13:07:49.273" v="434" actId="478"/>
          <ac:picMkLst>
            <pc:docMk/>
            <pc:sldMk cId="362375175" sldId="323"/>
            <ac:picMk id="8" creationId="{70532B56-37B8-7540-3150-B8251ACB964C}"/>
          </ac:picMkLst>
        </pc:picChg>
      </pc:sldChg>
      <pc:sldMasterChg chg="add del addSldLayout delSldLayout">
        <pc:chgData name="Ihor Aleksandrov" userId="c3051032-6b87-4db2-b257-777a0106fbd9" providerId="ADAL" clId="{DF783FCC-C35F-4D2C-B134-D1A27E72D448}" dt="2024-01-26T09:36:25.550" v="6" actId="2696"/>
        <pc:sldMasterMkLst>
          <pc:docMk/>
          <pc:sldMasterMk cId="1579723609" sldId="2147483660"/>
        </pc:sldMasterMkLst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357226012" sldId="214748365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416164443" sldId="2147483652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566824437" sldId="2147483653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529685914" sldId="2147483654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71059010" sldId="2147483655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583042130" sldId="2147483656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1902003" sldId="2147483657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454445818" sldId="2147483658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042422475" sldId="2147483659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639927661" sldId="214748366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 dirty="0"/>
            <a:t>GitHub DevOps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2240D41D-9269-4094-AEBC-1664425632DB}">
      <dgm:prSet/>
      <dgm:spPr/>
      <dgm:t>
        <a:bodyPr/>
        <a:lstStyle/>
        <a:p>
          <a:r>
            <a:rPr lang="en-US" dirty="0"/>
            <a:t>Azure DevOps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23766FE5-DD90-4BD8-82A9-33CBDF55210E}" type="parTrans" cxnId="{99A6CC83-AE40-4A47-9C08-1C60E1C3B682}">
      <dgm:prSet/>
      <dgm:spPr/>
      <dgm:t>
        <a:bodyPr/>
        <a:lstStyle/>
        <a:p>
          <a:endParaRPr lang="ru-UA"/>
        </a:p>
      </dgm:t>
    </dgm:pt>
    <dgm:pt modelId="{474E530C-8388-441E-8514-9E5C43069E6C}" type="sibTrans" cxnId="{99A6CC83-AE40-4A47-9C08-1C60E1C3B682}">
      <dgm:prSet/>
      <dgm:spPr/>
      <dgm:t>
        <a:bodyPr/>
        <a:lstStyle/>
        <a:p>
          <a:endParaRPr lang="ru-UA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ECE9EB2-DDA7-42FC-BF9E-18B0138FE3B5}" type="pres">
      <dgm:prSet presAssocID="{7B2C8051-D046-465E-BB80-77D9BB7B38CD}" presName="sp" presStyleCnt="0"/>
      <dgm:spPr/>
    </dgm:pt>
    <dgm:pt modelId="{365DAA1E-0EA2-4779-BA2C-86211B24E914}" type="pres">
      <dgm:prSet presAssocID="{2240D41D-9269-4094-AEBC-1664425632DB}" presName="linNode" presStyleCnt="0"/>
      <dgm:spPr/>
    </dgm:pt>
    <dgm:pt modelId="{B6CE390F-56AC-45A8-A0DF-3A7B8C2FEB1E}" type="pres">
      <dgm:prSet presAssocID="{2240D41D-9269-4094-AEBC-1664425632DB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99A6CC83-AE40-4A47-9C08-1C60E1C3B682}" srcId="{1C600E66-A0CB-470F-8514-C91590285CB3}" destId="{2240D41D-9269-4094-AEBC-1664425632DB}" srcOrd="1" destOrd="0" parTransId="{23766FE5-DD90-4BD8-82A9-33CBDF55210E}" sibTransId="{474E530C-8388-441E-8514-9E5C43069E6C}"/>
    <dgm:cxn modelId="{30C6AD8A-2368-4D50-9E5F-AACEB3623078}" type="presOf" srcId="{2240D41D-9269-4094-AEBC-1664425632DB}" destId="{B6CE390F-56AC-45A8-A0DF-3A7B8C2FEB1E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  <dgm:cxn modelId="{A1CEFADC-E666-418E-A8EF-60AF891E80F1}" type="presParOf" srcId="{76D6B6BC-F8F0-4466-930A-673E438AD175}" destId="{4ECE9EB2-DDA7-42FC-BF9E-18B0138FE3B5}" srcOrd="1" destOrd="0" presId="urn:microsoft.com/office/officeart/2005/8/layout/vList5"/>
    <dgm:cxn modelId="{EA31EEF1-153D-49E7-9DDC-711023DD751D}" type="presParOf" srcId="{76D6B6BC-F8F0-4466-930A-673E438AD175}" destId="{365DAA1E-0EA2-4779-BA2C-86211B24E914}" srcOrd="2" destOrd="0" presId="urn:microsoft.com/office/officeart/2005/8/layout/vList5"/>
    <dgm:cxn modelId="{6BFF6DAC-E656-484E-8838-F79ECABD3DD1}" type="presParOf" srcId="{365DAA1E-0EA2-4779-BA2C-86211B24E914}" destId="{B6CE390F-56AC-45A8-A0DF-3A7B8C2FEB1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044999" y="33"/>
          <a:ext cx="2300624" cy="1321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GitHub DevOps</a:t>
          </a:r>
        </a:p>
      </dsp:txBody>
      <dsp:txXfrm>
        <a:off x="2109495" y="64529"/>
        <a:ext cx="2171632" cy="1192225"/>
      </dsp:txXfrm>
    </dsp:sp>
    <dsp:sp modelId="{B6CE390F-56AC-45A8-A0DF-3A7B8C2FEB1E}">
      <dsp:nvSpPr>
        <dsp:cNvPr id="0" name=""/>
        <dsp:cNvSpPr/>
      </dsp:nvSpPr>
      <dsp:spPr>
        <a:xfrm>
          <a:off x="2044999" y="1387311"/>
          <a:ext cx="2300624" cy="1321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Azure DevOps</a:t>
          </a:r>
        </a:p>
      </dsp:txBody>
      <dsp:txXfrm>
        <a:off x="2109495" y="1451807"/>
        <a:ext cx="2171632" cy="1192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30.01.2024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62EF-F649-4BF0-B0CB-D71423952154}" type="datetime1">
              <a:rPr lang="ru-UA" smtClean="0"/>
              <a:t>30.01.2024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991-4203-48C2-B120-290746D8BC41}" type="datetime1">
              <a:rPr lang="ru-UA" smtClean="0"/>
              <a:t>30.01.2024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B121-CB86-4DCF-9E3D-2A0553392796}" type="datetime1">
              <a:rPr lang="ru-UA" smtClean="0"/>
              <a:t>30.01.2024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913-2051-48A1-86F2-D1DABB2E6F13}" type="datetime1">
              <a:rPr lang="ru-UA" smtClean="0"/>
              <a:t>30.01.2024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975F-BA21-4E1C-99B6-ABED30F89540}" type="datetime1">
              <a:rPr lang="ru-UA" smtClean="0"/>
              <a:t>30.01.2024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85F2-FE43-4F23-9D2D-558360D289A8}" type="datetime1">
              <a:rPr lang="ru-UA" smtClean="0"/>
              <a:t>30.01.2024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3F1E-25D4-4C19-9C16-57D27B598CE0}" type="datetime1">
              <a:rPr lang="ru-UA" smtClean="0"/>
              <a:t>30.01.2024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DAB-FCC6-443D-91B5-F43A7B78C6B9}" type="datetime1">
              <a:rPr lang="ru-UA" smtClean="0"/>
              <a:t>30.01.2024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925C-949E-4C3F-B87F-94A502A4557F}" type="datetime1">
              <a:rPr lang="ru-UA" smtClean="0"/>
              <a:t>30.01.2024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D01-0F29-4954-897C-1CC212183DBB}" type="datetime1">
              <a:rPr lang="ru-UA" smtClean="0"/>
              <a:t>30.01.2024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95DC-0E76-47E5-A99D-2467BE30280E}" type="datetime1">
              <a:rPr lang="ru-UA" smtClean="0"/>
              <a:t>30.01.2024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26BF-809C-4659-95F5-CCF148063973}" type="datetime1">
              <a:rPr lang="ru-UA" smtClean="0"/>
              <a:t>30.01.2024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C65D-56A3-455E-BFA5-3848A656380B}" type="datetime1">
              <a:rPr lang="ru-UA" smtClean="0"/>
              <a:t>30.01.2024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B79E6-2B08-45F0-89F7-F914E581FDE2}" type="datetime1">
              <a:rPr lang="ru-UA" smtClean="0"/>
              <a:t>30.01.2024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44D1B-5235-486F-A999-CD74520911B6}" type="datetime1">
              <a:rPr lang="ru-UA" smtClean="0"/>
              <a:t>30.01.2024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Step 3. Cloud Platforms</a:t>
            </a:r>
            <a:endParaRPr lang="ru-UA" sz="8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tx1"/>
                </a:solidFill>
              </a:rPr>
              <a:t>Step 1 - Model - ver. 1</a:t>
            </a:r>
            <a:endParaRPr lang="ru-UA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Community cloud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C095D-23A0-6EB5-A692-3463FA17B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4" y="1469015"/>
            <a:ext cx="7258052" cy="362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2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Multicloud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757A9F-BD9C-A31F-7352-3F6C528D2EE0}"/>
              </a:ext>
            </a:extLst>
          </p:cNvPr>
          <p:cNvSpPr/>
          <p:nvPr/>
        </p:nvSpPr>
        <p:spPr>
          <a:xfrm>
            <a:off x="6096000" y="1717964"/>
            <a:ext cx="4835236" cy="31898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949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Shared Responsibility Model in Cloud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84153-5E83-C592-CA51-70C2A75A0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746" y="1226892"/>
            <a:ext cx="7449308" cy="419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14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Amazon Web Services (AWS)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13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 Fundamentals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5CB6A8-170B-0A95-F7B1-2340F8B4CEF9}"/>
              </a:ext>
            </a:extLst>
          </p:cNvPr>
          <p:cNvSpPr/>
          <p:nvPr/>
        </p:nvSpPr>
        <p:spPr>
          <a:xfrm>
            <a:off x="5375564" y="1574019"/>
            <a:ext cx="5624945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73115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Identity and Access Management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62B67A-3041-F4A9-227C-D55324211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074" y="1454932"/>
            <a:ext cx="7432148" cy="371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5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Compute Services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(EC2)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07613-C653-F3B8-30C3-06F487153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169" y="497117"/>
            <a:ext cx="5706614" cy="516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81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Compute Services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(Lambda Function)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CA0E5-C7C0-5485-0D63-615AE333F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280" y="2363331"/>
            <a:ext cx="7722239" cy="213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46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Compute Services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(Container Service)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20DF2-D833-480D-E1E8-F7CB11EB6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009" y="1727021"/>
            <a:ext cx="7242464" cy="340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2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422236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Simple Storage Service (AWS S3)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61FDE0-C929-D54E-5849-7BB80024BE7F}"/>
              </a:ext>
            </a:extLst>
          </p:cNvPr>
          <p:cNvSpPr/>
          <p:nvPr/>
        </p:nvSpPr>
        <p:spPr>
          <a:xfrm>
            <a:off x="5597236" y="1574019"/>
            <a:ext cx="5430982" cy="3510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1544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485357"/>
              </p:ext>
            </p:extLst>
          </p:nvPr>
        </p:nvGraphicFramePr>
        <p:xfrm>
          <a:off x="4654732" y="1482436"/>
          <a:ext cx="6390623" cy="2708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1967266"/>
            <a:ext cx="274089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Elastic Block Store(EBS)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61FDE0-C929-D54E-5849-7BB80024BE7F}"/>
              </a:ext>
            </a:extLst>
          </p:cNvPr>
          <p:cNvSpPr/>
          <p:nvPr/>
        </p:nvSpPr>
        <p:spPr>
          <a:xfrm>
            <a:off x="5597236" y="1574019"/>
            <a:ext cx="5430982" cy="3510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188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1967266"/>
            <a:ext cx="274089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Amazon Virtual Private Cloud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2D8061-02B1-D0E3-327E-EA7A0006A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558511"/>
            <a:ext cx="7581620" cy="498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95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1967266"/>
            <a:ext cx="274089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Direct Connect Service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924C32-8778-CC09-1D6D-A42819194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619" y="766205"/>
            <a:ext cx="4343072" cy="541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42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1967266"/>
            <a:ext cx="2740891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Amazon Relational Database Service (Amazon RDS)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D0CCB-06B6-92DA-7675-CE06ED94F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722" y="1967266"/>
            <a:ext cx="6833508" cy="341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02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1967266"/>
            <a:ext cx="274089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 DynamoDB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96758-7109-1721-DE30-C0FF9CDF8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765" y="1764735"/>
            <a:ext cx="6855269" cy="295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68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1967266"/>
            <a:ext cx="274089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Amazon Aurora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DFF6D0-1A8F-26B6-849C-674F283FA0E9}"/>
              </a:ext>
            </a:extLst>
          </p:cNvPr>
          <p:cNvSpPr/>
          <p:nvPr/>
        </p:nvSpPr>
        <p:spPr>
          <a:xfrm>
            <a:off x="6096000" y="1967266"/>
            <a:ext cx="4932218" cy="2940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08917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1967266"/>
            <a:ext cx="274089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CloudWatch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DFF6D0-1A8F-26B6-849C-674F283FA0E9}"/>
              </a:ext>
            </a:extLst>
          </p:cNvPr>
          <p:cNvSpPr/>
          <p:nvPr/>
        </p:nvSpPr>
        <p:spPr>
          <a:xfrm>
            <a:off x="6096000" y="1967266"/>
            <a:ext cx="4932218" cy="2940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06419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1967266"/>
            <a:ext cx="274089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CloudTrail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 descr="A diagram of a cloud trail&#10;&#10;Description automatically generated">
            <a:extLst>
              <a:ext uri="{FF2B5EF4-FFF2-40B4-BE49-F238E27FC236}">
                <a16:creationId xmlns:a16="http://schemas.microsoft.com/office/drawing/2014/main" id="{5C145B81-D34E-136C-7309-B7B0ADFA0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106" y="1754994"/>
            <a:ext cx="70675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45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1967266"/>
            <a:ext cx="274089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Cost Explorer &amp; Cost Management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5C67907-10CD-C23C-2ED8-4A2A2A011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76" y="1237465"/>
            <a:ext cx="6823648" cy="404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26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>
                <a:solidFill>
                  <a:schemeClr val="bg1"/>
                </a:solidFill>
              </a:rPr>
              <a:t>Microsoft Azure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27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Cloud Computing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Fundamentals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5CB6A8-170B-0A95-F7B1-2340F8B4CEF9}"/>
              </a:ext>
            </a:extLst>
          </p:cNvPr>
          <p:cNvSpPr/>
          <p:nvPr/>
        </p:nvSpPr>
        <p:spPr>
          <a:xfrm>
            <a:off x="5375564" y="1574019"/>
            <a:ext cx="5624945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02396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Identity - Microsoft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Entra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5CB6A8-170B-0A95-F7B1-2340F8B4CEF9}"/>
              </a:ext>
            </a:extLst>
          </p:cNvPr>
          <p:cNvSpPr/>
          <p:nvPr/>
        </p:nvSpPr>
        <p:spPr>
          <a:xfrm>
            <a:off x="5375564" y="1574019"/>
            <a:ext cx="5624945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7166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</a:t>
            </a:r>
            <a:r>
              <a:rPr lang="en-US" sz="3600" dirty="0">
                <a:solidFill>
                  <a:srgbClr val="FFFFFF"/>
                </a:solidFill>
              </a:rPr>
              <a:t>Compute – Azure VM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F707B-939A-F8D1-6735-D94299CB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065" y="1372899"/>
            <a:ext cx="6569012" cy="411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40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</a:t>
            </a:r>
            <a:r>
              <a:rPr lang="en-US" sz="3600" dirty="0">
                <a:solidFill>
                  <a:srgbClr val="FFFFFF"/>
                </a:solidFill>
              </a:rPr>
              <a:t>Compute – Function App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5CB6A8-170B-0A95-F7B1-2340F8B4CEF9}"/>
              </a:ext>
            </a:extLst>
          </p:cNvPr>
          <p:cNvSpPr/>
          <p:nvPr/>
        </p:nvSpPr>
        <p:spPr>
          <a:xfrm>
            <a:off x="5375564" y="1574019"/>
            <a:ext cx="5624945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6431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</a:t>
            </a:r>
            <a:r>
              <a:rPr lang="en-US" sz="3600" dirty="0">
                <a:solidFill>
                  <a:srgbClr val="FFFFFF"/>
                </a:solidFill>
              </a:rPr>
              <a:t>Compute – Azure Container Instances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5CB6A8-170B-0A95-F7B1-2340F8B4CEF9}"/>
              </a:ext>
            </a:extLst>
          </p:cNvPr>
          <p:cNvSpPr/>
          <p:nvPr/>
        </p:nvSpPr>
        <p:spPr>
          <a:xfrm>
            <a:off x="5375564" y="1574019"/>
            <a:ext cx="5624945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36478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– Storage Accounts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808D8-9B40-EE3F-5B67-B5C4ECE37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176" y="652700"/>
            <a:ext cx="5552600" cy="55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43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- Disk Storage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EC6999-954D-E7E0-8D23-E78494942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226" y="1574019"/>
            <a:ext cx="62865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80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– </a:t>
            </a:r>
            <a:r>
              <a:rPr lang="en-US" sz="3600" dirty="0">
                <a:solidFill>
                  <a:srgbClr val="FFFFFF"/>
                </a:solidFill>
              </a:rPr>
              <a:t>Virtual Network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1F014F-1E04-C6CB-13FB-8D68B7013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596" y="1287650"/>
            <a:ext cx="4552949" cy="450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7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Cloud Computing?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451CDA-1490-D1A7-A07B-AFF3680A7469}"/>
              </a:ext>
            </a:extLst>
          </p:cNvPr>
          <p:cNvSpPr/>
          <p:nvPr/>
        </p:nvSpPr>
        <p:spPr>
          <a:xfrm>
            <a:off x="5694218" y="1574019"/>
            <a:ext cx="5209309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9748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Cloud Computing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451CDA-1490-D1A7-A07B-AFF3680A7469}"/>
              </a:ext>
            </a:extLst>
          </p:cNvPr>
          <p:cNvSpPr/>
          <p:nvPr/>
        </p:nvSpPr>
        <p:spPr>
          <a:xfrm>
            <a:off x="5694218" y="1574019"/>
            <a:ext cx="5209309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4916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Cloud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451CDA-1490-D1A7-A07B-AFF3680A7469}"/>
              </a:ext>
            </a:extLst>
          </p:cNvPr>
          <p:cNvSpPr/>
          <p:nvPr/>
        </p:nvSpPr>
        <p:spPr>
          <a:xfrm>
            <a:off x="5694218" y="1574019"/>
            <a:ext cx="5209309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5914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Public Cloud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 descr="A diagram of a cloud service&#10;&#10;Description automatically generated">
            <a:extLst>
              <a:ext uri="{FF2B5EF4-FFF2-40B4-BE49-F238E27FC236}">
                <a16:creationId xmlns:a16="http://schemas.microsoft.com/office/drawing/2014/main" id="{463EDD51-A65A-62EA-0307-F511DDFCF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216" y="1574019"/>
            <a:ext cx="7174922" cy="358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3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Private cloud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6AAAAF-DE4E-C810-7F7D-9B2BB5C6F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264" y="1574019"/>
            <a:ext cx="6986562" cy="34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6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Hybrid cloud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D17EA-A0B2-A1FB-4158-1A9CBCEAC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95" y="1713747"/>
            <a:ext cx="6861010" cy="343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5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442</Words>
  <Application>Microsoft Office PowerPoint</Application>
  <PresentationFormat>Widescreen</PresentationFormat>
  <Paragraphs>76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Office Theme</vt:lpstr>
      <vt:lpstr>Step 3. Cloud Platforms</vt:lpstr>
      <vt:lpstr>Agenda</vt:lpstr>
      <vt:lpstr>Cloud Computing</vt:lpstr>
      <vt:lpstr>What Is Cloud Computing?</vt:lpstr>
      <vt:lpstr>Types of Cloud Computing</vt:lpstr>
      <vt:lpstr>Types of Cloud</vt:lpstr>
      <vt:lpstr>Public Cloud</vt:lpstr>
      <vt:lpstr>Private cloud</vt:lpstr>
      <vt:lpstr>Hybrid cloud</vt:lpstr>
      <vt:lpstr>Community cloud</vt:lpstr>
      <vt:lpstr>Multicloud</vt:lpstr>
      <vt:lpstr>Shared Responsibility Model in Cloud</vt:lpstr>
      <vt:lpstr>Amazon Web Services (AWS)</vt:lpstr>
      <vt:lpstr>AWS Fundamentals</vt:lpstr>
      <vt:lpstr>Identity and Access Management </vt:lpstr>
      <vt:lpstr>Compute Services (EC2)</vt:lpstr>
      <vt:lpstr>Compute Services (Lambda Function)</vt:lpstr>
      <vt:lpstr>Compute Services (Container Service)</vt:lpstr>
      <vt:lpstr>Simple Storage Service (AWS S3)</vt:lpstr>
      <vt:lpstr>Elastic Block Store(EBS)</vt:lpstr>
      <vt:lpstr>Amazon Virtual Private Cloud</vt:lpstr>
      <vt:lpstr>Direct Connect Service</vt:lpstr>
      <vt:lpstr>Amazon Relational Database Service (Amazon RDS)</vt:lpstr>
      <vt:lpstr>AWS DynamoDB</vt:lpstr>
      <vt:lpstr>Amazon Aurora</vt:lpstr>
      <vt:lpstr>CloudWatch</vt:lpstr>
      <vt:lpstr>CloudTrail</vt:lpstr>
      <vt:lpstr>Cost Explorer &amp; Cost Management</vt:lpstr>
      <vt:lpstr>Microsoft Azure</vt:lpstr>
      <vt:lpstr>Azure Fundamentals</vt:lpstr>
      <vt:lpstr>Azure Identity - Microsoft Entra</vt:lpstr>
      <vt:lpstr>Azure Compute – Azure VM</vt:lpstr>
      <vt:lpstr>Azure Compute – Function App</vt:lpstr>
      <vt:lpstr>Azure Compute – Azure Container Instances</vt:lpstr>
      <vt:lpstr>Azure – Storage Accounts</vt:lpstr>
      <vt:lpstr>Azure - Disk Storage</vt:lpstr>
      <vt:lpstr>Azure – Virtual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Ihor Aleksandrov</cp:lastModifiedBy>
  <cp:revision>5</cp:revision>
  <dcterms:created xsi:type="dcterms:W3CDTF">2024-01-24T15:50:09Z</dcterms:created>
  <dcterms:modified xsi:type="dcterms:W3CDTF">2024-01-30T17:07:51Z</dcterms:modified>
</cp:coreProperties>
</file>