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25.01.2024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25.01.2024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25.01.2024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25.01.2024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dirty="0"/>
              <a:t>(SDLC)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 Cycle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(SDLC)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BBD68-9FD2-4A63-BB45-97784C3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16" y="1669269"/>
            <a:ext cx="6787596" cy="3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4DD57-1DD7-48B1-ABFB-EE30167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443420"/>
            <a:ext cx="7861479" cy="35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F3174-C140-0248-35F5-C80A867261E7}"/>
              </a:ext>
            </a:extLst>
          </p:cNvPr>
          <p:cNvSpPr/>
          <p:nvPr/>
        </p:nvSpPr>
        <p:spPr>
          <a:xfrm>
            <a:off x="4724400" y="1301258"/>
            <a:ext cx="6750178" cy="3879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161</Words>
  <Application>Microsoft Office PowerPoint</Application>
  <PresentationFormat>Широкоэкранный</PresentationFormat>
  <Paragraphs>28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Development Life Cycle (SDLC)</vt:lpstr>
      <vt:lpstr>Software Development Life Cycle (SDLC)</vt:lpstr>
      <vt:lpstr>Stages of  SDLC</vt:lpstr>
      <vt:lpstr>What’s DevOps?</vt:lpstr>
      <vt:lpstr>What’s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4</cp:revision>
  <dcterms:created xsi:type="dcterms:W3CDTF">2024-01-24T15:50:09Z</dcterms:created>
  <dcterms:modified xsi:type="dcterms:W3CDTF">2024-01-24T23:13:56Z</dcterms:modified>
</cp:coreProperties>
</file>