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1"/>
  </p:notesMasterIdLst>
  <p:sldIdLst>
    <p:sldId id="302" r:id="rId3"/>
    <p:sldId id="303" r:id="rId4"/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SDLC" id="{09CA0578-9490-4F4F-A6FA-697E70E6C9E0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DevOps" id="{7036051D-0796-4114-AB91-8D1925090B41}">
          <p14:sldIdLst>
            <p14:sldId id="28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Agile" id="{799FF3A0-A8A3-4A90-8430-28136E11122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DevSecOps" id="{383C2709-527D-4765-9369-476795419A05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  <p1510:client id="{D05EAF56-C8F0-4612-806C-93E1C27F1929}" v="29" dt="2024-01-25T12:19:2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SDLC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C1BB045-2D03-466E-8976-B5652BCD8DEB}">
      <dgm:prSet/>
      <dgm:spPr/>
      <dgm:t>
        <a:bodyPr/>
        <a:lstStyle/>
        <a:p>
          <a:r>
            <a:rPr lang="en-US" dirty="0"/>
            <a:t>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681DD9-2216-44A0-865A-694048675579}" type="parTrans" cxnId="{7D7B6939-CD1C-4461-B0AC-A32EDAE04F8A}">
      <dgm:prSet/>
      <dgm:spPr/>
      <dgm:t>
        <a:bodyPr/>
        <a:lstStyle/>
        <a:p>
          <a:endParaRPr lang="en-US"/>
        </a:p>
      </dgm:t>
    </dgm:pt>
    <dgm:pt modelId="{87197677-D0F1-49AC-90EA-573217BA4654}" type="sibTrans" cxnId="{7D7B6939-CD1C-4461-B0AC-A32EDAE04F8A}">
      <dgm:prSet/>
      <dgm:spPr/>
      <dgm:t>
        <a:bodyPr/>
        <a:lstStyle/>
        <a:p>
          <a:endParaRPr lang="en-US"/>
        </a:p>
      </dgm:t>
    </dgm:pt>
    <dgm:pt modelId="{19BC75A4-A398-4652-B10E-2D53BAD233B8}">
      <dgm:prSet/>
      <dgm:spPr/>
      <dgm:t>
        <a:bodyPr/>
        <a:lstStyle/>
        <a:p>
          <a:r>
            <a:rPr lang="en-US"/>
            <a:t>Agile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307DE1-04CB-47DC-BC32-16493F1E4ED1}" type="parTrans" cxnId="{14F7D21D-36A4-4C14-AC61-0F0D7AB0BA10}">
      <dgm:prSet/>
      <dgm:spPr/>
      <dgm:t>
        <a:bodyPr/>
        <a:lstStyle/>
        <a:p>
          <a:endParaRPr lang="en-US"/>
        </a:p>
      </dgm:t>
    </dgm:pt>
    <dgm:pt modelId="{BC1B13DD-4310-40CE-B95C-8CB97D58E4BC}" type="sibTrans" cxnId="{14F7D21D-36A4-4C14-AC61-0F0D7AB0BA10}">
      <dgm:prSet/>
      <dgm:spPr/>
      <dgm:t>
        <a:bodyPr/>
        <a:lstStyle/>
        <a:p>
          <a:endParaRPr lang="en-US"/>
        </a:p>
      </dgm:t>
    </dgm:pt>
    <dgm:pt modelId="{9965D74B-7748-49D2-9775-14EA9C54140F}">
      <dgm:prSet/>
      <dgm:spPr/>
      <dgm:t>
        <a:bodyPr/>
        <a:lstStyle/>
        <a:p>
          <a:r>
            <a:rPr lang="en-US"/>
            <a:t>DevSecOps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0ABE5F-E00B-4A91-97ED-C9C067888A04}" type="parTrans" cxnId="{58664256-F79D-4511-B488-BE2E8714BE65}">
      <dgm:prSet/>
      <dgm:spPr/>
      <dgm:t>
        <a:bodyPr/>
        <a:lstStyle/>
        <a:p>
          <a:endParaRPr lang="en-US"/>
        </a:p>
      </dgm:t>
    </dgm:pt>
    <dgm:pt modelId="{6D39A790-60EA-40C1-93DC-6C8FD2AB26F7}" type="sibTrans" cxnId="{58664256-F79D-4511-B488-BE2E8714BE65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C14C718-09E4-424C-A0E4-045958D2E6F4}" type="pres">
      <dgm:prSet presAssocID="{7B2C8051-D046-465E-BB80-77D9BB7B38CD}" presName="sp" presStyleCnt="0"/>
      <dgm:spPr/>
    </dgm:pt>
    <dgm:pt modelId="{07697185-68B5-4AE1-B10B-B58628C58DB7}" type="pres">
      <dgm:prSet presAssocID="{8C1BB045-2D03-466E-8976-B5652BCD8DEB}" presName="linNode" presStyleCnt="0"/>
      <dgm:spPr/>
    </dgm:pt>
    <dgm:pt modelId="{A9D10FE3-9845-4512-9F10-2C11AF2B5857}" type="pres">
      <dgm:prSet presAssocID="{8C1BB045-2D03-466E-8976-B5652BCD8DE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7F15251-FA89-4638-8CC1-CD4479745C65}" type="pres">
      <dgm:prSet presAssocID="{87197677-D0F1-49AC-90EA-573217BA4654}" presName="sp" presStyleCnt="0"/>
      <dgm:spPr/>
    </dgm:pt>
    <dgm:pt modelId="{8B27FAE7-E124-4745-B677-EF9F2AF98E5F}" type="pres">
      <dgm:prSet presAssocID="{19BC75A4-A398-4652-B10E-2D53BAD233B8}" presName="linNode" presStyleCnt="0"/>
      <dgm:spPr/>
    </dgm:pt>
    <dgm:pt modelId="{9964FD4F-8088-48AC-9946-8F9275095272}" type="pres">
      <dgm:prSet presAssocID="{19BC75A4-A398-4652-B10E-2D53BAD23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80FD-C7DA-4064-96E9-4AAE8C323BC3}" type="pres">
      <dgm:prSet presAssocID="{BC1B13DD-4310-40CE-B95C-8CB97D58E4BC}" presName="sp" presStyleCnt="0"/>
      <dgm:spPr/>
    </dgm:pt>
    <dgm:pt modelId="{3DE4191A-6517-4F8B-874C-A446F254C08F}" type="pres">
      <dgm:prSet presAssocID="{9965D74B-7748-49D2-9775-14EA9C54140F}" presName="linNode" presStyleCnt="0"/>
      <dgm:spPr/>
    </dgm:pt>
    <dgm:pt modelId="{EE1EBBD2-669A-497B-9573-EC759DEC571B}" type="pres">
      <dgm:prSet presAssocID="{9965D74B-7748-49D2-9775-14EA9C54140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64CB01-0739-4322-8BC7-B864BCDC1E95}" type="presOf" srcId="{8C1BB045-2D03-466E-8976-B5652BCD8DEB}" destId="{A9D10FE3-9845-4512-9F10-2C11AF2B5857}" srcOrd="0" destOrd="0" presId="urn:microsoft.com/office/officeart/2005/8/layout/vList5"/>
    <dgm:cxn modelId="{14F7D21D-36A4-4C14-AC61-0F0D7AB0BA10}" srcId="{1C600E66-A0CB-470F-8514-C91590285CB3}" destId="{19BC75A4-A398-4652-B10E-2D53BAD233B8}" srcOrd="2" destOrd="0" parTransId="{6B307DE1-04CB-47DC-BC32-16493F1E4ED1}" sibTransId="{BC1B13DD-4310-40CE-B95C-8CB97D58E4BC}"/>
    <dgm:cxn modelId="{D8C5AD2C-30A4-4571-847D-AC963B537DC7}" type="presOf" srcId="{9965D74B-7748-49D2-9775-14EA9C54140F}" destId="{EE1EBBD2-669A-497B-9573-EC759DEC571B}" srcOrd="0" destOrd="0" presId="urn:microsoft.com/office/officeart/2005/8/layout/vList5"/>
    <dgm:cxn modelId="{7D7B6939-CD1C-4461-B0AC-A32EDAE04F8A}" srcId="{1C600E66-A0CB-470F-8514-C91590285CB3}" destId="{8C1BB045-2D03-466E-8976-B5652BCD8DEB}" srcOrd="1" destOrd="0" parTransId="{26681DD9-2216-44A0-865A-694048675579}" sibTransId="{87197677-D0F1-49AC-90EA-573217BA4654}"/>
    <dgm:cxn modelId="{58664256-F79D-4511-B488-BE2E8714BE65}" srcId="{1C600E66-A0CB-470F-8514-C91590285CB3}" destId="{9965D74B-7748-49D2-9775-14EA9C54140F}" srcOrd="3" destOrd="0" parTransId="{900ABE5F-E00B-4A91-97ED-C9C067888A04}" sibTransId="{6D39A790-60EA-40C1-93DC-6C8FD2AB26F7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C4E242AB-C41C-4E5F-84E6-F2A908572D99}" type="presOf" srcId="{19BC75A4-A398-4652-B10E-2D53BAD233B8}" destId="{9964FD4F-8088-48AC-9946-8F9275095272}" srcOrd="0" destOrd="0" presId="urn:microsoft.com/office/officeart/2005/8/layout/vList5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DF59EBEE-90EF-4E7A-A57B-C303A7915F3B}" type="presParOf" srcId="{76D6B6BC-F8F0-4466-930A-673E438AD175}" destId="{AC14C718-09E4-424C-A0E4-045958D2E6F4}" srcOrd="1" destOrd="0" presId="urn:microsoft.com/office/officeart/2005/8/layout/vList5"/>
    <dgm:cxn modelId="{B9362C00-F2EF-42BE-9EDD-E82D65DFEDF8}" type="presParOf" srcId="{76D6B6BC-F8F0-4466-930A-673E438AD175}" destId="{07697185-68B5-4AE1-B10B-B58628C58DB7}" srcOrd="2" destOrd="0" presId="urn:microsoft.com/office/officeart/2005/8/layout/vList5"/>
    <dgm:cxn modelId="{E086284F-46A5-47BD-BB34-B5BA9E748BE9}" type="presParOf" srcId="{07697185-68B5-4AE1-B10B-B58628C58DB7}" destId="{A9D10FE3-9845-4512-9F10-2C11AF2B5857}" srcOrd="0" destOrd="0" presId="urn:microsoft.com/office/officeart/2005/8/layout/vList5"/>
    <dgm:cxn modelId="{76EEFD51-0614-4DBF-B485-65308CE825CC}" type="presParOf" srcId="{76D6B6BC-F8F0-4466-930A-673E438AD175}" destId="{A7F15251-FA89-4638-8CC1-CD4479745C65}" srcOrd="3" destOrd="0" presId="urn:microsoft.com/office/officeart/2005/8/layout/vList5"/>
    <dgm:cxn modelId="{125ACEEF-9EDF-49E4-AD13-8E92495130B5}" type="presParOf" srcId="{76D6B6BC-F8F0-4466-930A-673E438AD175}" destId="{8B27FAE7-E124-4745-B677-EF9F2AF98E5F}" srcOrd="4" destOrd="0" presId="urn:microsoft.com/office/officeart/2005/8/layout/vList5"/>
    <dgm:cxn modelId="{C3ACBA45-2928-47DF-B25A-C2A0B620C243}" type="presParOf" srcId="{8B27FAE7-E124-4745-B677-EF9F2AF98E5F}" destId="{9964FD4F-8088-48AC-9946-8F9275095272}" srcOrd="0" destOrd="0" presId="urn:microsoft.com/office/officeart/2005/8/layout/vList5"/>
    <dgm:cxn modelId="{CFAF7471-48CD-4998-A9E5-40FAC7F82775}" type="presParOf" srcId="{76D6B6BC-F8F0-4466-930A-673E438AD175}" destId="{3BBA80FD-C7DA-4064-96E9-4AAE8C323BC3}" srcOrd="5" destOrd="0" presId="urn:microsoft.com/office/officeart/2005/8/layout/vList5"/>
    <dgm:cxn modelId="{C0D0DE18-DBB4-4B3E-8289-012576EA35D5}" type="presParOf" srcId="{76D6B6BC-F8F0-4466-930A-673E438AD175}" destId="{3DE4191A-6517-4F8B-874C-A446F254C08F}" srcOrd="6" destOrd="0" presId="urn:microsoft.com/office/officeart/2005/8/layout/vList5"/>
    <dgm:cxn modelId="{CDA522D7-0AD5-4608-9FD0-4DEB2BA294DB}" type="presParOf" srcId="{3DE4191A-6517-4F8B-874C-A446F254C08F}" destId="{EE1EBBD2-669A-497B-9573-EC759DEC57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266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SDLC</a:t>
          </a:r>
        </a:p>
      </dsp:txBody>
      <dsp:txXfrm>
        <a:off x="2107596" y="65263"/>
        <a:ext cx="2175430" cy="1157114"/>
      </dsp:txXfrm>
    </dsp:sp>
    <dsp:sp modelId="{A9D10FE3-9845-4512-9F10-2C11AF2B5857}">
      <dsp:nvSpPr>
        <dsp:cNvPr id="0" name=""/>
        <dsp:cNvSpPr/>
      </dsp:nvSpPr>
      <dsp:spPr>
        <a:xfrm>
          <a:off x="2044999" y="1349089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DevOps</a:t>
          </a:r>
        </a:p>
      </dsp:txBody>
      <dsp:txXfrm>
        <a:off x="2107596" y="1411686"/>
        <a:ext cx="2175430" cy="1157114"/>
      </dsp:txXfrm>
    </dsp:sp>
    <dsp:sp modelId="{9964FD4F-8088-48AC-9946-8F9275095272}">
      <dsp:nvSpPr>
        <dsp:cNvPr id="0" name=""/>
        <dsp:cNvSpPr/>
      </dsp:nvSpPr>
      <dsp:spPr>
        <a:xfrm>
          <a:off x="2044999" y="2695513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Agile</a:t>
          </a:r>
        </a:p>
      </dsp:txBody>
      <dsp:txXfrm>
        <a:off x="2107596" y="2758110"/>
        <a:ext cx="2175430" cy="1157114"/>
      </dsp:txXfrm>
    </dsp:sp>
    <dsp:sp modelId="{EE1EBBD2-669A-497B-9573-EC759DEC571B}">
      <dsp:nvSpPr>
        <dsp:cNvPr id="0" name=""/>
        <dsp:cNvSpPr/>
      </dsp:nvSpPr>
      <dsp:spPr>
        <a:xfrm>
          <a:off x="2044999" y="404193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DevSecOps</a:t>
          </a:r>
        </a:p>
      </dsp:txBody>
      <dsp:txXfrm>
        <a:off x="2107596" y="4104533"/>
        <a:ext cx="2175430" cy="115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25.01.2024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25.01.2024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25.01.2024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25.01.2024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Step 1. Model</a:t>
            </a:r>
            <a:endParaRPr lang="ru-UA" sz="8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Stage-5: Product Testing and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A88-7842-99D5-9802-EEA86065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63" y="2383524"/>
            <a:ext cx="751627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6: Deployment and Maintenance of Products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2D85-671A-24B1-C1D7-52F796E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16321"/>
            <a:ext cx="7815039" cy="1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SDLC Models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DDBB-D80D-1005-2EB0-3305683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75" y="2118070"/>
            <a:ext cx="5831840" cy="26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5826-3FED-E033-7A50-454B720E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90" y="1103866"/>
            <a:ext cx="7636095" cy="46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4799B-BEB4-BC82-1CD6-CE4E3725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67" y="1574019"/>
            <a:ext cx="7895665" cy="3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2C97-E950-C6C2-19AE-07ECFA5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4" y="1433234"/>
            <a:ext cx="749722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114A-EFDE-8D45-E482-1B0918AC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38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F3174-C140-0248-35F5-C80A867261E7}"/>
              </a:ext>
            </a:extLst>
          </p:cNvPr>
          <p:cNvSpPr/>
          <p:nvPr/>
        </p:nvSpPr>
        <p:spPr>
          <a:xfrm>
            <a:off x="4724400" y="1301258"/>
            <a:ext cx="6750178" cy="3879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922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Agile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Software Development Life Cycle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(SDLC)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Agile are used?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305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Agile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5AC12-A488-3762-3217-E1B0319D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613258"/>
            <a:ext cx="7682879" cy="30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Software Development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20435-8FF0-1341-85C4-558E352F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262351"/>
            <a:ext cx="7853790" cy="39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Practices of Agile Software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637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SCRUM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of Scrum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16A8-5E31-A6F5-922C-BB434A29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700212"/>
            <a:ext cx="7734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Kanban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3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Board/Card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1785-1E7E-8457-4FBF-E3FC2CC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60" y="1005680"/>
            <a:ext cx="7710631" cy="46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Kanban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1849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Practices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86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 Cycle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(SDLC)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BBD68-9FD2-4A63-BB45-97784C3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16" y="1669269"/>
            <a:ext cx="6787596" cy="3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Time and Cycle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9CAB-F181-BB13-C3CC-7303FC9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317047"/>
            <a:ext cx="7653646" cy="42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Cumulative Flow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4AF76-9D94-7721-E2C8-2472D164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60" y="930275"/>
            <a:ext cx="7296277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 err="1">
                <a:solidFill>
                  <a:schemeClr val="bg1"/>
                </a:solidFill>
              </a:rPr>
              <a:t>DevSecOps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CE974-8524-11E7-B97F-A8683486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29" y="1972581"/>
            <a:ext cx="5835331" cy="2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9832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979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Principles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9228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Benefits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8655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Works?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34159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Challenges in Implementing DevSecOps?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4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4DD57-1DD7-48B1-ABFB-EE30167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443420"/>
            <a:ext cx="7861479" cy="35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Stage-1: Planning and Requirement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80B6-A19C-F87F-FE85-78E58BE7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145727"/>
            <a:ext cx="7718850" cy="2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Stage-2: Defining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B23B6-5773-62B9-EF9A-E1E0562B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37" y="2458477"/>
            <a:ext cx="6499477" cy="1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Stage-3: Designing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3936C-DF0C-E6AF-ABCB-83A1EB8F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68" y="2252813"/>
            <a:ext cx="7075664" cy="1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Stage-4: Developing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B18D-BCA3-CA46-401F-99D6D9B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25815"/>
            <a:ext cx="7818199" cy="14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566</Words>
  <Application>Microsoft Office PowerPoint</Application>
  <PresentationFormat>Widescreen</PresentationFormat>
  <Paragraphs>100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Office Theme</vt:lpstr>
      <vt:lpstr>Step 1. Model</vt:lpstr>
      <vt:lpstr>Agenda</vt:lpstr>
      <vt:lpstr>Software Development Life Cycle (SDLC)</vt:lpstr>
      <vt:lpstr>Software Development Life Cycle (SDLC)</vt:lpstr>
      <vt:lpstr>Stages of  SDLC</vt:lpstr>
      <vt:lpstr>Stage-1: Planning and Requirement Analysis</vt:lpstr>
      <vt:lpstr>Stage-2: Defining Requirements</vt:lpstr>
      <vt:lpstr>Stage-3: Designing Architecture</vt:lpstr>
      <vt:lpstr>Stage-4: Developing Product</vt:lpstr>
      <vt:lpstr>Stage-5: Product Testing and Integration</vt:lpstr>
      <vt:lpstr>Stage 6: Deployment and Maintenance of Products</vt:lpstr>
      <vt:lpstr>SDLC Models</vt:lpstr>
      <vt:lpstr>Waterfall SDLC Models</vt:lpstr>
      <vt:lpstr>Iterative SDLC Models</vt:lpstr>
      <vt:lpstr>Agile SDLC Models</vt:lpstr>
      <vt:lpstr>DevOps SDLC Models</vt:lpstr>
      <vt:lpstr>DevOps</vt:lpstr>
      <vt:lpstr>What’s DevOps?</vt:lpstr>
      <vt:lpstr>What’s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  <vt:lpstr>Agile</vt:lpstr>
      <vt:lpstr>Why Agile are used?</vt:lpstr>
      <vt:lpstr>Principles of Agile</vt:lpstr>
      <vt:lpstr>The Agile Software Development Process</vt:lpstr>
      <vt:lpstr>Practices of Agile Software Development</vt:lpstr>
      <vt:lpstr>SCRUM</vt:lpstr>
      <vt:lpstr>Lifecycle of Scrum</vt:lpstr>
      <vt:lpstr>Kanban</vt:lpstr>
      <vt:lpstr>Kanban Board/Card</vt:lpstr>
      <vt:lpstr>Principles of Kanban</vt:lpstr>
      <vt:lpstr>Kanban Practices</vt:lpstr>
      <vt:lpstr>Lead Time and Cycle Time</vt:lpstr>
      <vt:lpstr>Cumulative Flow Diagram</vt:lpstr>
      <vt:lpstr>DevSecOps</vt:lpstr>
      <vt:lpstr>What is DevSecOps?</vt:lpstr>
      <vt:lpstr>Where is DevSecOps Used?</vt:lpstr>
      <vt:lpstr>What are the Principles of DevSecOps?</vt:lpstr>
      <vt:lpstr>What are the Benefits of DevSecOps?</vt:lpstr>
      <vt:lpstr>How DevSecOps Works?</vt:lpstr>
      <vt:lpstr>What are the Challenges in Implementing DevSecOps?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4</cp:revision>
  <dcterms:created xsi:type="dcterms:W3CDTF">2024-01-24T15:50:09Z</dcterms:created>
  <dcterms:modified xsi:type="dcterms:W3CDTF">2024-01-25T12:19:26Z</dcterms:modified>
</cp:coreProperties>
</file>