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27"/>
  </p:notesMasterIdLst>
  <p:sldIdLst>
    <p:sldId id="302" r:id="rId3"/>
    <p:sldId id="303" r:id="rId4"/>
    <p:sldId id="256" r:id="rId5"/>
    <p:sldId id="268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3DB239A-9546-47EE-BCCE-7BAC5BFC05A5}">
          <p14:sldIdLst>
            <p14:sldId id="302"/>
            <p14:sldId id="303"/>
          </p14:sldIdLst>
        </p14:section>
        <p14:section name="GitHub DevOps" id="{09CA0578-9490-4F4F-A6FA-697E70E6C9E0}">
          <p14:sldIdLst>
            <p14:sldId id="256"/>
            <p14:sldId id="268"/>
            <p14:sldId id="304"/>
            <p14:sldId id="305"/>
            <p14:sldId id="306"/>
            <p14:sldId id="307"/>
            <p14:sldId id="308"/>
            <p14:sldId id="309"/>
            <p14:sldId id="310"/>
          </p14:sldIdLst>
        </p14:section>
        <p14:section name="Azure DevOps" id="{09BB6F1F-3BA6-49EF-9256-02A7EF9DC674}">
          <p14:sldIdLst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642649-9B10-4AF0-AE3B-2C18A9545074}" v="15" dt="2024-01-25T15:34:54.957"/>
    <p1510:client id="{DF783FCC-C35F-4D2C-B134-D1A27E72D448}" v="23" dt="2024-01-26T12:43:18.0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29" autoAdjust="0"/>
    <p:restoredTop sz="94660"/>
  </p:normalViewPr>
  <p:slideViewPr>
    <p:cSldViewPr snapToGrid="0">
      <p:cViewPr varScale="1">
        <p:scale>
          <a:sx n="69" d="100"/>
          <a:sy n="69" d="100"/>
        </p:scale>
        <p:origin x="1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hor Aleksandrov" userId="c3051032-6b87-4db2-b257-777a0106fbd9" providerId="ADAL" clId="{8C05140D-7668-4267-B009-985EF5C6B6AF}"/>
    <pc:docChg chg="undo redo custSel addSld delSld modSld addMainMaster delMainMaster modMainMaster">
      <pc:chgData name="Ihor Aleksandrov" userId="c3051032-6b87-4db2-b257-777a0106fbd9" providerId="ADAL" clId="{8C05140D-7668-4267-B009-985EF5C6B6AF}" dt="2024-01-24T16:32:41.148" v="122"/>
      <pc:docMkLst>
        <pc:docMk/>
      </pc:docMkLst>
      <pc:sldChg chg="add del">
        <pc:chgData name="Ihor Aleksandrov" userId="c3051032-6b87-4db2-b257-777a0106fbd9" providerId="ADAL" clId="{8C05140D-7668-4267-B009-985EF5C6B6AF}" dt="2024-01-24T16:09:08.069" v="2" actId="47"/>
        <pc:sldMkLst>
          <pc:docMk/>
          <pc:sldMk cId="588564705" sldId="260"/>
        </pc:sldMkLst>
      </pc:sldChg>
      <pc:sldChg chg="addSp delSp modSp add mod">
        <pc:chgData name="Ihor Aleksandrov" userId="c3051032-6b87-4db2-b257-777a0106fbd9" providerId="ADAL" clId="{8C05140D-7668-4267-B009-985EF5C6B6AF}" dt="2024-01-24T16:12:16.991" v="15" actId="1076"/>
        <pc:sldMkLst>
          <pc:docMk/>
          <pc:sldMk cId="1575064168" sldId="260"/>
        </pc:sldMkLst>
        <pc:picChg chg="add mod ord">
          <ac:chgData name="Ihor Aleksandrov" userId="c3051032-6b87-4db2-b257-777a0106fbd9" providerId="ADAL" clId="{8C05140D-7668-4267-B009-985EF5C6B6AF}" dt="2024-01-24T16:12:16.991" v="15" actId="1076"/>
          <ac:picMkLst>
            <pc:docMk/>
            <pc:sldMk cId="1575064168" sldId="260"/>
            <ac:picMk id="3" creationId="{15AAA44A-9E89-5E99-D8F5-8E9AA8D7D0DA}"/>
          </ac:picMkLst>
        </pc:picChg>
        <pc:picChg chg="del">
          <ac:chgData name="Ihor Aleksandrov" userId="c3051032-6b87-4db2-b257-777a0106fbd9" providerId="ADAL" clId="{8C05140D-7668-4267-B009-985EF5C6B6AF}" dt="2024-01-24T16:11:37.521" v="7" actId="478"/>
          <ac:picMkLst>
            <pc:docMk/>
            <pc:sldMk cId="1575064168" sldId="260"/>
            <ac:picMk id="4" creationId="{385F9644-E8EA-6C22-DF80-DC79BE06769D}"/>
          </ac:picMkLst>
        </pc:picChg>
      </pc:sldChg>
      <pc:sldChg chg="add del">
        <pc:chgData name="Ihor Aleksandrov" userId="c3051032-6b87-4db2-b257-777a0106fbd9" providerId="ADAL" clId="{8C05140D-7668-4267-B009-985EF5C6B6AF}" dt="2024-01-24T16:09:20.167" v="5" actId="2696"/>
        <pc:sldMkLst>
          <pc:docMk/>
          <pc:sldMk cId="1989911605" sldId="260"/>
        </pc:sldMkLst>
      </pc:sldChg>
      <pc:sldChg chg="addSp delSp modSp add mod">
        <pc:chgData name="Ihor Aleksandrov" userId="c3051032-6b87-4db2-b257-777a0106fbd9" providerId="ADAL" clId="{8C05140D-7668-4267-B009-985EF5C6B6AF}" dt="2024-01-24T16:15:40.734" v="54" actId="167"/>
        <pc:sldMkLst>
          <pc:docMk/>
          <pc:sldMk cId="3278151509" sldId="261"/>
        </pc:sldMkLst>
        <pc:spChg chg="mod">
          <ac:chgData name="Ihor Aleksandrov" userId="c3051032-6b87-4db2-b257-777a0106fbd9" providerId="ADAL" clId="{8C05140D-7668-4267-B009-985EF5C6B6AF}" dt="2024-01-24T16:15:11.955" v="19" actId="14100"/>
          <ac:spMkLst>
            <pc:docMk/>
            <pc:sldMk cId="3278151509" sldId="261"/>
            <ac:spMk id="2" creationId="{53C5D828-9666-E312-B574-9FE965A7D6BE}"/>
          </ac:spMkLst>
        </pc:spChg>
        <pc:picChg chg="del">
          <ac:chgData name="Ihor Aleksandrov" userId="c3051032-6b87-4db2-b257-777a0106fbd9" providerId="ADAL" clId="{8C05140D-7668-4267-B009-985EF5C6B6AF}" dt="2024-01-24T16:14:55.927" v="17" actId="478"/>
          <ac:picMkLst>
            <pc:docMk/>
            <pc:sldMk cId="3278151509" sldId="261"/>
            <ac:picMk id="3" creationId="{15AAA44A-9E89-5E99-D8F5-8E9AA8D7D0DA}"/>
          </ac:picMkLst>
        </pc:picChg>
        <pc:picChg chg="add mod ord">
          <ac:chgData name="Ihor Aleksandrov" userId="c3051032-6b87-4db2-b257-777a0106fbd9" providerId="ADAL" clId="{8C05140D-7668-4267-B009-985EF5C6B6AF}" dt="2024-01-24T16:15:40.734" v="54" actId="167"/>
          <ac:picMkLst>
            <pc:docMk/>
            <pc:sldMk cId="3278151509" sldId="261"/>
            <ac:picMk id="4" creationId="{110B72A2-37FD-3982-5358-333497678F76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0:00.338" v="67" actId="1076"/>
        <pc:sldMkLst>
          <pc:docMk/>
          <pc:sldMk cId="3670086471" sldId="262"/>
        </pc:sldMkLst>
        <pc:spChg chg="mod">
          <ac:chgData name="Ihor Aleksandrov" userId="c3051032-6b87-4db2-b257-777a0106fbd9" providerId="ADAL" clId="{8C05140D-7668-4267-B009-985EF5C6B6AF}" dt="2024-01-24T16:19:30.343" v="58"/>
          <ac:spMkLst>
            <pc:docMk/>
            <pc:sldMk cId="3670086471" sldId="262"/>
            <ac:spMk id="2" creationId="{53C5D828-9666-E312-B574-9FE965A7D6BE}"/>
          </ac:spMkLst>
        </pc:spChg>
        <pc:picChg chg="add mod ord">
          <ac:chgData name="Ihor Aleksandrov" userId="c3051032-6b87-4db2-b257-777a0106fbd9" providerId="ADAL" clId="{8C05140D-7668-4267-B009-985EF5C6B6AF}" dt="2024-01-24T16:20:00.338" v="67" actId="1076"/>
          <ac:picMkLst>
            <pc:docMk/>
            <pc:sldMk cId="3670086471" sldId="262"/>
            <ac:picMk id="3" creationId="{05A9FF40-DCEC-8E82-7C4D-BDBC1FAB1FDA}"/>
          </ac:picMkLst>
        </pc:picChg>
        <pc:picChg chg="del">
          <ac:chgData name="Ihor Aleksandrov" userId="c3051032-6b87-4db2-b257-777a0106fbd9" providerId="ADAL" clId="{8C05140D-7668-4267-B009-985EF5C6B6AF}" dt="2024-01-24T16:19:34.058" v="59" actId="478"/>
          <ac:picMkLst>
            <pc:docMk/>
            <pc:sldMk cId="3670086471" sldId="262"/>
            <ac:picMk id="4" creationId="{110B72A2-37FD-3982-5358-333497678F76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2:37.022" v="81" actId="1076"/>
        <pc:sldMkLst>
          <pc:docMk/>
          <pc:sldMk cId="2476824021" sldId="263"/>
        </pc:sldMkLst>
        <pc:spChg chg="mod">
          <ac:chgData name="Ihor Aleksandrov" userId="c3051032-6b87-4db2-b257-777a0106fbd9" providerId="ADAL" clId="{8C05140D-7668-4267-B009-985EF5C6B6AF}" dt="2024-01-24T16:22:06.562" v="74"/>
          <ac:spMkLst>
            <pc:docMk/>
            <pc:sldMk cId="2476824021" sldId="263"/>
            <ac:spMk id="2" creationId="{53C5D828-9666-E312-B574-9FE965A7D6BE}"/>
          </ac:spMkLst>
        </pc:spChg>
        <pc:picChg chg="del">
          <ac:chgData name="Ihor Aleksandrov" userId="c3051032-6b87-4db2-b257-777a0106fbd9" providerId="ADAL" clId="{8C05140D-7668-4267-B009-985EF5C6B6AF}" dt="2024-01-24T16:22:10.731" v="75" actId="478"/>
          <ac:picMkLst>
            <pc:docMk/>
            <pc:sldMk cId="2476824021" sldId="263"/>
            <ac:picMk id="3" creationId="{05A9FF40-DCEC-8E82-7C4D-BDBC1FAB1FDA}"/>
          </ac:picMkLst>
        </pc:picChg>
        <pc:picChg chg="add mod">
          <ac:chgData name="Ihor Aleksandrov" userId="c3051032-6b87-4db2-b257-777a0106fbd9" providerId="ADAL" clId="{8C05140D-7668-4267-B009-985EF5C6B6AF}" dt="2024-01-24T16:22:37.022" v="81" actId="1076"/>
          <ac:picMkLst>
            <pc:docMk/>
            <pc:sldMk cId="2476824021" sldId="263"/>
            <ac:picMk id="4" creationId="{0A4A47BB-B86E-CE6D-6738-81D9FF41289F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5:10.323" v="103" actId="1038"/>
        <pc:sldMkLst>
          <pc:docMk/>
          <pc:sldMk cId="303933854" sldId="264"/>
        </pc:sldMkLst>
        <pc:spChg chg="mod">
          <ac:chgData name="Ihor Aleksandrov" userId="c3051032-6b87-4db2-b257-777a0106fbd9" providerId="ADAL" clId="{8C05140D-7668-4267-B009-985EF5C6B6AF}" dt="2024-01-24T16:23:35.489" v="85"/>
          <ac:spMkLst>
            <pc:docMk/>
            <pc:sldMk cId="303933854" sldId="264"/>
            <ac:spMk id="2" creationId="{53C5D828-9666-E312-B574-9FE965A7D6BE}"/>
          </ac:spMkLst>
        </pc:spChg>
        <pc:picChg chg="add mod ord">
          <ac:chgData name="Ihor Aleksandrov" userId="c3051032-6b87-4db2-b257-777a0106fbd9" providerId="ADAL" clId="{8C05140D-7668-4267-B009-985EF5C6B6AF}" dt="2024-01-24T16:24:11.219" v="93" actId="167"/>
          <ac:picMkLst>
            <pc:docMk/>
            <pc:sldMk cId="303933854" sldId="264"/>
            <ac:picMk id="3" creationId="{438AE1ED-C17A-0BC4-8D21-4B49E9F91B9F}"/>
          </ac:picMkLst>
        </pc:picChg>
        <pc:picChg chg="del">
          <ac:chgData name="Ihor Aleksandrov" userId="c3051032-6b87-4db2-b257-777a0106fbd9" providerId="ADAL" clId="{8C05140D-7668-4267-B009-985EF5C6B6AF}" dt="2024-01-24T16:23:38.668" v="86" actId="478"/>
          <ac:picMkLst>
            <pc:docMk/>
            <pc:sldMk cId="303933854" sldId="264"/>
            <ac:picMk id="4" creationId="{0A4A47BB-B86E-CE6D-6738-81D9FF41289F}"/>
          </ac:picMkLst>
        </pc:picChg>
        <pc:picChg chg="add mod ord">
          <ac:chgData name="Ihor Aleksandrov" userId="c3051032-6b87-4db2-b257-777a0106fbd9" providerId="ADAL" clId="{8C05140D-7668-4267-B009-985EF5C6B6AF}" dt="2024-01-24T16:25:10.323" v="103" actId="1038"/>
          <ac:picMkLst>
            <pc:docMk/>
            <pc:sldMk cId="303933854" sldId="264"/>
            <ac:picMk id="5" creationId="{699631DD-6035-BB9F-11EC-4E9F01F1D081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30:10.970" v="112" actId="11529"/>
        <pc:sldMkLst>
          <pc:docMk/>
          <pc:sldMk cId="3569579791" sldId="265"/>
        </pc:sldMkLst>
        <pc:spChg chg="mod">
          <ac:chgData name="Ihor Aleksandrov" userId="c3051032-6b87-4db2-b257-777a0106fbd9" providerId="ADAL" clId="{8C05140D-7668-4267-B009-985EF5C6B6AF}" dt="2024-01-24T16:27:36.333" v="107"/>
          <ac:spMkLst>
            <pc:docMk/>
            <pc:sldMk cId="3569579791" sldId="265"/>
            <ac:spMk id="2" creationId="{53C5D828-9666-E312-B574-9FE965A7D6BE}"/>
          </ac:spMkLst>
        </pc:spChg>
        <pc:spChg chg="add del mod">
          <ac:chgData name="Ihor Aleksandrov" userId="c3051032-6b87-4db2-b257-777a0106fbd9" providerId="ADAL" clId="{8C05140D-7668-4267-B009-985EF5C6B6AF}" dt="2024-01-24T16:29:33.902" v="111"/>
          <ac:spMkLst>
            <pc:docMk/>
            <pc:sldMk cId="3569579791" sldId="265"/>
            <ac:spMk id="4" creationId="{1C61AA21-6FD6-1B2D-ED8C-FC1A511CA62B}"/>
          </ac:spMkLst>
        </pc:spChg>
        <pc:spChg chg="add">
          <ac:chgData name="Ihor Aleksandrov" userId="c3051032-6b87-4db2-b257-777a0106fbd9" providerId="ADAL" clId="{8C05140D-7668-4267-B009-985EF5C6B6AF}" dt="2024-01-24T16:30:10.970" v="112" actId="11529"/>
          <ac:spMkLst>
            <pc:docMk/>
            <pc:sldMk cId="3569579791" sldId="265"/>
            <ac:spMk id="6" creationId="{E04F08BD-B70E-B1A8-7328-EE29B18E4AA1}"/>
          </ac:spMkLst>
        </pc:spChg>
        <pc:picChg chg="del">
          <ac:chgData name="Ihor Aleksandrov" userId="c3051032-6b87-4db2-b257-777a0106fbd9" providerId="ADAL" clId="{8C05140D-7668-4267-B009-985EF5C6B6AF}" dt="2024-01-24T16:27:38.549" v="108" actId="478"/>
          <ac:picMkLst>
            <pc:docMk/>
            <pc:sldMk cId="3569579791" sldId="265"/>
            <ac:picMk id="3" creationId="{438AE1ED-C17A-0BC4-8D21-4B49E9F91B9F}"/>
          </ac:picMkLst>
        </pc:picChg>
        <pc:picChg chg="del">
          <ac:chgData name="Ihor Aleksandrov" userId="c3051032-6b87-4db2-b257-777a0106fbd9" providerId="ADAL" clId="{8C05140D-7668-4267-B009-985EF5C6B6AF}" dt="2024-01-24T16:27:40.641" v="109" actId="478"/>
          <ac:picMkLst>
            <pc:docMk/>
            <pc:sldMk cId="3569579791" sldId="265"/>
            <ac:picMk id="5" creationId="{699631DD-6035-BB9F-11EC-4E9F01F1D081}"/>
          </ac:picMkLst>
        </pc:picChg>
      </pc:sldChg>
      <pc:sldChg chg="modSp add mod">
        <pc:chgData name="Ihor Aleksandrov" userId="c3051032-6b87-4db2-b257-777a0106fbd9" providerId="ADAL" clId="{8C05140D-7668-4267-B009-985EF5C6B6AF}" dt="2024-01-24T16:32:29.469" v="119"/>
        <pc:sldMkLst>
          <pc:docMk/>
          <pc:sldMk cId="1545179861" sldId="266"/>
        </pc:sldMkLst>
        <pc:spChg chg="mod">
          <ac:chgData name="Ihor Aleksandrov" userId="c3051032-6b87-4db2-b257-777a0106fbd9" providerId="ADAL" clId="{8C05140D-7668-4267-B009-985EF5C6B6AF}" dt="2024-01-24T16:32:29.469" v="119"/>
          <ac:spMkLst>
            <pc:docMk/>
            <pc:sldMk cId="1545179861" sldId="266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8C05140D-7668-4267-B009-985EF5C6B6AF}" dt="2024-01-24T16:32:41.148" v="122"/>
        <pc:sldMkLst>
          <pc:docMk/>
          <pc:sldMk cId="2423524645" sldId="267"/>
        </pc:sldMkLst>
        <pc:spChg chg="mod">
          <ac:chgData name="Ihor Aleksandrov" userId="c3051032-6b87-4db2-b257-777a0106fbd9" providerId="ADAL" clId="{8C05140D-7668-4267-B009-985EF5C6B6AF}" dt="2024-01-24T16:32:41.148" v="122"/>
          <ac:spMkLst>
            <pc:docMk/>
            <pc:sldMk cId="2423524645" sldId="267"/>
            <ac:spMk id="2" creationId="{53C5D828-9666-E312-B574-9FE965A7D6BE}"/>
          </ac:spMkLst>
        </pc:spChg>
      </pc:sldChg>
      <pc:sldMasterChg chg="add del addSldLayout delSldLayout">
        <pc:chgData name="Ihor Aleksandrov" userId="c3051032-6b87-4db2-b257-777a0106fbd9" providerId="ADAL" clId="{8C05140D-7668-4267-B009-985EF5C6B6AF}" dt="2024-01-24T16:09:20.167" v="5" actId="2696"/>
        <pc:sldMasterMkLst>
          <pc:docMk/>
          <pc:sldMasterMk cId="1185679814" sldId="2147483648"/>
        </pc:sldMasterMkLst>
        <pc:sldLayoutChg chg="add del">
          <pc:chgData name="Ihor Aleksandrov" userId="c3051032-6b87-4db2-b257-777a0106fbd9" providerId="ADAL" clId="{8C05140D-7668-4267-B009-985EF5C6B6AF}" dt="2024-01-24T16:09:08.069" v="2" actId="47"/>
          <pc:sldLayoutMkLst>
            <pc:docMk/>
            <pc:sldMasterMk cId="1185679814" sldId="2147483648"/>
            <pc:sldLayoutMk cId="2257280135" sldId="2147483649"/>
          </pc:sldLayoutMkLst>
        </pc:sldLayoutChg>
        <pc:sldLayoutChg chg="add del">
          <pc:chgData name="Ihor Aleksandrov" userId="c3051032-6b87-4db2-b257-777a0106fbd9" providerId="ADAL" clId="{8C05140D-7668-4267-B009-985EF5C6B6AF}" dt="2024-01-24T16:09:20.167" v="5" actId="2696"/>
          <pc:sldLayoutMkLst>
            <pc:docMk/>
            <pc:sldMasterMk cId="1185679814" sldId="2147483648"/>
            <pc:sldLayoutMk cId="1044916995" sldId="2147483650"/>
          </pc:sldLayoutMkLst>
        </pc:sldLayoutChg>
      </pc:sldMasterChg>
      <pc:sldMasterChg chg="replId modSldLayout">
        <pc:chgData name="Ihor Aleksandrov" userId="c3051032-6b87-4db2-b257-777a0106fbd9" providerId="ADAL" clId="{8C05140D-7668-4267-B009-985EF5C6B6AF}" dt="2024-01-24T16:09:12.718" v="3" actId="27028"/>
        <pc:sldMasterMkLst>
          <pc:docMk/>
          <pc:sldMasterMk cId="1579723609" sldId="2147483660"/>
        </pc:sldMasterMkLst>
        <pc:sldLayoutChg chg="replId">
          <pc:chgData name="Ihor Aleksandrov" userId="c3051032-6b87-4db2-b257-777a0106fbd9" providerId="ADAL" clId="{8C05140D-7668-4267-B009-985EF5C6B6AF}" dt="2024-01-24T16:09:02.186" v="0" actId="27028"/>
          <pc:sldLayoutMkLst>
            <pc:docMk/>
            <pc:sldMasterMk cId="1579723609" sldId="2147483660"/>
            <pc:sldLayoutMk cId="639927661" sldId="2147483661"/>
          </pc:sldLayoutMkLst>
        </pc:sldLayoutChg>
        <pc:sldLayoutChg chg="replId">
          <pc:chgData name="Ihor Aleksandrov" userId="c3051032-6b87-4db2-b257-777a0106fbd9" providerId="ADAL" clId="{8C05140D-7668-4267-B009-985EF5C6B6AF}" dt="2024-01-24T16:09:12.718" v="3" actId="27028"/>
          <pc:sldLayoutMkLst>
            <pc:docMk/>
            <pc:sldMasterMk cId="1579723609" sldId="2147483660"/>
            <pc:sldLayoutMk cId="1498987355" sldId="2147483662"/>
          </pc:sldLayoutMkLst>
        </pc:sldLayoutChg>
      </pc:sldMasterChg>
    </pc:docChg>
  </pc:docChgLst>
  <pc:docChgLst>
    <pc:chgData name="Ihor Aleksandrov" userId="c3051032-6b87-4db2-b257-777a0106fbd9" providerId="ADAL" clId="{D05EAF56-C8F0-4612-806C-93E1C27F1929}"/>
    <pc:docChg chg="undo redo custSel addSld delSld modSld sldOrd addMainMaster addSection modSection">
      <pc:chgData name="Ihor Aleksandrov" userId="c3051032-6b87-4db2-b257-777a0106fbd9" providerId="ADAL" clId="{D05EAF56-C8F0-4612-806C-93E1C27F1929}" dt="2024-01-25T12:18:42.706" v="325"/>
      <pc:docMkLst>
        <pc:docMk/>
      </pc:docMkLst>
      <pc:sldChg chg="addSp modSp mod setBg">
        <pc:chgData name="Ihor Aleksandrov" userId="c3051032-6b87-4db2-b257-777a0106fbd9" providerId="ADAL" clId="{D05EAF56-C8F0-4612-806C-93E1C27F1929}" dt="2024-01-25T09:34:46.181" v="0" actId="26606"/>
        <pc:sldMkLst>
          <pc:docMk/>
          <pc:sldMk cId="552267186" sldId="256"/>
        </pc:sldMkLst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2" creationId="{18C18207-A109-5552-1541-0ABBAA316282}"/>
          </ac:spMkLst>
        </pc:spChg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3" creationId="{3473E1D3-7401-AD94-5C7A-49912FA8005A}"/>
          </ac:spMkLst>
        </pc:spChg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4" creationId="{C99D0D71-05C2-1881-DCFB-D99C1C10CBB8}"/>
          </ac:spMkLst>
        </pc:spChg>
        <pc:spChg chg="ad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9" creationId="{C3896A03-3945-419A-B66B-4EE266EDD152}"/>
          </ac:spMkLst>
        </pc:spChg>
        <pc:spChg chg="ad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11" creationId="{B34F5AD2-EDBD-4BBD-A55C-EAFFD0C7097A}"/>
          </ac:spMkLst>
        </pc:spChg>
      </pc:sldChg>
      <pc:sldChg chg="modSp mod">
        <pc:chgData name="Ihor Aleksandrov" userId="c3051032-6b87-4db2-b257-777a0106fbd9" providerId="ADAL" clId="{D05EAF56-C8F0-4612-806C-93E1C27F1929}" dt="2024-01-25T11:00:29.329" v="160"/>
        <pc:sldMkLst>
          <pc:docMk/>
          <pc:sldMk cId="3569579791" sldId="265"/>
        </pc:sldMkLst>
        <pc:spChg chg="mod">
          <ac:chgData name="Ihor Aleksandrov" userId="c3051032-6b87-4db2-b257-777a0106fbd9" providerId="ADAL" clId="{D05EAF56-C8F0-4612-806C-93E1C27F1929}" dt="2024-01-25T11:00:29.329" v="160"/>
          <ac:spMkLst>
            <pc:docMk/>
            <pc:sldMk cId="3569579791" sldId="265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0:19:44.220" v="11" actId="1076"/>
        <pc:sldMkLst>
          <pc:docMk/>
          <pc:sldMk cId="3985704815" sldId="270"/>
        </pc:sldMkLst>
        <pc:spChg chg="mod">
          <ac:chgData name="Ihor Aleksandrov" userId="c3051032-6b87-4db2-b257-777a0106fbd9" providerId="ADAL" clId="{D05EAF56-C8F0-4612-806C-93E1C27F1929}" dt="2024-01-25T10:19:15.861" v="6"/>
          <ac:spMkLst>
            <pc:docMk/>
            <pc:sldMk cId="3985704815" sldId="27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19:44.220" v="11" actId="1076"/>
          <ac:picMkLst>
            <pc:docMk/>
            <pc:sldMk cId="3985704815" sldId="270"/>
            <ac:picMk id="5" creationId="{329D80B6-A19C-F87F-FE85-78E58BE79DFC}"/>
          </ac:picMkLst>
        </pc:picChg>
        <pc:picChg chg="del">
          <ac:chgData name="Ihor Aleksandrov" userId="c3051032-6b87-4db2-b257-777a0106fbd9" providerId="ADAL" clId="{D05EAF56-C8F0-4612-806C-93E1C27F1929}" dt="2024-01-25T10:19:18.657" v="7" actId="478"/>
          <ac:picMkLst>
            <pc:docMk/>
            <pc:sldMk cId="3985704815" sldId="270"/>
            <ac:picMk id="6" creationId="{BDB4DD57-1DD7-48B1-ABFB-EE301670303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1:34.770" v="23" actId="1076"/>
        <pc:sldMkLst>
          <pc:docMk/>
          <pc:sldMk cId="2117969225" sldId="271"/>
        </pc:sldMkLst>
        <pc:spChg chg="mod">
          <ac:chgData name="Ihor Aleksandrov" userId="c3051032-6b87-4db2-b257-777a0106fbd9" providerId="ADAL" clId="{D05EAF56-C8F0-4612-806C-93E1C27F1929}" dt="2024-01-25T10:20:53.128" v="15"/>
          <ac:spMkLst>
            <pc:docMk/>
            <pc:sldMk cId="2117969225" sldId="271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1:32.921" v="22" actId="478"/>
          <ac:picMkLst>
            <pc:docMk/>
            <pc:sldMk cId="2117969225" sldId="271"/>
            <ac:picMk id="5" creationId="{329D80B6-A19C-F87F-FE85-78E58BE79DFC}"/>
          </ac:picMkLst>
        </pc:picChg>
        <pc:picChg chg="add mod">
          <ac:chgData name="Ihor Aleksandrov" userId="c3051032-6b87-4db2-b257-777a0106fbd9" providerId="ADAL" clId="{D05EAF56-C8F0-4612-806C-93E1C27F1929}" dt="2024-01-25T10:21:34.770" v="23" actId="1076"/>
          <ac:picMkLst>
            <pc:docMk/>
            <pc:sldMk cId="2117969225" sldId="271"/>
            <ac:picMk id="6" creationId="{4FAB23B6-5773-62B9-EF9A-E1E0562BE8E1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2:58.698" v="32" actId="1076"/>
        <pc:sldMkLst>
          <pc:docMk/>
          <pc:sldMk cId="1169417950" sldId="272"/>
        </pc:sldMkLst>
        <pc:spChg chg="mod">
          <ac:chgData name="Ihor Aleksandrov" userId="c3051032-6b87-4db2-b257-777a0106fbd9" providerId="ADAL" clId="{D05EAF56-C8F0-4612-806C-93E1C27F1929}" dt="2024-01-25T10:22:37.334" v="27"/>
          <ac:spMkLst>
            <pc:docMk/>
            <pc:sldMk cId="1169417950" sldId="272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22:58.698" v="32" actId="1076"/>
          <ac:picMkLst>
            <pc:docMk/>
            <pc:sldMk cId="1169417950" sldId="272"/>
            <ac:picMk id="5" creationId="{2673936C-DF0C-E6AF-ABCB-83A1EB8FE594}"/>
          </ac:picMkLst>
        </pc:picChg>
        <pc:picChg chg="del">
          <ac:chgData name="Ihor Aleksandrov" userId="c3051032-6b87-4db2-b257-777a0106fbd9" providerId="ADAL" clId="{D05EAF56-C8F0-4612-806C-93E1C27F1929}" dt="2024-01-25T10:22:48.916" v="28" actId="478"/>
          <ac:picMkLst>
            <pc:docMk/>
            <pc:sldMk cId="1169417950" sldId="272"/>
            <ac:picMk id="6" creationId="{4FAB23B6-5773-62B9-EF9A-E1E0562BE8E1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4:25.717" v="41" actId="1076"/>
        <pc:sldMkLst>
          <pc:docMk/>
          <pc:sldMk cId="22639359" sldId="273"/>
        </pc:sldMkLst>
        <pc:spChg chg="mod">
          <ac:chgData name="Ihor Aleksandrov" userId="c3051032-6b87-4db2-b257-777a0106fbd9" providerId="ADAL" clId="{D05EAF56-C8F0-4612-806C-93E1C27F1929}" dt="2024-01-25T10:24:04.948" v="36"/>
          <ac:spMkLst>
            <pc:docMk/>
            <pc:sldMk cId="22639359" sldId="273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4:16.672" v="37" actId="478"/>
          <ac:picMkLst>
            <pc:docMk/>
            <pc:sldMk cId="22639359" sldId="273"/>
            <ac:picMk id="5" creationId="{2673936C-DF0C-E6AF-ABCB-83A1EB8FE594}"/>
          </ac:picMkLst>
        </pc:picChg>
        <pc:picChg chg="add mod">
          <ac:chgData name="Ihor Aleksandrov" userId="c3051032-6b87-4db2-b257-777a0106fbd9" providerId="ADAL" clId="{D05EAF56-C8F0-4612-806C-93E1C27F1929}" dt="2024-01-25T10:24:25.717" v="41" actId="1076"/>
          <ac:picMkLst>
            <pc:docMk/>
            <pc:sldMk cId="22639359" sldId="273"/>
            <ac:picMk id="6" creationId="{F57DB18D-BCA3-CA46-401F-99D6D9BB775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6:48.038" v="50" actId="1076"/>
        <pc:sldMkLst>
          <pc:docMk/>
          <pc:sldMk cId="2169937468" sldId="274"/>
        </pc:sldMkLst>
        <pc:spChg chg="mod">
          <ac:chgData name="Ihor Aleksandrov" userId="c3051032-6b87-4db2-b257-777a0106fbd9" providerId="ADAL" clId="{D05EAF56-C8F0-4612-806C-93E1C27F1929}" dt="2024-01-25T10:26:26.621" v="45"/>
          <ac:spMkLst>
            <pc:docMk/>
            <pc:sldMk cId="2169937468" sldId="27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26:48.038" v="50" actId="1076"/>
          <ac:picMkLst>
            <pc:docMk/>
            <pc:sldMk cId="2169937468" sldId="274"/>
            <ac:picMk id="5" creationId="{9A572A88-7842-99D5-9802-EEA8606516CC}"/>
          </ac:picMkLst>
        </pc:picChg>
        <pc:picChg chg="del">
          <ac:chgData name="Ihor Aleksandrov" userId="c3051032-6b87-4db2-b257-777a0106fbd9" providerId="ADAL" clId="{D05EAF56-C8F0-4612-806C-93E1C27F1929}" dt="2024-01-25T10:26:41.517" v="48" actId="478"/>
          <ac:picMkLst>
            <pc:docMk/>
            <pc:sldMk cId="2169937468" sldId="274"/>
            <ac:picMk id="6" creationId="{F57DB18D-BCA3-CA46-401F-99D6D9BB775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8:26.836" v="62" actId="1076"/>
        <pc:sldMkLst>
          <pc:docMk/>
          <pc:sldMk cId="3976992233" sldId="275"/>
        </pc:sldMkLst>
        <pc:spChg chg="mod">
          <ac:chgData name="Ihor Aleksandrov" userId="c3051032-6b87-4db2-b257-777a0106fbd9" providerId="ADAL" clId="{D05EAF56-C8F0-4612-806C-93E1C27F1929}" dt="2024-01-25T10:28:02.805" v="55" actId="27636"/>
          <ac:spMkLst>
            <pc:docMk/>
            <pc:sldMk cId="3976992233" sldId="275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8:04.538" v="56" actId="478"/>
          <ac:picMkLst>
            <pc:docMk/>
            <pc:sldMk cId="3976992233" sldId="275"/>
            <ac:picMk id="5" creationId="{9A572A88-7842-99D5-9802-EEA8606516CC}"/>
          </ac:picMkLst>
        </pc:picChg>
        <pc:picChg chg="add mod">
          <ac:chgData name="Ihor Aleksandrov" userId="c3051032-6b87-4db2-b257-777a0106fbd9" providerId="ADAL" clId="{D05EAF56-C8F0-4612-806C-93E1C27F1929}" dt="2024-01-25T10:28:26.836" v="62" actId="1076"/>
          <ac:picMkLst>
            <pc:docMk/>
            <pc:sldMk cId="3976992233" sldId="275"/>
            <ac:picMk id="6" creationId="{76FE2D85-671A-24B1-C1D7-52F796E16C69}"/>
          </ac:picMkLst>
        </pc:picChg>
      </pc:sldChg>
      <pc:sldChg chg="addSp delSp modSp add mod ord">
        <pc:chgData name="Ihor Aleksandrov" userId="c3051032-6b87-4db2-b257-777a0106fbd9" providerId="ADAL" clId="{D05EAF56-C8F0-4612-806C-93E1C27F1929}" dt="2024-01-25T10:48:12.411" v="112"/>
        <pc:sldMkLst>
          <pc:docMk/>
          <pc:sldMk cId="2135561016" sldId="276"/>
        </pc:sldMkLst>
        <pc:spChg chg="mod">
          <ac:chgData name="Ihor Aleksandrov" userId="c3051032-6b87-4db2-b257-777a0106fbd9" providerId="ADAL" clId="{D05EAF56-C8F0-4612-806C-93E1C27F1929}" dt="2024-01-25T10:32:37.109" v="72"/>
          <ac:spMkLst>
            <pc:docMk/>
            <pc:sldMk cId="2135561016" sldId="276"/>
            <ac:spMk id="2" creationId="{18C18207-A109-5552-1541-0ABBAA316282}"/>
          </ac:spMkLst>
        </pc:spChg>
        <pc:spChg chg="del">
          <ac:chgData name="Ihor Aleksandrov" userId="c3051032-6b87-4db2-b257-777a0106fbd9" providerId="ADAL" clId="{D05EAF56-C8F0-4612-806C-93E1C27F1929}" dt="2024-01-25T10:46:20.989" v="100" actId="478"/>
          <ac:spMkLst>
            <pc:docMk/>
            <pc:sldMk cId="2135561016" sldId="276"/>
            <ac:spMk id="3" creationId="{3473E1D3-7401-AD94-5C7A-49912FA8005A}"/>
          </ac:spMkLst>
        </pc:spChg>
        <pc:picChg chg="add mod">
          <ac:chgData name="Ihor Aleksandrov" userId="c3051032-6b87-4db2-b257-777a0106fbd9" providerId="ADAL" clId="{D05EAF56-C8F0-4612-806C-93E1C27F1929}" dt="2024-01-25T10:48:12.411" v="112"/>
          <ac:picMkLst>
            <pc:docMk/>
            <pc:sldMk cId="2135561016" sldId="276"/>
            <ac:picMk id="6" creationId="{BA86DDBB-D80D-1005-2EB0-33056830C288}"/>
          </ac:picMkLst>
        </pc:picChg>
      </pc:sldChg>
      <pc:sldChg chg="addSp delSp modSp add mod ord">
        <pc:chgData name="Ihor Aleksandrov" userId="c3051032-6b87-4db2-b257-777a0106fbd9" providerId="ADAL" clId="{D05EAF56-C8F0-4612-806C-93E1C27F1929}" dt="2024-01-25T10:35:32.671" v="88" actId="1076"/>
        <pc:sldMkLst>
          <pc:docMk/>
          <pc:sldMk cId="3216895555" sldId="277"/>
        </pc:sldMkLst>
        <pc:spChg chg="mod">
          <ac:chgData name="Ihor Aleksandrov" userId="c3051032-6b87-4db2-b257-777a0106fbd9" providerId="ADAL" clId="{D05EAF56-C8F0-4612-806C-93E1C27F1929}" dt="2024-01-25T10:34:55.016" v="80" actId="27636"/>
          <ac:spMkLst>
            <pc:docMk/>
            <pc:sldMk cId="3216895555" sldId="27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35:32.671" v="88" actId="1076"/>
          <ac:picMkLst>
            <pc:docMk/>
            <pc:sldMk cId="3216895555" sldId="277"/>
            <ac:picMk id="5" creationId="{523B5826-3FED-E033-7A50-454B720EF960}"/>
          </ac:picMkLst>
        </pc:picChg>
        <pc:picChg chg="del">
          <ac:chgData name="Ihor Aleksandrov" userId="c3051032-6b87-4db2-b257-777a0106fbd9" providerId="ADAL" clId="{D05EAF56-C8F0-4612-806C-93E1C27F1929}" dt="2024-01-25T10:35:17.826" v="82" actId="478"/>
          <ac:picMkLst>
            <pc:docMk/>
            <pc:sldMk cId="3216895555" sldId="277"/>
            <ac:picMk id="6" creationId="{76FE2D85-671A-24B1-C1D7-52F796E16C69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43:44.832" v="99" actId="1076"/>
        <pc:sldMkLst>
          <pc:docMk/>
          <pc:sldMk cId="1506611494" sldId="278"/>
        </pc:sldMkLst>
        <pc:spChg chg="mod">
          <ac:chgData name="Ihor Aleksandrov" userId="c3051032-6b87-4db2-b257-777a0106fbd9" providerId="ADAL" clId="{D05EAF56-C8F0-4612-806C-93E1C27F1929}" dt="2024-01-25T10:40:14.102" v="94"/>
          <ac:spMkLst>
            <pc:docMk/>
            <pc:sldMk cId="1506611494" sldId="278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43:36.501" v="95" actId="478"/>
          <ac:picMkLst>
            <pc:docMk/>
            <pc:sldMk cId="1506611494" sldId="278"/>
            <ac:picMk id="5" creationId="{523B5826-3FED-E033-7A50-454B720EF960}"/>
          </ac:picMkLst>
        </pc:picChg>
        <pc:picChg chg="add mod">
          <ac:chgData name="Ihor Aleksandrov" userId="c3051032-6b87-4db2-b257-777a0106fbd9" providerId="ADAL" clId="{D05EAF56-C8F0-4612-806C-93E1C27F1929}" dt="2024-01-25T10:43:44.832" v="99" actId="1076"/>
          <ac:picMkLst>
            <pc:docMk/>
            <pc:sldMk cId="1506611494" sldId="278"/>
            <ac:picMk id="6" creationId="{F7B4799B-BEB4-BC82-1CD6-CE4E3725E9A6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49:48.310" v="120"/>
        <pc:sldMkLst>
          <pc:docMk/>
          <pc:sldMk cId="3864832451" sldId="279"/>
        </pc:sldMkLst>
        <pc:spChg chg="mod">
          <ac:chgData name="Ihor Aleksandrov" userId="c3051032-6b87-4db2-b257-777a0106fbd9" providerId="ADAL" clId="{D05EAF56-C8F0-4612-806C-93E1C27F1929}" dt="2024-01-25T10:49:48.310" v="120"/>
          <ac:spMkLst>
            <pc:docMk/>
            <pc:sldMk cId="3864832451" sldId="27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49:09.073" v="117" actId="1076"/>
          <ac:picMkLst>
            <pc:docMk/>
            <pc:sldMk cId="3864832451" sldId="279"/>
            <ac:picMk id="5" creationId="{C7472C97-E950-C6C2-19AE-07ECFA5C4C69}"/>
          </ac:picMkLst>
        </pc:picChg>
        <pc:picChg chg="del">
          <ac:chgData name="Ihor Aleksandrov" userId="c3051032-6b87-4db2-b257-777a0106fbd9" providerId="ADAL" clId="{D05EAF56-C8F0-4612-806C-93E1C27F1929}" dt="2024-01-25T10:48:53.887" v="114" actId="478"/>
          <ac:picMkLst>
            <pc:docMk/>
            <pc:sldMk cId="3864832451" sldId="279"/>
            <ac:picMk id="6" creationId="{F7B4799B-BEB4-BC82-1CD6-CE4E3725E9A6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51:39.984" v="127" actId="1076"/>
        <pc:sldMkLst>
          <pc:docMk/>
          <pc:sldMk cId="2194478224" sldId="280"/>
        </pc:sldMkLst>
        <pc:spChg chg="mod">
          <ac:chgData name="Ihor Aleksandrov" userId="c3051032-6b87-4db2-b257-777a0106fbd9" providerId="ADAL" clId="{D05EAF56-C8F0-4612-806C-93E1C27F1929}" dt="2024-01-25T10:51:25.127" v="124"/>
          <ac:spMkLst>
            <pc:docMk/>
            <pc:sldMk cId="2194478224" sldId="28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51:39.984" v="127" actId="1076"/>
          <ac:picMkLst>
            <pc:docMk/>
            <pc:sldMk cId="2194478224" sldId="280"/>
            <ac:picMk id="4" creationId="{8F2E114A-EFDE-8D45-E482-1B0918ACBF79}"/>
          </ac:picMkLst>
        </pc:picChg>
        <pc:picChg chg="del">
          <ac:chgData name="Ihor Aleksandrov" userId="c3051032-6b87-4db2-b257-777a0106fbd9" providerId="ADAL" clId="{D05EAF56-C8F0-4612-806C-93E1C27F1929}" dt="2024-01-25T10:51:26.612" v="125" actId="478"/>
          <ac:picMkLst>
            <pc:docMk/>
            <pc:sldMk cId="2194478224" sldId="280"/>
            <ac:picMk id="5" creationId="{C7472C97-E950-C6C2-19AE-07ECFA5C4C69}"/>
          </ac:picMkLst>
        </pc:picChg>
      </pc:sldChg>
      <pc:sldChg chg="delSp modSp add mod ord">
        <pc:chgData name="Ihor Aleksandrov" userId="c3051032-6b87-4db2-b257-777a0106fbd9" providerId="ADAL" clId="{D05EAF56-C8F0-4612-806C-93E1C27F1929}" dt="2024-01-25T10:53:57.961" v="142" actId="20577"/>
        <pc:sldMkLst>
          <pc:docMk/>
          <pc:sldMk cId="2205366352" sldId="281"/>
        </pc:sldMkLst>
        <pc:spChg chg="mod">
          <ac:chgData name="Ihor Aleksandrov" userId="c3051032-6b87-4db2-b257-777a0106fbd9" providerId="ADAL" clId="{D05EAF56-C8F0-4612-806C-93E1C27F1929}" dt="2024-01-25T10:53:57.961" v="142" actId="20577"/>
          <ac:spMkLst>
            <pc:docMk/>
            <pc:sldMk cId="2205366352" sldId="281"/>
            <ac:spMk id="2" creationId="{18C18207-A109-5552-1541-0ABBAA316282}"/>
          </ac:spMkLst>
        </pc:spChg>
        <pc:picChg chg="del">
          <ac:chgData name="Ihor Aleksandrov" userId="c3051032-6b87-4db2-b257-777a0106fbd9" providerId="ADAL" clId="{D05EAF56-C8F0-4612-806C-93E1C27F1929}" dt="2024-01-25T10:53:50.795" v="134" actId="478"/>
          <ac:picMkLst>
            <pc:docMk/>
            <pc:sldMk cId="2205366352" sldId="281"/>
            <ac:picMk id="6" creationId="{BA86DDBB-D80D-1005-2EB0-33056830C288}"/>
          </ac:picMkLst>
        </pc:picChg>
      </pc:sldChg>
      <pc:sldChg chg="delSp add del setBg delDesignElem">
        <pc:chgData name="Ihor Aleksandrov" userId="c3051032-6b87-4db2-b257-777a0106fbd9" providerId="ADAL" clId="{D05EAF56-C8F0-4612-806C-93E1C27F1929}" dt="2024-01-25T10:53:38.779" v="130" actId="47"/>
        <pc:sldMkLst>
          <pc:docMk/>
          <pc:sldMk cId="2518075034" sldId="281"/>
        </pc:sldMkLst>
        <pc:spChg chg="del">
          <ac:chgData name="Ihor Aleksandrov" userId="c3051032-6b87-4db2-b257-777a0106fbd9" providerId="ADAL" clId="{D05EAF56-C8F0-4612-806C-93E1C27F1929}" dt="2024-01-25T10:53:27.044" v="129"/>
          <ac:spMkLst>
            <pc:docMk/>
            <pc:sldMk cId="2518075034" sldId="281"/>
            <ac:spMk id="9" creationId="{C3896A03-3945-419A-B66B-4EE266EDD152}"/>
          </ac:spMkLst>
        </pc:spChg>
        <pc:spChg chg="del">
          <ac:chgData name="Ihor Aleksandrov" userId="c3051032-6b87-4db2-b257-777a0106fbd9" providerId="ADAL" clId="{D05EAF56-C8F0-4612-806C-93E1C27F1929}" dt="2024-01-25T10:53:27.044" v="129"/>
          <ac:spMkLst>
            <pc:docMk/>
            <pc:sldMk cId="2518075034" sldId="281"/>
            <ac:spMk id="11" creationId="{B34F5AD2-EDBD-4BBD-A55C-EAFFD0C7097A}"/>
          </ac:spMkLst>
        </pc:spChg>
      </pc:sldChg>
      <pc:sldChg chg="modSp add mod ord">
        <pc:chgData name="Ihor Aleksandrov" userId="c3051032-6b87-4db2-b257-777a0106fbd9" providerId="ADAL" clId="{D05EAF56-C8F0-4612-806C-93E1C27F1929}" dt="2024-01-25T10:55:39.680" v="152" actId="20577"/>
        <pc:sldMkLst>
          <pc:docMk/>
          <pc:sldMk cId="2028152352" sldId="282"/>
        </pc:sldMkLst>
        <pc:spChg chg="mod">
          <ac:chgData name="Ihor Aleksandrov" userId="c3051032-6b87-4db2-b257-777a0106fbd9" providerId="ADAL" clId="{D05EAF56-C8F0-4612-806C-93E1C27F1929}" dt="2024-01-25T10:55:39.680" v="152" actId="20577"/>
          <ac:spMkLst>
            <pc:docMk/>
            <pc:sldMk cId="2028152352" sldId="282"/>
            <ac:spMk id="2" creationId="{18C18207-A109-5552-1541-0ABBAA316282}"/>
          </ac:spMkLst>
        </pc:spChg>
      </pc:sldChg>
      <pc:sldChg chg="modSp add mod ord">
        <pc:chgData name="Ihor Aleksandrov" userId="c3051032-6b87-4db2-b257-777a0106fbd9" providerId="ADAL" clId="{D05EAF56-C8F0-4612-806C-93E1C27F1929}" dt="2024-01-25T11:01:05.747" v="171"/>
        <pc:sldMkLst>
          <pc:docMk/>
          <pc:sldMk cId="2433051637" sldId="283"/>
        </pc:sldMkLst>
        <pc:spChg chg="mod">
          <ac:chgData name="Ihor Aleksandrov" userId="c3051032-6b87-4db2-b257-777a0106fbd9" providerId="ADAL" clId="{D05EAF56-C8F0-4612-806C-93E1C27F1929}" dt="2024-01-25T11:01:05.747" v="171"/>
          <ac:spMkLst>
            <pc:docMk/>
            <pc:sldMk cId="2433051637" sldId="283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22:22.700" v="219" actId="14100"/>
        <pc:sldMkLst>
          <pc:docMk/>
          <pc:sldMk cId="2869825701" sldId="284"/>
        </pc:sldMkLst>
        <pc:spChg chg="mod">
          <ac:chgData name="Ihor Aleksandrov" userId="c3051032-6b87-4db2-b257-777a0106fbd9" providerId="ADAL" clId="{D05EAF56-C8F0-4612-806C-93E1C27F1929}" dt="2024-01-25T11:01:51.992" v="175"/>
          <ac:spMkLst>
            <pc:docMk/>
            <pc:sldMk cId="2869825701" sldId="284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22:01.808" v="214" actId="478"/>
          <ac:spMkLst>
            <pc:docMk/>
            <pc:sldMk cId="2869825701" sldId="284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22:22.700" v="219" actId="14100"/>
          <ac:picMkLst>
            <pc:docMk/>
            <pc:sldMk cId="2869825701" sldId="284"/>
            <ac:picMk id="5" creationId="{0885AC12-A488-3762-3217-E1B0319D46AD}"/>
          </ac:picMkLst>
        </pc:picChg>
      </pc:sldChg>
      <pc:sldChg chg="addSp delSp add del setBg delDesignElem">
        <pc:chgData name="Ihor Aleksandrov" userId="c3051032-6b87-4db2-b257-777a0106fbd9" providerId="ADAL" clId="{D05EAF56-C8F0-4612-806C-93E1C27F1929}" dt="2024-01-25T11:00:55.998" v="168"/>
        <pc:sldMkLst>
          <pc:docMk/>
          <pc:sldMk cId="3157685417" sldId="284"/>
        </pc:sldMkLst>
        <pc:spChg chg="add del">
          <ac:chgData name="Ihor Aleksandrov" userId="c3051032-6b87-4db2-b257-777a0106fbd9" providerId="ADAL" clId="{D05EAF56-C8F0-4612-806C-93E1C27F1929}" dt="2024-01-25T11:00:55.998" v="168"/>
          <ac:spMkLst>
            <pc:docMk/>
            <pc:sldMk cId="3157685417" sldId="284"/>
            <ac:spMk id="9" creationId="{D4771268-CB57-404A-9271-370EB28F6090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03:48.850" v="202" actId="1036"/>
        <pc:sldMkLst>
          <pc:docMk/>
          <pc:sldMk cId="856240837" sldId="285"/>
        </pc:sldMkLst>
        <pc:spChg chg="mod">
          <ac:chgData name="Ihor Aleksandrov" userId="c3051032-6b87-4db2-b257-777a0106fbd9" providerId="ADAL" clId="{D05EAF56-C8F0-4612-806C-93E1C27F1929}" dt="2024-01-25T11:03:18.596" v="177"/>
          <ac:spMkLst>
            <pc:docMk/>
            <pc:sldMk cId="856240837" sldId="285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03:21.592" v="178" actId="478"/>
          <ac:spMkLst>
            <pc:docMk/>
            <pc:sldMk cId="856240837" sldId="285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03:48.850" v="202" actId="1036"/>
          <ac:picMkLst>
            <pc:docMk/>
            <pc:sldMk cId="856240837" sldId="285"/>
            <ac:picMk id="4" creationId="{A8C20435-8FF0-1341-85C4-558E352F27E5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10:32.927" v="210"/>
        <pc:sldMkLst>
          <pc:docMk/>
          <pc:sldMk cId="1586376586" sldId="286"/>
        </pc:sldMkLst>
        <pc:spChg chg="mod">
          <ac:chgData name="Ihor Aleksandrov" userId="c3051032-6b87-4db2-b257-777a0106fbd9" providerId="ADAL" clId="{D05EAF56-C8F0-4612-806C-93E1C27F1929}" dt="2024-01-25T11:10:32.927" v="210"/>
          <ac:spMkLst>
            <pc:docMk/>
            <pc:sldMk cId="1586376586" sldId="286"/>
            <ac:spMk id="2" creationId="{53C5D828-9666-E312-B574-9FE965A7D6BE}"/>
          </ac:spMkLst>
        </pc:spChg>
      </pc:sldChg>
      <pc:sldChg chg="add del">
        <pc:chgData name="Ihor Aleksandrov" userId="c3051032-6b87-4db2-b257-777a0106fbd9" providerId="ADAL" clId="{D05EAF56-C8F0-4612-806C-93E1C27F1929}" dt="2024-01-25T11:10:15.704" v="204" actId="2696"/>
        <pc:sldMkLst>
          <pc:docMk/>
          <pc:sldMk cId="2392975250" sldId="286"/>
        </pc:sldMkLst>
      </pc:sldChg>
      <pc:sldChg chg="modSp add mod ord">
        <pc:chgData name="Ihor Aleksandrov" userId="c3051032-6b87-4db2-b257-777a0106fbd9" providerId="ADAL" clId="{D05EAF56-C8F0-4612-806C-93E1C27F1929}" dt="2024-01-25T11:27:00.546" v="224" actId="20577"/>
        <pc:sldMkLst>
          <pc:docMk/>
          <pc:sldMk cId="2004498921" sldId="287"/>
        </pc:sldMkLst>
        <pc:spChg chg="mod">
          <ac:chgData name="Ihor Aleksandrov" userId="c3051032-6b87-4db2-b257-777a0106fbd9" providerId="ADAL" clId="{D05EAF56-C8F0-4612-806C-93E1C27F1929}" dt="2024-01-25T11:27:00.546" v="224" actId="20577"/>
          <ac:spMkLst>
            <pc:docMk/>
            <pc:sldMk cId="2004498921" sldId="287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05EAF56-C8F0-4612-806C-93E1C27F1929}" dt="2024-01-25T11:28:34.816" v="233" actId="1076"/>
        <pc:sldMkLst>
          <pc:docMk/>
          <pc:sldMk cId="156474206" sldId="288"/>
        </pc:sldMkLst>
        <pc:spChg chg="mod">
          <ac:chgData name="Ihor Aleksandrov" userId="c3051032-6b87-4db2-b257-777a0106fbd9" providerId="ADAL" clId="{D05EAF56-C8F0-4612-806C-93E1C27F1929}" dt="2024-01-25T11:28:25.547" v="230"/>
          <ac:spMkLst>
            <pc:docMk/>
            <pc:sldMk cId="156474206" sldId="288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28:27.105" v="231" actId="478"/>
          <ac:spMkLst>
            <pc:docMk/>
            <pc:sldMk cId="156474206" sldId="288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28:34.816" v="233" actId="1076"/>
          <ac:picMkLst>
            <pc:docMk/>
            <pc:sldMk cId="156474206" sldId="288"/>
            <ac:picMk id="4" creationId="{0D7416A8-5E31-A6F5-922C-BB434A29C3EE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29:51.583" v="244"/>
        <pc:sldMkLst>
          <pc:docMk/>
          <pc:sldMk cId="2551930029" sldId="289"/>
        </pc:sldMkLst>
        <pc:spChg chg="mod">
          <ac:chgData name="Ihor Aleksandrov" userId="c3051032-6b87-4db2-b257-777a0106fbd9" providerId="ADAL" clId="{D05EAF56-C8F0-4612-806C-93E1C27F1929}" dt="2024-01-25T11:29:47.752" v="242" actId="20577"/>
          <ac:spMkLst>
            <pc:docMk/>
            <pc:sldMk cId="2551930029" sldId="289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05EAF56-C8F0-4612-806C-93E1C27F1929}" dt="2024-01-25T11:49:38.267" v="257" actId="1076"/>
        <pc:sldMkLst>
          <pc:docMk/>
          <pc:sldMk cId="1939738048" sldId="290"/>
        </pc:sldMkLst>
        <pc:spChg chg="mod">
          <ac:chgData name="Ihor Aleksandrov" userId="c3051032-6b87-4db2-b257-777a0106fbd9" providerId="ADAL" clId="{D05EAF56-C8F0-4612-806C-93E1C27F1929}" dt="2024-01-25T11:49:07.853" v="250"/>
          <ac:spMkLst>
            <pc:docMk/>
            <pc:sldMk cId="1939738048" sldId="290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49:20.582" v="251" actId="478"/>
          <ac:spMkLst>
            <pc:docMk/>
            <pc:sldMk cId="1939738048" sldId="290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49:38.267" v="257" actId="1076"/>
          <ac:picMkLst>
            <pc:docMk/>
            <pc:sldMk cId="1939738048" sldId="290"/>
            <ac:picMk id="4" creationId="{49B21785-1E7E-8457-4FBF-E3FC2CCADD04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51:45.959" v="263"/>
        <pc:sldMkLst>
          <pc:docMk/>
          <pc:sldMk cId="1018496090" sldId="291"/>
        </pc:sldMkLst>
        <pc:spChg chg="mod">
          <ac:chgData name="Ihor Aleksandrov" userId="c3051032-6b87-4db2-b257-777a0106fbd9" providerId="ADAL" clId="{D05EAF56-C8F0-4612-806C-93E1C27F1929}" dt="2024-01-25T11:51:45.959" v="263"/>
          <ac:spMkLst>
            <pc:docMk/>
            <pc:sldMk cId="1018496090" sldId="291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1:53:09.928" v="267"/>
        <pc:sldMkLst>
          <pc:docMk/>
          <pc:sldMk cId="2128635244" sldId="292"/>
        </pc:sldMkLst>
        <pc:spChg chg="mod">
          <ac:chgData name="Ihor Aleksandrov" userId="c3051032-6b87-4db2-b257-777a0106fbd9" providerId="ADAL" clId="{D05EAF56-C8F0-4612-806C-93E1C27F1929}" dt="2024-01-25T11:53:09.928" v="267"/>
          <ac:spMkLst>
            <pc:docMk/>
            <pc:sldMk cId="2128635244" sldId="292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55:41.171" v="279" actId="1076"/>
        <pc:sldMkLst>
          <pc:docMk/>
          <pc:sldMk cId="2059493005" sldId="293"/>
        </pc:sldMkLst>
        <pc:spChg chg="mod">
          <ac:chgData name="Ihor Aleksandrov" userId="c3051032-6b87-4db2-b257-777a0106fbd9" providerId="ADAL" clId="{D05EAF56-C8F0-4612-806C-93E1C27F1929}" dt="2024-01-25T11:55:19.618" v="271"/>
          <ac:spMkLst>
            <pc:docMk/>
            <pc:sldMk cId="2059493005" sldId="293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55:21.950" v="272" actId="478"/>
          <ac:spMkLst>
            <pc:docMk/>
            <pc:sldMk cId="2059493005" sldId="293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55:41.171" v="279" actId="1076"/>
          <ac:picMkLst>
            <pc:docMk/>
            <pc:sldMk cId="2059493005" sldId="293"/>
            <ac:picMk id="4" creationId="{B4989CAB-F181-BB13-C3CC-7303FC972C0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1:57:16.812" v="286" actId="1076"/>
        <pc:sldMkLst>
          <pc:docMk/>
          <pc:sldMk cId="1734173143" sldId="294"/>
        </pc:sldMkLst>
        <pc:spChg chg="mod">
          <ac:chgData name="Ihor Aleksandrov" userId="c3051032-6b87-4db2-b257-777a0106fbd9" providerId="ADAL" clId="{D05EAF56-C8F0-4612-806C-93E1C27F1929}" dt="2024-01-25T11:56:59.706" v="281"/>
          <ac:spMkLst>
            <pc:docMk/>
            <pc:sldMk cId="1734173143" sldId="294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1:57:02.563" v="282" actId="478"/>
          <ac:picMkLst>
            <pc:docMk/>
            <pc:sldMk cId="1734173143" sldId="294"/>
            <ac:picMk id="4" creationId="{B4989CAB-F181-BB13-C3CC-7303FC972C04}"/>
          </ac:picMkLst>
        </pc:picChg>
        <pc:picChg chg="add mod">
          <ac:chgData name="Ihor Aleksandrov" userId="c3051032-6b87-4db2-b257-777a0106fbd9" providerId="ADAL" clId="{D05EAF56-C8F0-4612-806C-93E1C27F1929}" dt="2024-01-25T11:57:16.812" v="286" actId="1076"/>
          <ac:picMkLst>
            <pc:docMk/>
            <pc:sldMk cId="1734173143" sldId="294"/>
            <ac:picMk id="5" creationId="{EFB4AF76-9D94-7721-E2C8-2472D164A060}"/>
          </ac:picMkLst>
        </pc:picChg>
      </pc:sldChg>
      <pc:sldChg chg="addSp modSp add mod ord">
        <pc:chgData name="Ihor Aleksandrov" userId="c3051032-6b87-4db2-b257-777a0106fbd9" providerId="ADAL" clId="{D05EAF56-C8F0-4612-806C-93E1C27F1929}" dt="2024-01-25T12:00:46.169" v="306" actId="1076"/>
        <pc:sldMkLst>
          <pc:docMk/>
          <pc:sldMk cId="3102755718" sldId="295"/>
        </pc:sldMkLst>
        <pc:spChg chg="mod">
          <ac:chgData name="Ihor Aleksandrov" userId="c3051032-6b87-4db2-b257-777a0106fbd9" providerId="ADAL" clId="{D05EAF56-C8F0-4612-806C-93E1C27F1929}" dt="2024-01-25T12:00:14.709" v="300" actId="20577"/>
          <ac:spMkLst>
            <pc:docMk/>
            <pc:sldMk cId="3102755718" sldId="295"/>
            <ac:spMk id="2" creationId="{18C18207-A109-5552-1541-0ABBAA316282}"/>
          </ac:spMkLst>
        </pc:spChg>
        <pc:picChg chg="add mod">
          <ac:chgData name="Ihor Aleksandrov" userId="c3051032-6b87-4db2-b257-777a0106fbd9" providerId="ADAL" clId="{D05EAF56-C8F0-4612-806C-93E1C27F1929}" dt="2024-01-25T12:00:46.169" v="306" actId="1076"/>
          <ac:picMkLst>
            <pc:docMk/>
            <pc:sldMk cId="3102755718" sldId="295"/>
            <ac:picMk id="5" creationId="{BD0CE974-8524-11E7-B97F-A86834867985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2:02:45.112" v="310"/>
        <pc:sldMkLst>
          <pc:docMk/>
          <pc:sldMk cId="2389832786" sldId="296"/>
        </pc:sldMkLst>
        <pc:spChg chg="mod">
          <ac:chgData name="Ihor Aleksandrov" userId="c3051032-6b87-4db2-b257-777a0106fbd9" providerId="ADAL" clId="{D05EAF56-C8F0-4612-806C-93E1C27F1929}" dt="2024-01-25T12:02:45.112" v="310"/>
          <ac:spMkLst>
            <pc:docMk/>
            <pc:sldMk cId="2389832786" sldId="296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4:01.736" v="312"/>
        <pc:sldMkLst>
          <pc:docMk/>
          <pc:sldMk cId="2189799752" sldId="297"/>
        </pc:sldMkLst>
        <pc:spChg chg="mod">
          <ac:chgData name="Ihor Aleksandrov" userId="c3051032-6b87-4db2-b257-777a0106fbd9" providerId="ADAL" clId="{D05EAF56-C8F0-4612-806C-93E1C27F1929}" dt="2024-01-25T12:04:01.736" v="312"/>
          <ac:spMkLst>
            <pc:docMk/>
            <pc:sldMk cId="2189799752" sldId="297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5:00.878" v="314"/>
        <pc:sldMkLst>
          <pc:docMk/>
          <pc:sldMk cId="3592285454" sldId="298"/>
        </pc:sldMkLst>
        <pc:spChg chg="mod">
          <ac:chgData name="Ihor Aleksandrov" userId="c3051032-6b87-4db2-b257-777a0106fbd9" providerId="ADAL" clId="{D05EAF56-C8F0-4612-806C-93E1C27F1929}" dt="2024-01-25T12:05:00.878" v="314"/>
          <ac:spMkLst>
            <pc:docMk/>
            <pc:sldMk cId="3592285454" sldId="298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8:02.278" v="316"/>
        <pc:sldMkLst>
          <pc:docMk/>
          <pc:sldMk cId="4186553512" sldId="299"/>
        </pc:sldMkLst>
        <pc:spChg chg="mod">
          <ac:chgData name="Ihor Aleksandrov" userId="c3051032-6b87-4db2-b257-777a0106fbd9" providerId="ADAL" clId="{D05EAF56-C8F0-4612-806C-93E1C27F1929}" dt="2024-01-25T12:08:02.278" v="316"/>
          <ac:spMkLst>
            <pc:docMk/>
            <pc:sldMk cId="4186553512" sldId="299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9:53.445" v="318"/>
        <pc:sldMkLst>
          <pc:docMk/>
          <pc:sldMk cId="834159653" sldId="300"/>
        </pc:sldMkLst>
        <pc:spChg chg="mod">
          <ac:chgData name="Ihor Aleksandrov" userId="c3051032-6b87-4db2-b257-777a0106fbd9" providerId="ADAL" clId="{D05EAF56-C8F0-4612-806C-93E1C27F1929}" dt="2024-01-25T12:09:53.445" v="318"/>
          <ac:spMkLst>
            <pc:docMk/>
            <pc:sldMk cId="834159653" sldId="300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10:57.045" v="321" actId="27636"/>
        <pc:sldMkLst>
          <pc:docMk/>
          <pc:sldMk cId="324410250" sldId="301"/>
        </pc:sldMkLst>
        <pc:spChg chg="mod">
          <ac:chgData name="Ihor Aleksandrov" userId="c3051032-6b87-4db2-b257-777a0106fbd9" providerId="ADAL" clId="{D05EAF56-C8F0-4612-806C-93E1C27F1929}" dt="2024-01-25T12:10:57.045" v="321" actId="27636"/>
          <ac:spMkLst>
            <pc:docMk/>
            <pc:sldMk cId="324410250" sldId="301"/>
            <ac:spMk id="2" creationId="{53C5D828-9666-E312-B574-9FE965A7D6BE}"/>
          </ac:spMkLst>
        </pc:spChg>
      </pc:sldChg>
      <pc:sldChg chg="add">
        <pc:chgData name="Ihor Aleksandrov" userId="c3051032-6b87-4db2-b257-777a0106fbd9" providerId="ADAL" clId="{D05EAF56-C8F0-4612-806C-93E1C27F1929}" dt="2024-01-25T12:18:40.426" v="323"/>
        <pc:sldMkLst>
          <pc:docMk/>
          <pc:sldMk cId="2052164358" sldId="302"/>
        </pc:sldMkLst>
      </pc:sldChg>
      <pc:sldChg chg="add">
        <pc:chgData name="Ihor Aleksandrov" userId="c3051032-6b87-4db2-b257-777a0106fbd9" providerId="ADAL" clId="{D05EAF56-C8F0-4612-806C-93E1C27F1929}" dt="2024-01-25T12:18:42.706" v="325"/>
        <pc:sldMkLst>
          <pc:docMk/>
          <pc:sldMk cId="2972731808" sldId="303"/>
        </pc:sldMkLst>
      </pc:sldChg>
      <pc:sldMasterChg chg="add addSldLayout">
        <pc:chgData name="Ihor Aleksandrov" userId="c3051032-6b87-4db2-b257-777a0106fbd9" providerId="ADAL" clId="{D05EAF56-C8F0-4612-806C-93E1C27F1929}" dt="2024-01-25T12:18:42.701" v="324" actId="27028"/>
        <pc:sldMasterMkLst>
          <pc:docMk/>
          <pc:sldMasterMk cId="1185679814" sldId="2147483648"/>
        </pc:sldMasterMkLst>
        <pc:sldLayoutChg chg="add">
          <pc:chgData name="Ihor Aleksandrov" userId="c3051032-6b87-4db2-b257-777a0106fbd9" providerId="ADAL" clId="{D05EAF56-C8F0-4612-806C-93E1C27F1929}" dt="2024-01-25T12:18:40.421" v="322" actId="27028"/>
          <pc:sldLayoutMkLst>
            <pc:docMk/>
            <pc:sldMasterMk cId="1185679814" sldId="2147483648"/>
            <pc:sldLayoutMk cId="2257280135" sldId="2147483649"/>
          </pc:sldLayoutMkLst>
        </pc:sldLayoutChg>
        <pc:sldLayoutChg chg="add">
          <pc:chgData name="Ihor Aleksandrov" userId="c3051032-6b87-4db2-b257-777a0106fbd9" providerId="ADAL" clId="{D05EAF56-C8F0-4612-806C-93E1C27F1929}" dt="2024-01-25T12:18:42.701" v="324" actId="27028"/>
          <pc:sldLayoutMkLst>
            <pc:docMk/>
            <pc:sldMasterMk cId="1185679814" sldId="2147483648"/>
            <pc:sldLayoutMk cId="1044916995" sldId="2147483650"/>
          </pc:sldLayoutMkLst>
        </pc:sldLayoutChg>
      </pc:sldMasterChg>
    </pc:docChg>
  </pc:docChgLst>
  <pc:docChgLst>
    <pc:chgData name="Ihor Aleksandrov" userId="c3051032-6b87-4db2-b257-777a0106fbd9" providerId="ADAL" clId="{A7642649-9B10-4AF0-AE3B-2C18A9545074}"/>
    <pc:docChg chg="undo custSel addSld delSld modSld delSection modSection">
      <pc:chgData name="Ihor Aleksandrov" userId="c3051032-6b87-4db2-b257-777a0106fbd9" providerId="ADAL" clId="{A7642649-9B10-4AF0-AE3B-2C18A9545074}" dt="2024-01-25T15:35:03.220" v="85" actId="14100"/>
      <pc:docMkLst>
        <pc:docMk/>
      </pc:docMkLst>
      <pc:sldChg chg="modSp mod">
        <pc:chgData name="Ihor Aleksandrov" userId="c3051032-6b87-4db2-b257-777a0106fbd9" providerId="ADAL" clId="{A7642649-9B10-4AF0-AE3B-2C18A9545074}" dt="2024-01-25T15:01:30.422" v="14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A7642649-9B10-4AF0-AE3B-2C18A9545074}" dt="2024-01-25T15:01:30.422" v="14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956460482" sldId="25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39823432" sldId="25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385514391" sldId="25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75064168" sldId="26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278151509" sldId="26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670086471" sldId="26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476824021" sldId="26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03933854" sldId="26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569579791" sldId="26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45179861" sldId="26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423524645" sldId="267"/>
        </pc:sldMkLst>
      </pc:sldChg>
      <pc:sldChg chg="addSp delSp modSp mod">
        <pc:chgData name="Ihor Aleksandrov" userId="c3051032-6b87-4db2-b257-777a0106fbd9" providerId="ADAL" clId="{A7642649-9B10-4AF0-AE3B-2C18A9545074}" dt="2024-01-25T15:20:44.742" v="30" actId="1076"/>
        <pc:sldMkLst>
          <pc:docMk/>
          <pc:sldMk cId="4197480136" sldId="268"/>
        </pc:sldMkLst>
        <pc:spChg chg="mod">
          <ac:chgData name="Ihor Aleksandrov" userId="c3051032-6b87-4db2-b257-777a0106fbd9" providerId="ADAL" clId="{A7642649-9B10-4AF0-AE3B-2C18A9545074}" dt="2024-01-25T15:04:26.249" v="16"/>
          <ac:spMkLst>
            <pc:docMk/>
            <pc:sldMk cId="4197480136" sldId="268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A7642649-9B10-4AF0-AE3B-2C18A9545074}" dt="2024-01-25T15:05:35.032" v="20" actId="478"/>
          <ac:picMkLst>
            <pc:docMk/>
            <pc:sldMk cId="4197480136" sldId="268"/>
            <ac:picMk id="4" creationId="{D0DA9F44-2810-6A86-8E06-0F31F892076A}"/>
          </ac:picMkLst>
        </pc:picChg>
        <pc:picChg chg="del">
          <ac:chgData name="Ihor Aleksandrov" userId="c3051032-6b87-4db2-b257-777a0106fbd9" providerId="ADAL" clId="{A7642649-9B10-4AF0-AE3B-2C18A9545074}" dt="2024-01-25T15:04:33.716" v="17" actId="478"/>
          <ac:picMkLst>
            <pc:docMk/>
            <pc:sldMk cId="4197480136" sldId="268"/>
            <ac:picMk id="5" creationId="{35ABBD68-9FD2-4A63-BB45-97784C3E273A}"/>
          </ac:picMkLst>
        </pc:picChg>
        <pc:picChg chg="add mod">
          <ac:chgData name="Ihor Aleksandrov" userId="c3051032-6b87-4db2-b257-777a0106fbd9" providerId="ADAL" clId="{A7642649-9B10-4AF0-AE3B-2C18A9545074}" dt="2024-01-25T15:20:44.742" v="30" actId="1076"/>
          <ac:picMkLst>
            <pc:docMk/>
            <pc:sldMk cId="4197480136" sldId="268"/>
            <ac:picMk id="6" creationId="{96E01597-C9C0-8F09-1E61-63CEB43A5D58}"/>
          </ac:picMkLst>
        </pc:picChg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31577604" sldId="26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985704815" sldId="27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17969225" sldId="27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169417950" sldId="27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2639359" sldId="27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69937468" sldId="27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976992233" sldId="27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35561016" sldId="27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216895555" sldId="27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06611494" sldId="27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864832451" sldId="27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94478224" sldId="28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205366352" sldId="28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028152352" sldId="28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433051637" sldId="28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869825701" sldId="28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856240837" sldId="28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86376586" sldId="28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004498921" sldId="28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6474206" sldId="28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551930029" sldId="28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939738048" sldId="29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018496090" sldId="29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28635244" sldId="29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059493005" sldId="29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734173143" sldId="29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102755718" sldId="29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389832786" sldId="29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89799752" sldId="29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592285454" sldId="29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4186553512" sldId="29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834159653" sldId="30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24410250" sldId="301"/>
        </pc:sldMkLst>
      </pc:sldChg>
      <pc:sldChg chg="modSp mod">
        <pc:chgData name="Ihor Aleksandrov" userId="c3051032-6b87-4db2-b257-777a0106fbd9" providerId="ADAL" clId="{A7642649-9B10-4AF0-AE3B-2C18A9545074}" dt="2024-01-25T15:01:14.088" v="7" actId="20577"/>
        <pc:sldMkLst>
          <pc:docMk/>
          <pc:sldMk cId="2052164358" sldId="302"/>
        </pc:sldMkLst>
        <pc:spChg chg="mod">
          <ac:chgData name="Ihor Aleksandrov" userId="c3051032-6b87-4db2-b257-777a0106fbd9" providerId="ADAL" clId="{A7642649-9B10-4AF0-AE3B-2C18A9545074}" dt="2024-01-25T15:01:14.088" v="7" actId="20577"/>
          <ac:spMkLst>
            <pc:docMk/>
            <pc:sldMk cId="2052164358" sldId="302"/>
            <ac:spMk id="2" creationId="{5DF8ECE0-DBF5-C309-B35B-C6A0C6C847B2}"/>
          </ac:spMkLst>
        </pc:spChg>
      </pc:sldChg>
      <pc:sldChg chg="modSp mod">
        <pc:chgData name="Ihor Aleksandrov" userId="c3051032-6b87-4db2-b257-777a0106fbd9" providerId="ADAL" clId="{A7642649-9B10-4AF0-AE3B-2C18A9545074}" dt="2024-01-25T15:35:03.220" v="85" actId="14100"/>
        <pc:sldMkLst>
          <pc:docMk/>
          <pc:sldMk cId="2972731808" sldId="303"/>
        </pc:sldMkLst>
        <pc:graphicFrameChg chg="mod">
          <ac:chgData name="Ihor Aleksandrov" userId="c3051032-6b87-4db2-b257-777a0106fbd9" providerId="ADAL" clId="{A7642649-9B10-4AF0-AE3B-2C18A9545074}" dt="2024-01-25T15:35:03.220" v="85" actId="14100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Sp delSp modSp add mod">
        <pc:chgData name="Ihor Aleksandrov" userId="c3051032-6b87-4db2-b257-777a0106fbd9" providerId="ADAL" clId="{A7642649-9B10-4AF0-AE3B-2C18A9545074}" dt="2024-01-25T15:22:33.989" v="37" actId="1076"/>
        <pc:sldMkLst>
          <pc:docMk/>
          <pc:sldMk cId="2437677464" sldId="304"/>
        </pc:sldMkLst>
        <pc:spChg chg="mod">
          <ac:chgData name="Ihor Aleksandrov" userId="c3051032-6b87-4db2-b257-777a0106fbd9" providerId="ADAL" clId="{A7642649-9B10-4AF0-AE3B-2C18A9545074}" dt="2024-01-25T15:22:05.487" v="32"/>
          <ac:spMkLst>
            <pc:docMk/>
            <pc:sldMk cId="2437677464" sldId="30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A7642649-9B10-4AF0-AE3B-2C18A9545074}" dt="2024-01-25T15:22:33.989" v="37" actId="1076"/>
          <ac:picMkLst>
            <pc:docMk/>
            <pc:sldMk cId="2437677464" sldId="304"/>
            <ac:picMk id="5" creationId="{532ADD11-32FE-79D7-3D72-769CD8D5331E}"/>
          </ac:picMkLst>
        </pc:picChg>
        <pc:picChg chg="del">
          <ac:chgData name="Ihor Aleksandrov" userId="c3051032-6b87-4db2-b257-777a0106fbd9" providerId="ADAL" clId="{A7642649-9B10-4AF0-AE3B-2C18A9545074}" dt="2024-01-25T15:22:09.077" v="33" actId="478"/>
          <ac:picMkLst>
            <pc:docMk/>
            <pc:sldMk cId="2437677464" sldId="304"/>
            <ac:picMk id="6" creationId="{96E01597-C9C0-8F09-1E61-63CEB43A5D58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24:23.903" v="46" actId="14100"/>
        <pc:sldMkLst>
          <pc:docMk/>
          <pc:sldMk cId="3615190178" sldId="305"/>
        </pc:sldMkLst>
        <pc:spChg chg="mod">
          <ac:chgData name="Ihor Aleksandrov" userId="c3051032-6b87-4db2-b257-777a0106fbd9" providerId="ADAL" clId="{A7642649-9B10-4AF0-AE3B-2C18A9545074}" dt="2024-01-25T15:24:02.072" v="41"/>
          <ac:spMkLst>
            <pc:docMk/>
            <pc:sldMk cId="3615190178" sldId="305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A7642649-9B10-4AF0-AE3B-2C18A9545074}" dt="2024-01-25T15:24:23.903" v="46" actId="14100"/>
          <ac:picMkLst>
            <pc:docMk/>
            <pc:sldMk cId="3615190178" sldId="305"/>
            <ac:picMk id="4" creationId="{2A852FFB-4A92-5087-5B17-CDEC3DAD94D1}"/>
          </ac:picMkLst>
        </pc:picChg>
        <pc:picChg chg="del">
          <ac:chgData name="Ihor Aleksandrov" userId="c3051032-6b87-4db2-b257-777a0106fbd9" providerId="ADAL" clId="{A7642649-9B10-4AF0-AE3B-2C18A9545074}" dt="2024-01-25T15:24:04.517" v="42" actId="478"/>
          <ac:picMkLst>
            <pc:docMk/>
            <pc:sldMk cId="3615190178" sldId="305"/>
            <ac:picMk id="5" creationId="{532ADD11-32FE-79D7-3D72-769CD8D5331E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26:41.315" v="59" actId="1076"/>
        <pc:sldMkLst>
          <pc:docMk/>
          <pc:sldMk cId="1836256656" sldId="306"/>
        </pc:sldMkLst>
        <pc:spChg chg="mod">
          <ac:chgData name="Ihor Aleksandrov" userId="c3051032-6b87-4db2-b257-777a0106fbd9" providerId="ADAL" clId="{A7642649-9B10-4AF0-AE3B-2C18A9545074}" dt="2024-01-25T15:25:48.810" v="48"/>
          <ac:spMkLst>
            <pc:docMk/>
            <pc:sldMk cId="1836256656" sldId="306"/>
            <ac:spMk id="2" creationId="{53C5D828-9666-E312-B574-9FE965A7D6BE}"/>
          </ac:spMkLst>
        </pc:spChg>
        <pc:picChg chg="del">
          <ac:chgData name="Ihor Aleksandrov" userId="c3051032-6b87-4db2-b257-777a0106fbd9" providerId="ADAL" clId="{A7642649-9B10-4AF0-AE3B-2C18A9545074}" dt="2024-01-25T15:25:54.728" v="49" actId="478"/>
          <ac:picMkLst>
            <pc:docMk/>
            <pc:sldMk cId="1836256656" sldId="306"/>
            <ac:picMk id="4" creationId="{2A852FFB-4A92-5087-5B17-CDEC3DAD94D1}"/>
          </ac:picMkLst>
        </pc:picChg>
        <pc:picChg chg="add del mod">
          <ac:chgData name="Ihor Aleksandrov" userId="c3051032-6b87-4db2-b257-777a0106fbd9" providerId="ADAL" clId="{A7642649-9B10-4AF0-AE3B-2C18A9545074}" dt="2024-01-25T15:26:16.470" v="54" actId="478"/>
          <ac:picMkLst>
            <pc:docMk/>
            <pc:sldMk cId="1836256656" sldId="306"/>
            <ac:picMk id="5" creationId="{4EB37E91-0B9F-7C0F-6143-145FC21C3DBC}"/>
          </ac:picMkLst>
        </pc:picChg>
        <pc:picChg chg="add mod">
          <ac:chgData name="Ihor Aleksandrov" userId="c3051032-6b87-4db2-b257-777a0106fbd9" providerId="ADAL" clId="{A7642649-9B10-4AF0-AE3B-2C18A9545074}" dt="2024-01-25T15:26:41.315" v="59" actId="1076"/>
          <ac:picMkLst>
            <pc:docMk/>
            <pc:sldMk cId="1836256656" sldId="306"/>
            <ac:picMk id="7" creationId="{1F9EBC7C-BE04-D287-A7CB-C870F1A5B62C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29:26.135" v="65" actId="1076"/>
        <pc:sldMkLst>
          <pc:docMk/>
          <pc:sldMk cId="198741980" sldId="307"/>
        </pc:sldMkLst>
        <pc:spChg chg="mod">
          <ac:chgData name="Ihor Aleksandrov" userId="c3051032-6b87-4db2-b257-777a0106fbd9" providerId="ADAL" clId="{A7642649-9B10-4AF0-AE3B-2C18A9545074}" dt="2024-01-25T15:29:10.761" v="61"/>
          <ac:spMkLst>
            <pc:docMk/>
            <pc:sldMk cId="198741980" sldId="30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A7642649-9B10-4AF0-AE3B-2C18A9545074}" dt="2024-01-25T15:29:26.135" v="65" actId="1076"/>
          <ac:picMkLst>
            <pc:docMk/>
            <pc:sldMk cId="198741980" sldId="307"/>
            <ac:picMk id="4" creationId="{2F3456F0-6D67-01CE-D6B3-FC19AC71F944}"/>
          </ac:picMkLst>
        </pc:picChg>
        <pc:picChg chg="del">
          <ac:chgData name="Ihor Aleksandrov" userId="c3051032-6b87-4db2-b257-777a0106fbd9" providerId="ADAL" clId="{A7642649-9B10-4AF0-AE3B-2C18A9545074}" dt="2024-01-25T15:29:13.374" v="62" actId="478"/>
          <ac:picMkLst>
            <pc:docMk/>
            <pc:sldMk cId="198741980" sldId="307"/>
            <ac:picMk id="7" creationId="{1F9EBC7C-BE04-D287-A7CB-C870F1A5B62C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31:28.047" v="73" actId="1076"/>
        <pc:sldMkLst>
          <pc:docMk/>
          <pc:sldMk cId="2347286244" sldId="308"/>
        </pc:sldMkLst>
        <pc:spChg chg="mod">
          <ac:chgData name="Ihor Aleksandrov" userId="c3051032-6b87-4db2-b257-777a0106fbd9" providerId="ADAL" clId="{A7642649-9B10-4AF0-AE3B-2C18A9545074}" dt="2024-01-25T15:31:08.264" v="67"/>
          <ac:spMkLst>
            <pc:docMk/>
            <pc:sldMk cId="2347286244" sldId="308"/>
            <ac:spMk id="2" creationId="{53C5D828-9666-E312-B574-9FE965A7D6BE}"/>
          </ac:spMkLst>
        </pc:spChg>
        <pc:picChg chg="del">
          <ac:chgData name="Ihor Aleksandrov" userId="c3051032-6b87-4db2-b257-777a0106fbd9" providerId="ADAL" clId="{A7642649-9B10-4AF0-AE3B-2C18A9545074}" dt="2024-01-25T15:31:19.359" v="68" actId="478"/>
          <ac:picMkLst>
            <pc:docMk/>
            <pc:sldMk cId="2347286244" sldId="308"/>
            <ac:picMk id="4" creationId="{2F3456F0-6D67-01CE-D6B3-FC19AC71F944}"/>
          </ac:picMkLst>
        </pc:picChg>
        <pc:picChg chg="add mod">
          <ac:chgData name="Ihor Aleksandrov" userId="c3051032-6b87-4db2-b257-777a0106fbd9" providerId="ADAL" clId="{A7642649-9B10-4AF0-AE3B-2C18A9545074}" dt="2024-01-25T15:31:28.047" v="73" actId="1076"/>
          <ac:picMkLst>
            <pc:docMk/>
            <pc:sldMk cId="2347286244" sldId="308"/>
            <ac:picMk id="6" creationId="{0617AFD0-0603-925A-5FD5-56C87DFDAB14}"/>
          </ac:picMkLst>
        </pc:picChg>
      </pc:sldChg>
    </pc:docChg>
  </pc:docChgLst>
  <pc:docChgLst>
    <pc:chgData name="Ihor Aleksandrov" userId="c3051032-6b87-4db2-b257-777a0106fbd9" providerId="ADAL" clId="{DF783FCC-C35F-4D2C-B134-D1A27E72D448}"/>
    <pc:docChg chg="undo custSel addSld delSld modSld sldOrd addMainMaster delMainMaster addSection modSection">
      <pc:chgData name="Ihor Aleksandrov" userId="c3051032-6b87-4db2-b257-777a0106fbd9" providerId="ADAL" clId="{DF783FCC-C35F-4D2C-B134-D1A27E72D448}" dt="2024-01-26T13:08:01.330" v="440" actId="1076"/>
      <pc:docMkLst>
        <pc:docMk/>
      </pc:docMkLst>
      <pc:sldChg chg="modSp add del mod">
        <pc:chgData name="Ihor Aleksandrov" userId="c3051032-6b87-4db2-b257-777a0106fbd9" providerId="ADAL" clId="{DF783FCC-C35F-4D2C-B134-D1A27E72D448}" dt="2024-01-26T09:37:02.125" v="21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DF783FCC-C35F-4D2C-B134-D1A27E72D448}" dt="2024-01-26T09:37:02.125" v="21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addSp delSp modSp add del mod">
        <pc:chgData name="Ihor Aleksandrov" userId="c3051032-6b87-4db2-b257-777a0106fbd9" providerId="ADAL" clId="{DF783FCC-C35F-4D2C-B134-D1A27E72D448}" dt="2024-01-26T10:34:00.196" v="47"/>
        <pc:sldMkLst>
          <pc:docMk/>
          <pc:sldMk cId="4197480136" sldId="268"/>
        </pc:sldMkLst>
        <pc:spChg chg="mod">
          <ac:chgData name="Ihor Aleksandrov" userId="c3051032-6b87-4db2-b257-777a0106fbd9" providerId="ADAL" clId="{DF783FCC-C35F-4D2C-B134-D1A27E72D448}" dt="2024-01-26T10:32:58.017" v="35" actId="20577"/>
          <ac:spMkLst>
            <pc:docMk/>
            <pc:sldMk cId="4197480136" sldId="268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0:34:00.196" v="47"/>
          <ac:picMkLst>
            <pc:docMk/>
            <pc:sldMk cId="4197480136" sldId="268"/>
            <ac:picMk id="5" creationId="{48B8D675-CA93-B1DA-C8B0-E9A8D9721494}"/>
          </ac:picMkLst>
        </pc:picChg>
        <pc:picChg chg="del">
          <ac:chgData name="Ihor Aleksandrov" userId="c3051032-6b87-4db2-b257-777a0106fbd9" providerId="ADAL" clId="{DF783FCC-C35F-4D2C-B134-D1A27E72D448}" dt="2024-01-26T10:33:12.173" v="36" actId="478"/>
          <ac:picMkLst>
            <pc:docMk/>
            <pc:sldMk cId="4197480136" sldId="268"/>
            <ac:picMk id="6" creationId="{96E01597-C9C0-8F09-1E61-63CEB43A5D58}"/>
          </ac:picMkLst>
        </pc:picChg>
      </pc:sldChg>
      <pc:sldChg chg="modSp mod">
        <pc:chgData name="Ihor Aleksandrov" userId="c3051032-6b87-4db2-b257-777a0106fbd9" providerId="ADAL" clId="{DF783FCC-C35F-4D2C-B134-D1A27E72D448}" dt="2024-01-26T09:35:41.705" v="4"/>
        <pc:sldMkLst>
          <pc:docMk/>
          <pc:sldMk cId="2052164358" sldId="302"/>
        </pc:sldMkLst>
        <pc:spChg chg="mod">
          <ac:chgData name="Ihor Aleksandrov" userId="c3051032-6b87-4db2-b257-777a0106fbd9" providerId="ADAL" clId="{DF783FCC-C35F-4D2C-B134-D1A27E72D448}" dt="2024-01-26T09:35:41.705" v="4"/>
          <ac:spMkLst>
            <pc:docMk/>
            <pc:sldMk cId="2052164358" sldId="302"/>
            <ac:spMk id="2" creationId="{5DF8ECE0-DBF5-C309-B35B-C6A0C6C847B2}"/>
          </ac:spMkLst>
        </pc:spChg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2437677464" sldId="304"/>
        </pc:sldMkLst>
      </pc:sldChg>
      <pc:sldChg chg="addSp delSp modSp add mod">
        <pc:chgData name="Ihor Aleksandrov" userId="c3051032-6b87-4db2-b257-777a0106fbd9" providerId="ADAL" clId="{DF783FCC-C35F-4D2C-B134-D1A27E72D448}" dt="2024-01-26T10:37:47.393" v="72" actId="1076"/>
        <pc:sldMkLst>
          <pc:docMk/>
          <pc:sldMk cId="2663829398" sldId="304"/>
        </pc:sldMkLst>
        <pc:spChg chg="mod">
          <ac:chgData name="Ihor Aleksandrov" userId="c3051032-6b87-4db2-b257-777a0106fbd9" providerId="ADAL" clId="{DF783FCC-C35F-4D2C-B134-D1A27E72D448}" dt="2024-01-26T10:36:14.718" v="52"/>
          <ac:spMkLst>
            <pc:docMk/>
            <pc:sldMk cId="2663829398" sldId="30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0:37:47.393" v="72" actId="1076"/>
          <ac:picMkLst>
            <pc:docMk/>
            <pc:sldMk cId="2663829398" sldId="304"/>
            <ac:picMk id="4" creationId="{FCFA766F-83CB-5C1C-AAE0-E7EBDC3565E1}"/>
          </ac:picMkLst>
        </pc:picChg>
        <pc:picChg chg="del">
          <ac:chgData name="Ihor Aleksandrov" userId="c3051032-6b87-4db2-b257-777a0106fbd9" providerId="ADAL" clId="{DF783FCC-C35F-4D2C-B134-D1A27E72D448}" dt="2024-01-26T10:36:17.274" v="53" actId="478"/>
          <ac:picMkLst>
            <pc:docMk/>
            <pc:sldMk cId="2663829398" sldId="304"/>
            <ac:picMk id="5" creationId="{48B8D675-CA93-B1DA-C8B0-E9A8D9721494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1:02:50.166" v="113" actId="1036"/>
        <pc:sldMkLst>
          <pc:docMk/>
          <pc:sldMk cId="90847877" sldId="305"/>
        </pc:sldMkLst>
        <pc:spChg chg="mod">
          <ac:chgData name="Ihor Aleksandrov" userId="c3051032-6b87-4db2-b257-777a0106fbd9" providerId="ADAL" clId="{DF783FCC-C35F-4D2C-B134-D1A27E72D448}" dt="2024-01-26T11:00:56.843" v="75" actId="20577"/>
          <ac:spMkLst>
            <pc:docMk/>
            <pc:sldMk cId="90847877" sldId="305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1:01:32.422" v="76" actId="478"/>
          <ac:picMkLst>
            <pc:docMk/>
            <pc:sldMk cId="90847877" sldId="305"/>
            <ac:picMk id="4" creationId="{FCFA766F-83CB-5C1C-AAE0-E7EBDC3565E1}"/>
          </ac:picMkLst>
        </pc:picChg>
        <pc:picChg chg="add mod">
          <ac:chgData name="Ihor Aleksandrov" userId="c3051032-6b87-4db2-b257-777a0106fbd9" providerId="ADAL" clId="{DF783FCC-C35F-4D2C-B134-D1A27E72D448}" dt="2024-01-26T11:02:07.815" v="78" actId="1076"/>
          <ac:picMkLst>
            <pc:docMk/>
            <pc:sldMk cId="90847877" sldId="305"/>
            <ac:picMk id="6" creationId="{8E098978-CBA3-C53D-2AC7-6E736F346038}"/>
          </ac:picMkLst>
        </pc:picChg>
        <pc:picChg chg="add mod">
          <ac:chgData name="Ihor Aleksandrov" userId="c3051032-6b87-4db2-b257-777a0106fbd9" providerId="ADAL" clId="{DF783FCC-C35F-4D2C-B134-D1A27E72D448}" dt="2024-01-26T11:02:23.689" v="89" actId="1036"/>
          <ac:picMkLst>
            <pc:docMk/>
            <pc:sldMk cId="90847877" sldId="305"/>
            <ac:picMk id="8" creationId="{048150D0-EEA6-F03D-53F3-560A3ECE73ED}"/>
          </ac:picMkLst>
        </pc:picChg>
        <pc:picChg chg="add mod">
          <ac:chgData name="Ihor Aleksandrov" userId="c3051032-6b87-4db2-b257-777a0106fbd9" providerId="ADAL" clId="{DF783FCC-C35F-4D2C-B134-D1A27E72D448}" dt="2024-01-26T11:02:50.166" v="113" actId="1036"/>
          <ac:picMkLst>
            <pc:docMk/>
            <pc:sldMk cId="90847877" sldId="305"/>
            <ac:picMk id="10" creationId="{0D805EFE-1FBF-FD52-8DDC-4879878D0844}"/>
          </ac:picMkLst>
        </pc:picChg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3615190178" sldId="305"/>
        </pc:sldMkLst>
      </pc:sldChg>
      <pc:sldChg chg="addSp delSp modSp add mod">
        <pc:chgData name="Ihor Aleksandrov" userId="c3051032-6b87-4db2-b257-777a0106fbd9" providerId="ADAL" clId="{DF783FCC-C35F-4D2C-B134-D1A27E72D448}" dt="2024-01-26T11:08:25.726" v="126" actId="1076"/>
        <pc:sldMkLst>
          <pc:docMk/>
          <pc:sldMk cId="420494837" sldId="306"/>
        </pc:sldMkLst>
        <pc:spChg chg="mod">
          <ac:chgData name="Ihor Aleksandrov" userId="c3051032-6b87-4db2-b257-777a0106fbd9" providerId="ADAL" clId="{DF783FCC-C35F-4D2C-B134-D1A27E72D448}" dt="2024-01-26T11:05:03.395" v="117" actId="20577"/>
          <ac:spMkLst>
            <pc:docMk/>
            <pc:sldMk cId="420494837" sldId="30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1:08:16.399" v="123" actId="1076"/>
          <ac:picMkLst>
            <pc:docMk/>
            <pc:sldMk cId="420494837" sldId="306"/>
            <ac:picMk id="5" creationId="{F9F6D8B4-95C0-C160-F6BC-F60E1B8389DC}"/>
          </ac:picMkLst>
        </pc:picChg>
        <pc:picChg chg="del">
          <ac:chgData name="Ihor Aleksandrov" userId="c3051032-6b87-4db2-b257-777a0106fbd9" providerId="ADAL" clId="{DF783FCC-C35F-4D2C-B134-D1A27E72D448}" dt="2024-01-26T11:05:47.639" v="118" actId="478"/>
          <ac:picMkLst>
            <pc:docMk/>
            <pc:sldMk cId="420494837" sldId="306"/>
            <ac:picMk id="6" creationId="{8E098978-CBA3-C53D-2AC7-6E736F346038}"/>
          </ac:picMkLst>
        </pc:picChg>
        <pc:picChg chg="del">
          <ac:chgData name="Ihor Aleksandrov" userId="c3051032-6b87-4db2-b257-777a0106fbd9" providerId="ADAL" clId="{DF783FCC-C35F-4D2C-B134-D1A27E72D448}" dt="2024-01-26T11:05:49.948" v="119" actId="478"/>
          <ac:picMkLst>
            <pc:docMk/>
            <pc:sldMk cId="420494837" sldId="306"/>
            <ac:picMk id="8" creationId="{048150D0-EEA6-F03D-53F3-560A3ECE73ED}"/>
          </ac:picMkLst>
        </pc:picChg>
        <pc:picChg chg="add mod">
          <ac:chgData name="Ihor Aleksandrov" userId="c3051032-6b87-4db2-b257-777a0106fbd9" providerId="ADAL" clId="{DF783FCC-C35F-4D2C-B134-D1A27E72D448}" dt="2024-01-26T11:08:25.726" v="126" actId="1076"/>
          <ac:picMkLst>
            <pc:docMk/>
            <pc:sldMk cId="420494837" sldId="306"/>
            <ac:picMk id="9" creationId="{8DE22683-1DCE-F916-E898-47CF6229B7CE}"/>
          </ac:picMkLst>
        </pc:picChg>
        <pc:picChg chg="del">
          <ac:chgData name="Ihor Aleksandrov" userId="c3051032-6b87-4db2-b257-777a0106fbd9" providerId="ADAL" clId="{DF783FCC-C35F-4D2C-B134-D1A27E72D448}" dt="2024-01-26T11:05:53.464" v="120" actId="478"/>
          <ac:picMkLst>
            <pc:docMk/>
            <pc:sldMk cId="420494837" sldId="306"/>
            <ac:picMk id="10" creationId="{0D805EFE-1FBF-FD52-8DDC-4879878D0844}"/>
          </ac:picMkLst>
        </pc:picChg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1836256656" sldId="306"/>
        </pc:sldMkLst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198741980" sldId="307"/>
        </pc:sldMkLst>
      </pc:sldChg>
      <pc:sldChg chg="addSp delSp modSp add mod">
        <pc:chgData name="Ihor Aleksandrov" userId="c3051032-6b87-4db2-b257-777a0106fbd9" providerId="ADAL" clId="{DF783FCC-C35F-4D2C-B134-D1A27E72D448}" dt="2024-01-26T11:13:08.952" v="138" actId="1076"/>
        <pc:sldMkLst>
          <pc:docMk/>
          <pc:sldMk cId="1938047355" sldId="307"/>
        </pc:sldMkLst>
        <pc:spChg chg="mod">
          <ac:chgData name="Ihor Aleksandrov" userId="c3051032-6b87-4db2-b257-777a0106fbd9" providerId="ADAL" clId="{DF783FCC-C35F-4D2C-B134-D1A27E72D448}" dt="2024-01-26T11:11:00.832" v="133" actId="20577"/>
          <ac:spMkLst>
            <pc:docMk/>
            <pc:sldMk cId="1938047355" sldId="307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1:11:31.596" v="134" actId="478"/>
          <ac:picMkLst>
            <pc:docMk/>
            <pc:sldMk cId="1938047355" sldId="307"/>
            <ac:picMk id="5" creationId="{F9F6D8B4-95C0-C160-F6BC-F60E1B8389DC}"/>
          </ac:picMkLst>
        </pc:picChg>
        <pc:picChg chg="add mod">
          <ac:chgData name="Ihor Aleksandrov" userId="c3051032-6b87-4db2-b257-777a0106fbd9" providerId="ADAL" clId="{DF783FCC-C35F-4D2C-B134-D1A27E72D448}" dt="2024-01-26T11:13:08.952" v="138" actId="1076"/>
          <ac:picMkLst>
            <pc:docMk/>
            <pc:sldMk cId="1938047355" sldId="307"/>
            <ac:picMk id="6" creationId="{9E283F72-3A1C-C9B6-B2F7-8739C40F746A}"/>
          </ac:picMkLst>
        </pc:picChg>
        <pc:picChg chg="del">
          <ac:chgData name="Ihor Aleksandrov" userId="c3051032-6b87-4db2-b257-777a0106fbd9" providerId="ADAL" clId="{DF783FCC-C35F-4D2C-B134-D1A27E72D448}" dt="2024-01-26T11:11:33.613" v="135" actId="478"/>
          <ac:picMkLst>
            <pc:docMk/>
            <pc:sldMk cId="1938047355" sldId="307"/>
            <ac:picMk id="9" creationId="{8DE22683-1DCE-F916-E898-47CF6229B7CE}"/>
          </ac:picMkLst>
        </pc:picChg>
      </pc:sldChg>
      <pc:sldChg chg="add del">
        <pc:chgData name="Ihor Aleksandrov" userId="c3051032-6b87-4db2-b257-777a0106fbd9" providerId="ADAL" clId="{DF783FCC-C35F-4D2C-B134-D1A27E72D448}" dt="2024-01-26T09:36:41.344" v="8" actId="2696"/>
        <pc:sldMkLst>
          <pc:docMk/>
          <pc:sldMk cId="2347286244" sldId="308"/>
        </pc:sldMkLst>
      </pc:sldChg>
      <pc:sldChg chg="addSp delSp modSp add mod">
        <pc:chgData name="Ihor Aleksandrov" userId="c3051032-6b87-4db2-b257-777a0106fbd9" providerId="ADAL" clId="{DF783FCC-C35F-4D2C-B134-D1A27E72D448}" dt="2024-01-26T11:17:38.322" v="151" actId="11529"/>
        <pc:sldMkLst>
          <pc:docMk/>
          <pc:sldMk cId="4274413980" sldId="308"/>
        </pc:sldMkLst>
        <pc:spChg chg="mod">
          <ac:chgData name="Ihor Aleksandrov" userId="c3051032-6b87-4db2-b257-777a0106fbd9" providerId="ADAL" clId="{DF783FCC-C35F-4D2C-B134-D1A27E72D448}" dt="2024-01-26T11:17:29.617" v="150" actId="20577"/>
          <ac:spMkLst>
            <pc:docMk/>
            <pc:sldMk cId="4274413980" sldId="308"/>
            <ac:spMk id="2" creationId="{53C5D828-9666-E312-B574-9FE965A7D6BE}"/>
          </ac:spMkLst>
        </pc:spChg>
        <pc:spChg chg="add">
          <ac:chgData name="Ihor Aleksandrov" userId="c3051032-6b87-4db2-b257-777a0106fbd9" providerId="ADAL" clId="{DF783FCC-C35F-4D2C-B134-D1A27E72D448}" dt="2024-01-26T11:17:38.322" v="151" actId="11529"/>
          <ac:spMkLst>
            <pc:docMk/>
            <pc:sldMk cId="4274413980" sldId="308"/>
            <ac:spMk id="4" creationId="{91F87B49-5965-0686-132C-82FF71BF90C4}"/>
          </ac:spMkLst>
        </pc:spChg>
        <pc:picChg chg="del">
          <ac:chgData name="Ihor Aleksandrov" userId="c3051032-6b87-4db2-b257-777a0106fbd9" providerId="ADAL" clId="{DF783FCC-C35F-4D2C-B134-D1A27E72D448}" dt="2024-01-26T11:14:40.895" v="149" actId="478"/>
          <ac:picMkLst>
            <pc:docMk/>
            <pc:sldMk cId="4274413980" sldId="308"/>
            <ac:picMk id="6" creationId="{9E283F72-3A1C-C9B6-B2F7-8739C40F746A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1:21:29.316" v="167" actId="1076"/>
        <pc:sldMkLst>
          <pc:docMk/>
          <pc:sldMk cId="3572219502" sldId="309"/>
        </pc:sldMkLst>
        <pc:spChg chg="mod">
          <ac:chgData name="Ihor Aleksandrov" userId="c3051032-6b87-4db2-b257-777a0106fbd9" providerId="ADAL" clId="{DF783FCC-C35F-4D2C-B134-D1A27E72D448}" dt="2024-01-26T11:20:09.576" v="160" actId="20577"/>
          <ac:spMkLst>
            <pc:docMk/>
            <pc:sldMk cId="3572219502" sldId="309"/>
            <ac:spMk id="2" creationId="{53C5D828-9666-E312-B574-9FE965A7D6BE}"/>
          </ac:spMkLst>
        </pc:spChg>
        <pc:spChg chg="del">
          <ac:chgData name="Ihor Aleksandrov" userId="c3051032-6b87-4db2-b257-777a0106fbd9" providerId="ADAL" clId="{DF783FCC-C35F-4D2C-B134-D1A27E72D448}" dt="2024-01-26T11:21:20.104" v="163" actId="478"/>
          <ac:spMkLst>
            <pc:docMk/>
            <pc:sldMk cId="3572219502" sldId="309"/>
            <ac:spMk id="4" creationId="{91F87B49-5965-0686-132C-82FF71BF90C4}"/>
          </ac:spMkLst>
        </pc:spChg>
        <pc:picChg chg="add mod">
          <ac:chgData name="Ihor Aleksandrov" userId="c3051032-6b87-4db2-b257-777a0106fbd9" providerId="ADAL" clId="{DF783FCC-C35F-4D2C-B134-D1A27E72D448}" dt="2024-01-26T11:21:29.316" v="167" actId="1076"/>
          <ac:picMkLst>
            <pc:docMk/>
            <pc:sldMk cId="3572219502" sldId="309"/>
            <ac:picMk id="5" creationId="{7CADBF52-3379-A0DB-C2D3-AD13E50F4810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1:25:23.338" v="173" actId="1076"/>
        <pc:sldMkLst>
          <pc:docMk/>
          <pc:sldMk cId="2777986827" sldId="310"/>
        </pc:sldMkLst>
        <pc:spChg chg="mod">
          <ac:chgData name="Ihor Aleksandrov" userId="c3051032-6b87-4db2-b257-777a0106fbd9" providerId="ADAL" clId="{DF783FCC-C35F-4D2C-B134-D1A27E72D448}" dt="2024-01-26T11:25:12.797" v="169" actId="20577"/>
          <ac:spMkLst>
            <pc:docMk/>
            <pc:sldMk cId="2777986827" sldId="310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1:25:15.201" v="170" actId="478"/>
          <ac:picMkLst>
            <pc:docMk/>
            <pc:sldMk cId="2777986827" sldId="310"/>
            <ac:picMk id="5" creationId="{7CADBF52-3379-A0DB-C2D3-AD13E50F4810}"/>
          </ac:picMkLst>
        </pc:picChg>
        <pc:picChg chg="add mod">
          <ac:chgData name="Ihor Aleksandrov" userId="c3051032-6b87-4db2-b257-777a0106fbd9" providerId="ADAL" clId="{DF783FCC-C35F-4D2C-B134-D1A27E72D448}" dt="2024-01-26T11:25:23.338" v="173" actId="1076"/>
          <ac:picMkLst>
            <pc:docMk/>
            <pc:sldMk cId="2777986827" sldId="310"/>
            <ac:picMk id="6" creationId="{0FF2F593-A13B-5DDB-88EB-006260BEE328}"/>
          </ac:picMkLst>
        </pc:picChg>
      </pc:sldChg>
      <pc:sldChg chg="modSp add mod ord">
        <pc:chgData name="Ihor Aleksandrov" userId="c3051032-6b87-4db2-b257-777a0106fbd9" providerId="ADAL" clId="{DF783FCC-C35F-4D2C-B134-D1A27E72D448}" dt="2024-01-26T11:50:15.315" v="188" actId="20577"/>
        <pc:sldMkLst>
          <pc:docMk/>
          <pc:sldMk cId="484484455" sldId="311"/>
        </pc:sldMkLst>
        <pc:spChg chg="mod">
          <ac:chgData name="Ihor Aleksandrov" userId="c3051032-6b87-4db2-b257-777a0106fbd9" providerId="ADAL" clId="{DF783FCC-C35F-4D2C-B134-D1A27E72D448}" dt="2024-01-26T11:50:15.315" v="188" actId="20577"/>
          <ac:spMkLst>
            <pc:docMk/>
            <pc:sldMk cId="484484455" sldId="311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F783FCC-C35F-4D2C-B134-D1A27E72D448}" dt="2024-01-26T11:59:10.243" v="218" actId="1076"/>
        <pc:sldMkLst>
          <pc:docMk/>
          <pc:sldMk cId="3071951183" sldId="312"/>
        </pc:sldMkLst>
        <pc:spChg chg="mod">
          <ac:chgData name="Ihor Aleksandrov" userId="c3051032-6b87-4db2-b257-777a0106fbd9" providerId="ADAL" clId="{DF783FCC-C35F-4D2C-B134-D1A27E72D448}" dt="2024-01-26T11:58:37.056" v="212" actId="20577"/>
          <ac:spMkLst>
            <pc:docMk/>
            <pc:sldMk cId="3071951183" sldId="312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1:59:10.243" v="218" actId="1076"/>
          <ac:picMkLst>
            <pc:docMk/>
            <pc:sldMk cId="3071951183" sldId="312"/>
            <ac:picMk id="5" creationId="{A4BEC793-F7E8-D57E-E495-4A952075089A}"/>
          </ac:picMkLst>
        </pc:picChg>
        <pc:picChg chg="del">
          <ac:chgData name="Ihor Aleksandrov" userId="c3051032-6b87-4db2-b257-777a0106fbd9" providerId="ADAL" clId="{DF783FCC-C35F-4D2C-B134-D1A27E72D448}" dt="2024-01-26T11:58:39.250" v="213" actId="478"/>
          <ac:picMkLst>
            <pc:docMk/>
            <pc:sldMk cId="3071951183" sldId="312"/>
            <ac:picMk id="6" creationId="{0FF2F593-A13B-5DDB-88EB-006260BEE328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1:57.105" v="243"/>
        <pc:sldMkLst>
          <pc:docMk/>
          <pc:sldMk cId="4014532755" sldId="313"/>
        </pc:sldMkLst>
        <pc:spChg chg="mod">
          <ac:chgData name="Ihor Aleksandrov" userId="c3051032-6b87-4db2-b257-777a0106fbd9" providerId="ADAL" clId="{DF783FCC-C35F-4D2C-B134-D1A27E72D448}" dt="2024-01-26T12:26:21.004" v="225" actId="20577"/>
          <ac:spMkLst>
            <pc:docMk/>
            <pc:sldMk cId="4014532755" sldId="313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26:40.665" v="226" actId="478"/>
          <ac:picMkLst>
            <pc:docMk/>
            <pc:sldMk cId="4014532755" sldId="313"/>
            <ac:picMk id="5" creationId="{A4BEC793-F7E8-D57E-E495-4A952075089A}"/>
          </ac:picMkLst>
        </pc:picChg>
        <pc:picChg chg="add mod">
          <ac:chgData name="Ihor Aleksandrov" userId="c3051032-6b87-4db2-b257-777a0106fbd9" providerId="ADAL" clId="{DF783FCC-C35F-4D2C-B134-D1A27E72D448}" dt="2024-01-26T12:26:48.160" v="230" actId="1076"/>
          <ac:picMkLst>
            <pc:docMk/>
            <pc:sldMk cId="4014532755" sldId="313"/>
            <ac:picMk id="6" creationId="{B022E9A4-52AD-1F66-AC22-B0AE53D1145C}"/>
          </ac:picMkLst>
        </pc:picChg>
        <pc:picChg chg="add mod">
          <ac:chgData name="Ihor Aleksandrov" userId="c3051032-6b87-4db2-b257-777a0106fbd9" providerId="ADAL" clId="{DF783FCC-C35F-4D2C-B134-D1A27E72D448}" dt="2024-01-26T12:31:57.105" v="243"/>
          <ac:picMkLst>
            <pc:docMk/>
            <pc:sldMk cId="4014532755" sldId="313"/>
            <ac:picMk id="8" creationId="{C31A8AEA-045D-CA8D-2F87-86C7BC7F2140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2:51.622" v="251" actId="1076"/>
        <pc:sldMkLst>
          <pc:docMk/>
          <pc:sldMk cId="2667496052" sldId="314"/>
        </pc:sldMkLst>
        <pc:spChg chg="mod">
          <ac:chgData name="Ihor Aleksandrov" userId="c3051032-6b87-4db2-b257-777a0106fbd9" providerId="ADAL" clId="{DF783FCC-C35F-4D2C-B134-D1A27E72D448}" dt="2024-01-26T12:31:25.149" v="239" actId="20577"/>
          <ac:spMkLst>
            <pc:docMk/>
            <pc:sldMk cId="2667496052" sldId="31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2:32:22.536" v="247" actId="1076"/>
          <ac:picMkLst>
            <pc:docMk/>
            <pc:sldMk cId="2667496052" sldId="314"/>
            <ac:picMk id="5" creationId="{2A84FB53-5035-A5A9-7433-F22FB7E72F74}"/>
          </ac:picMkLst>
        </pc:picChg>
        <pc:picChg chg="del">
          <ac:chgData name="Ihor Aleksandrov" userId="c3051032-6b87-4db2-b257-777a0106fbd9" providerId="ADAL" clId="{DF783FCC-C35F-4D2C-B134-D1A27E72D448}" dt="2024-01-26T12:31:28.180" v="240" actId="478"/>
          <ac:picMkLst>
            <pc:docMk/>
            <pc:sldMk cId="2667496052" sldId="314"/>
            <ac:picMk id="6" creationId="{B022E9A4-52AD-1F66-AC22-B0AE53D1145C}"/>
          </ac:picMkLst>
        </pc:picChg>
        <pc:picChg chg="add mod">
          <ac:chgData name="Ihor Aleksandrov" userId="c3051032-6b87-4db2-b257-777a0106fbd9" providerId="ADAL" clId="{DF783FCC-C35F-4D2C-B134-D1A27E72D448}" dt="2024-01-26T12:32:51.622" v="251" actId="1076"/>
          <ac:picMkLst>
            <pc:docMk/>
            <pc:sldMk cId="2667496052" sldId="314"/>
            <ac:picMk id="8" creationId="{788EF69A-41E4-9FC3-E1EB-9468A0CB8CE3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5:46.374" v="267" actId="14100"/>
        <pc:sldMkLst>
          <pc:docMk/>
          <pc:sldMk cId="2503154780" sldId="315"/>
        </pc:sldMkLst>
        <pc:spChg chg="mod">
          <ac:chgData name="Ihor Aleksandrov" userId="c3051032-6b87-4db2-b257-777a0106fbd9" providerId="ADAL" clId="{DF783FCC-C35F-4D2C-B134-D1A27E72D448}" dt="2024-01-26T12:35:02.030" v="257" actId="20577"/>
          <ac:spMkLst>
            <pc:docMk/>
            <pc:sldMk cId="2503154780" sldId="315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35:05.874" v="258" actId="478"/>
          <ac:picMkLst>
            <pc:docMk/>
            <pc:sldMk cId="2503154780" sldId="315"/>
            <ac:picMk id="5" creationId="{2A84FB53-5035-A5A9-7433-F22FB7E72F74}"/>
          </ac:picMkLst>
        </pc:picChg>
        <pc:picChg chg="add mod">
          <ac:chgData name="Ihor Aleksandrov" userId="c3051032-6b87-4db2-b257-777a0106fbd9" providerId="ADAL" clId="{DF783FCC-C35F-4D2C-B134-D1A27E72D448}" dt="2024-01-26T12:35:23.497" v="262" actId="1076"/>
          <ac:picMkLst>
            <pc:docMk/>
            <pc:sldMk cId="2503154780" sldId="315"/>
            <ac:picMk id="6" creationId="{9A2F53BF-A25F-C5EF-07AB-3F824C4EA8C5}"/>
          </ac:picMkLst>
        </pc:picChg>
        <pc:picChg chg="del">
          <ac:chgData name="Ihor Aleksandrov" userId="c3051032-6b87-4db2-b257-777a0106fbd9" providerId="ADAL" clId="{DF783FCC-C35F-4D2C-B134-D1A27E72D448}" dt="2024-01-26T12:35:07.679" v="259" actId="478"/>
          <ac:picMkLst>
            <pc:docMk/>
            <pc:sldMk cId="2503154780" sldId="315"/>
            <ac:picMk id="8" creationId="{788EF69A-41E4-9FC3-E1EB-9468A0CB8CE3}"/>
          </ac:picMkLst>
        </pc:picChg>
        <pc:picChg chg="add mod">
          <ac:chgData name="Ihor Aleksandrov" userId="c3051032-6b87-4db2-b257-777a0106fbd9" providerId="ADAL" clId="{DF783FCC-C35F-4D2C-B134-D1A27E72D448}" dt="2024-01-26T12:35:46.374" v="267" actId="14100"/>
          <ac:picMkLst>
            <pc:docMk/>
            <pc:sldMk cId="2503154780" sldId="315"/>
            <ac:picMk id="9" creationId="{34F80E18-578A-16A9-85C5-532F9FD4B0B9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8:40.524" v="289"/>
        <pc:sldMkLst>
          <pc:docMk/>
          <pc:sldMk cId="4210310787" sldId="316"/>
        </pc:sldMkLst>
        <pc:spChg chg="mod">
          <ac:chgData name="Ihor Aleksandrov" userId="c3051032-6b87-4db2-b257-777a0106fbd9" providerId="ADAL" clId="{DF783FCC-C35F-4D2C-B134-D1A27E72D448}" dt="2024-01-26T12:37:58.438" v="279" actId="20577"/>
          <ac:spMkLst>
            <pc:docMk/>
            <pc:sldMk cId="4210310787" sldId="31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2:38:18.643" v="284" actId="1076"/>
          <ac:picMkLst>
            <pc:docMk/>
            <pc:sldMk cId="4210310787" sldId="316"/>
            <ac:picMk id="5" creationId="{8E7A6064-484E-B30C-7E3A-19B2D5316902}"/>
          </ac:picMkLst>
        </pc:picChg>
        <pc:picChg chg="del">
          <ac:chgData name="Ihor Aleksandrov" userId="c3051032-6b87-4db2-b257-777a0106fbd9" providerId="ADAL" clId="{DF783FCC-C35F-4D2C-B134-D1A27E72D448}" dt="2024-01-26T12:37:50.476" v="269" actId="478"/>
          <ac:picMkLst>
            <pc:docMk/>
            <pc:sldMk cId="4210310787" sldId="316"/>
            <ac:picMk id="6" creationId="{9A2F53BF-A25F-C5EF-07AB-3F824C4EA8C5}"/>
          </ac:picMkLst>
        </pc:picChg>
        <pc:picChg chg="add mod">
          <ac:chgData name="Ihor Aleksandrov" userId="c3051032-6b87-4db2-b257-777a0106fbd9" providerId="ADAL" clId="{DF783FCC-C35F-4D2C-B134-D1A27E72D448}" dt="2024-01-26T12:38:40.524" v="289"/>
          <ac:picMkLst>
            <pc:docMk/>
            <pc:sldMk cId="4210310787" sldId="316"/>
            <ac:picMk id="8" creationId="{5275D103-485B-C43F-327E-ED0BECCAB575}"/>
          </ac:picMkLst>
        </pc:picChg>
        <pc:picChg chg="del">
          <ac:chgData name="Ihor Aleksandrov" userId="c3051032-6b87-4db2-b257-777a0106fbd9" providerId="ADAL" clId="{DF783FCC-C35F-4D2C-B134-D1A27E72D448}" dt="2024-01-26T12:38:02.286" v="280" actId="478"/>
          <ac:picMkLst>
            <pc:docMk/>
            <pc:sldMk cId="4210310787" sldId="316"/>
            <ac:picMk id="9" creationId="{34F80E18-578A-16A9-85C5-532F9FD4B0B9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40:46.440" v="310" actId="1076"/>
        <pc:sldMkLst>
          <pc:docMk/>
          <pc:sldMk cId="1401046882" sldId="317"/>
        </pc:sldMkLst>
        <pc:spChg chg="mod">
          <ac:chgData name="Ihor Aleksandrov" userId="c3051032-6b87-4db2-b257-777a0106fbd9" providerId="ADAL" clId="{DF783FCC-C35F-4D2C-B134-D1A27E72D448}" dt="2024-01-26T12:39:56.941" v="299" actId="20577"/>
          <ac:spMkLst>
            <pc:docMk/>
            <pc:sldMk cId="1401046882" sldId="317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40:00.564" v="300" actId="478"/>
          <ac:picMkLst>
            <pc:docMk/>
            <pc:sldMk cId="1401046882" sldId="317"/>
            <ac:picMk id="5" creationId="{8E7A6064-484E-B30C-7E3A-19B2D5316902}"/>
          </ac:picMkLst>
        </pc:picChg>
        <pc:picChg chg="add mod">
          <ac:chgData name="Ihor Aleksandrov" userId="c3051032-6b87-4db2-b257-777a0106fbd9" providerId="ADAL" clId="{DF783FCC-C35F-4D2C-B134-D1A27E72D448}" dt="2024-01-26T12:40:42.603" v="309" actId="1076"/>
          <ac:picMkLst>
            <pc:docMk/>
            <pc:sldMk cId="1401046882" sldId="317"/>
            <ac:picMk id="6" creationId="{C1BEC785-1A5C-BC57-8AF1-75EF2EF4F5B0}"/>
          </ac:picMkLst>
        </pc:picChg>
        <pc:picChg chg="del">
          <ac:chgData name="Ihor Aleksandrov" userId="c3051032-6b87-4db2-b257-777a0106fbd9" providerId="ADAL" clId="{DF783FCC-C35F-4D2C-B134-D1A27E72D448}" dt="2024-01-26T12:40:02.322" v="301" actId="478"/>
          <ac:picMkLst>
            <pc:docMk/>
            <pc:sldMk cId="1401046882" sldId="317"/>
            <ac:picMk id="8" creationId="{5275D103-485B-C43F-327E-ED0BECCAB575}"/>
          </ac:picMkLst>
        </pc:picChg>
        <pc:picChg chg="add mod">
          <ac:chgData name="Ihor Aleksandrov" userId="c3051032-6b87-4db2-b257-777a0106fbd9" providerId="ADAL" clId="{DF783FCC-C35F-4D2C-B134-D1A27E72D448}" dt="2024-01-26T12:40:46.440" v="310" actId="1076"/>
          <ac:picMkLst>
            <pc:docMk/>
            <pc:sldMk cId="1401046882" sldId="317"/>
            <ac:picMk id="9" creationId="{25716AD4-AC61-DD67-E0EB-5B1D649196E5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43:27.844" v="342" actId="1076"/>
        <pc:sldMkLst>
          <pc:docMk/>
          <pc:sldMk cId="701027107" sldId="318"/>
        </pc:sldMkLst>
        <pc:spChg chg="mod">
          <ac:chgData name="Ihor Aleksandrov" userId="c3051032-6b87-4db2-b257-777a0106fbd9" providerId="ADAL" clId="{DF783FCC-C35F-4D2C-B134-D1A27E72D448}" dt="2024-01-26T12:42:31.864" v="330" actId="20577"/>
          <ac:spMkLst>
            <pc:docMk/>
            <pc:sldMk cId="701027107" sldId="318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2:43:04.267" v="336" actId="1076"/>
          <ac:picMkLst>
            <pc:docMk/>
            <pc:sldMk cId="701027107" sldId="318"/>
            <ac:picMk id="5" creationId="{C9E7A61D-7A9F-90BF-2073-99800DC02183}"/>
          </ac:picMkLst>
        </pc:picChg>
        <pc:picChg chg="del">
          <ac:chgData name="Ihor Aleksandrov" userId="c3051032-6b87-4db2-b257-777a0106fbd9" providerId="ADAL" clId="{DF783FCC-C35F-4D2C-B134-D1A27E72D448}" dt="2024-01-26T12:42:35.321" v="331" actId="478"/>
          <ac:picMkLst>
            <pc:docMk/>
            <pc:sldMk cId="701027107" sldId="318"/>
            <ac:picMk id="6" creationId="{C1BEC785-1A5C-BC57-8AF1-75EF2EF4F5B0}"/>
          </ac:picMkLst>
        </pc:picChg>
        <pc:picChg chg="add mod">
          <ac:chgData name="Ihor Aleksandrov" userId="c3051032-6b87-4db2-b257-777a0106fbd9" providerId="ADAL" clId="{DF783FCC-C35F-4D2C-B134-D1A27E72D448}" dt="2024-01-26T12:43:27.844" v="342" actId="1076"/>
          <ac:picMkLst>
            <pc:docMk/>
            <pc:sldMk cId="701027107" sldId="318"/>
            <ac:picMk id="8" creationId="{38F011CA-CFEE-3631-F749-FEC935A4A03A}"/>
          </ac:picMkLst>
        </pc:picChg>
        <pc:picChg chg="del">
          <ac:chgData name="Ihor Aleksandrov" userId="c3051032-6b87-4db2-b257-777a0106fbd9" providerId="ADAL" clId="{DF783FCC-C35F-4D2C-B134-D1A27E72D448}" dt="2024-01-26T12:42:37.555" v="332" actId="478"/>
          <ac:picMkLst>
            <pc:docMk/>
            <pc:sldMk cId="701027107" sldId="318"/>
            <ac:picMk id="9" creationId="{25716AD4-AC61-DD67-E0EB-5B1D649196E5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57:35.107" v="378" actId="1076"/>
        <pc:sldMkLst>
          <pc:docMk/>
          <pc:sldMk cId="166848246" sldId="319"/>
        </pc:sldMkLst>
        <pc:spChg chg="mod">
          <ac:chgData name="Ihor Aleksandrov" userId="c3051032-6b87-4db2-b257-777a0106fbd9" providerId="ADAL" clId="{DF783FCC-C35F-4D2C-B134-D1A27E72D448}" dt="2024-01-26T12:52:25.573" v="373" actId="20577"/>
          <ac:spMkLst>
            <pc:docMk/>
            <pc:sldMk cId="166848246" sldId="319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52:30.351" v="374" actId="478"/>
          <ac:picMkLst>
            <pc:docMk/>
            <pc:sldMk cId="166848246" sldId="319"/>
            <ac:picMk id="5" creationId="{C9E7A61D-7A9F-90BF-2073-99800DC02183}"/>
          </ac:picMkLst>
        </pc:picChg>
        <pc:picChg chg="add mod">
          <ac:chgData name="Ihor Aleksandrov" userId="c3051032-6b87-4db2-b257-777a0106fbd9" providerId="ADAL" clId="{DF783FCC-C35F-4D2C-B134-D1A27E72D448}" dt="2024-01-26T12:57:35.107" v="378" actId="1076"/>
          <ac:picMkLst>
            <pc:docMk/>
            <pc:sldMk cId="166848246" sldId="319"/>
            <ac:picMk id="6" creationId="{A6296786-68CA-315E-9A7E-1157749A9EE6}"/>
          </ac:picMkLst>
        </pc:picChg>
        <pc:picChg chg="del">
          <ac:chgData name="Ihor Aleksandrov" userId="c3051032-6b87-4db2-b257-777a0106fbd9" providerId="ADAL" clId="{DF783FCC-C35F-4D2C-B134-D1A27E72D448}" dt="2024-01-26T12:52:32.169" v="375" actId="478"/>
          <ac:picMkLst>
            <pc:docMk/>
            <pc:sldMk cId="166848246" sldId="319"/>
            <ac:picMk id="8" creationId="{38F011CA-CFEE-3631-F749-FEC935A4A03A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5:10.980" v="418" actId="22"/>
        <pc:sldMkLst>
          <pc:docMk/>
          <pc:sldMk cId="2292472459" sldId="320"/>
        </pc:sldMkLst>
        <pc:spChg chg="mod">
          <ac:chgData name="Ihor Aleksandrov" userId="c3051032-6b87-4db2-b257-777a0106fbd9" providerId="ADAL" clId="{DF783FCC-C35F-4D2C-B134-D1A27E72D448}" dt="2024-01-26T13:05:00.672" v="415" actId="20577"/>
          <ac:spMkLst>
            <pc:docMk/>
            <pc:sldMk cId="2292472459" sldId="32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3:05:03.560" v="416" actId="1076"/>
          <ac:picMkLst>
            <pc:docMk/>
            <pc:sldMk cId="2292472459" sldId="320"/>
            <ac:picMk id="5" creationId="{96D28E5B-C3E7-BFA3-AAE0-7B1931753B37}"/>
          </ac:picMkLst>
        </pc:picChg>
        <pc:picChg chg="del">
          <ac:chgData name="Ihor Aleksandrov" userId="c3051032-6b87-4db2-b257-777a0106fbd9" providerId="ADAL" clId="{DF783FCC-C35F-4D2C-B134-D1A27E72D448}" dt="2024-01-26T13:04:28.153" v="405" actId="478"/>
          <ac:picMkLst>
            <pc:docMk/>
            <pc:sldMk cId="2292472459" sldId="320"/>
            <ac:picMk id="6" creationId="{A6296786-68CA-315E-9A7E-1157749A9EE6}"/>
          </ac:picMkLst>
        </pc:picChg>
        <pc:picChg chg="add del">
          <ac:chgData name="Ihor Aleksandrov" userId="c3051032-6b87-4db2-b257-777a0106fbd9" providerId="ADAL" clId="{DF783FCC-C35F-4D2C-B134-D1A27E72D448}" dt="2024-01-26T13:05:10.980" v="418" actId="22"/>
          <ac:picMkLst>
            <pc:docMk/>
            <pc:sldMk cId="2292472459" sldId="320"/>
            <ac:picMk id="8" creationId="{554A2027-36D0-B7EA-D3DD-F719AF23123B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5:24.717" v="423" actId="1076"/>
        <pc:sldMkLst>
          <pc:docMk/>
          <pc:sldMk cId="1322111015" sldId="321"/>
        </pc:sldMkLst>
        <pc:picChg chg="del">
          <ac:chgData name="Ihor Aleksandrov" userId="c3051032-6b87-4db2-b257-777a0106fbd9" providerId="ADAL" clId="{DF783FCC-C35F-4D2C-B134-D1A27E72D448}" dt="2024-01-26T13:05:21.645" v="422" actId="478"/>
          <ac:picMkLst>
            <pc:docMk/>
            <pc:sldMk cId="1322111015" sldId="321"/>
            <ac:picMk id="5" creationId="{96D28E5B-C3E7-BFA3-AAE0-7B1931753B37}"/>
          </ac:picMkLst>
        </pc:picChg>
        <pc:picChg chg="add mod">
          <ac:chgData name="Ihor Aleksandrov" userId="c3051032-6b87-4db2-b257-777a0106fbd9" providerId="ADAL" clId="{DF783FCC-C35F-4D2C-B134-D1A27E72D448}" dt="2024-01-26T13:05:24.717" v="423" actId="1076"/>
          <ac:picMkLst>
            <pc:docMk/>
            <pc:sldMk cId="1322111015" sldId="321"/>
            <ac:picMk id="6" creationId="{04B218F6-449B-2F93-DB6F-C091B7A2D68D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6:32.202" v="432" actId="1076"/>
        <pc:sldMkLst>
          <pc:docMk/>
          <pc:sldMk cId="3503328695" sldId="322"/>
        </pc:sldMkLst>
        <pc:picChg chg="add mod">
          <ac:chgData name="Ihor Aleksandrov" userId="c3051032-6b87-4db2-b257-777a0106fbd9" providerId="ADAL" clId="{DF783FCC-C35F-4D2C-B134-D1A27E72D448}" dt="2024-01-26T13:06:25.597" v="429" actId="1076"/>
          <ac:picMkLst>
            <pc:docMk/>
            <pc:sldMk cId="3503328695" sldId="322"/>
            <ac:picMk id="5" creationId="{9C4BF8C2-EC18-9A18-0A44-8EB1C9CE1208}"/>
          </ac:picMkLst>
        </pc:picChg>
        <pc:picChg chg="del">
          <ac:chgData name="Ihor Aleksandrov" userId="c3051032-6b87-4db2-b257-777a0106fbd9" providerId="ADAL" clId="{DF783FCC-C35F-4D2C-B134-D1A27E72D448}" dt="2024-01-26T13:05:58.351" v="425" actId="478"/>
          <ac:picMkLst>
            <pc:docMk/>
            <pc:sldMk cId="3503328695" sldId="322"/>
            <ac:picMk id="6" creationId="{04B218F6-449B-2F93-DB6F-C091B7A2D68D}"/>
          </ac:picMkLst>
        </pc:picChg>
        <pc:picChg chg="add mod">
          <ac:chgData name="Ihor Aleksandrov" userId="c3051032-6b87-4db2-b257-777a0106fbd9" providerId="ADAL" clId="{DF783FCC-C35F-4D2C-B134-D1A27E72D448}" dt="2024-01-26T13:06:32.202" v="432" actId="1076"/>
          <ac:picMkLst>
            <pc:docMk/>
            <pc:sldMk cId="3503328695" sldId="322"/>
            <ac:picMk id="8" creationId="{70532B56-37B8-7540-3150-B8251ACB964C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8:01.330" v="440" actId="1076"/>
        <pc:sldMkLst>
          <pc:docMk/>
          <pc:sldMk cId="362375175" sldId="323"/>
        </pc:sldMkLst>
        <pc:picChg chg="del">
          <ac:chgData name="Ihor Aleksandrov" userId="c3051032-6b87-4db2-b257-777a0106fbd9" providerId="ADAL" clId="{DF783FCC-C35F-4D2C-B134-D1A27E72D448}" dt="2024-01-26T13:07:52.593" v="435" actId="478"/>
          <ac:picMkLst>
            <pc:docMk/>
            <pc:sldMk cId="362375175" sldId="323"/>
            <ac:picMk id="5" creationId="{9C4BF8C2-EC18-9A18-0A44-8EB1C9CE1208}"/>
          </ac:picMkLst>
        </pc:picChg>
        <pc:picChg chg="add mod">
          <ac:chgData name="Ihor Aleksandrov" userId="c3051032-6b87-4db2-b257-777a0106fbd9" providerId="ADAL" clId="{DF783FCC-C35F-4D2C-B134-D1A27E72D448}" dt="2024-01-26T13:08:01.330" v="440" actId="1076"/>
          <ac:picMkLst>
            <pc:docMk/>
            <pc:sldMk cId="362375175" sldId="323"/>
            <ac:picMk id="6" creationId="{BB101808-A913-0FD5-1B8C-DA75C36C2155}"/>
          </ac:picMkLst>
        </pc:picChg>
        <pc:picChg chg="del">
          <ac:chgData name="Ihor Aleksandrov" userId="c3051032-6b87-4db2-b257-777a0106fbd9" providerId="ADAL" clId="{DF783FCC-C35F-4D2C-B134-D1A27E72D448}" dt="2024-01-26T13:07:49.273" v="434" actId="478"/>
          <ac:picMkLst>
            <pc:docMk/>
            <pc:sldMk cId="362375175" sldId="323"/>
            <ac:picMk id="8" creationId="{70532B56-37B8-7540-3150-B8251ACB964C}"/>
          </ac:picMkLst>
        </pc:picChg>
      </pc:sldChg>
      <pc:sldMasterChg chg="add del addSldLayout delSldLayout">
        <pc:chgData name="Ihor Aleksandrov" userId="c3051032-6b87-4db2-b257-777a0106fbd9" providerId="ADAL" clId="{DF783FCC-C35F-4D2C-B134-D1A27E72D448}" dt="2024-01-26T09:36:25.550" v="6" actId="2696"/>
        <pc:sldMasterMkLst>
          <pc:docMk/>
          <pc:sldMasterMk cId="1579723609" sldId="2147483660"/>
        </pc:sldMasterMkLst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3357226012" sldId="2147483651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2416164443" sldId="2147483652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566824437" sldId="2147483653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2529685914" sldId="2147483654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471059010" sldId="2147483655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583042130" sldId="2147483656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41902003" sldId="2147483657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454445818" sldId="2147483658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3042422475" sldId="2147483659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639927661" sldId="2147483661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498987355" sldId="2147483662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600E66-A0CB-470F-8514-C91590285CB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E9ACE6-9AFD-4BBA-80CB-01DA1300E087}">
      <dgm:prSet/>
      <dgm:spPr/>
      <dgm:t>
        <a:bodyPr/>
        <a:lstStyle/>
        <a:p>
          <a:r>
            <a:rPr lang="en-US"/>
            <a:t>CI/CD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FD0FAFBC-EEAF-4FBF-916F-D182FE250A26}" type="parTrans" cxnId="{C7C38DA0-CE59-4FEF-BFD1-6FDA69259313}">
      <dgm:prSet/>
      <dgm:spPr/>
      <dgm:t>
        <a:bodyPr/>
        <a:lstStyle/>
        <a:p>
          <a:endParaRPr lang="en-US"/>
        </a:p>
      </dgm:t>
    </dgm:pt>
    <dgm:pt modelId="{7B2C8051-D046-465E-BB80-77D9BB7B38CD}" type="sibTrans" cxnId="{C7C38DA0-CE59-4FEF-BFD1-6FDA69259313}">
      <dgm:prSet/>
      <dgm:spPr/>
      <dgm:t>
        <a:bodyPr/>
        <a:lstStyle/>
        <a:p>
          <a:endParaRPr lang="en-US"/>
        </a:p>
      </dgm:t>
    </dgm:pt>
    <dgm:pt modelId="{76D6B6BC-F8F0-4466-930A-673E438AD175}" type="pres">
      <dgm:prSet presAssocID="{1C600E66-A0CB-470F-8514-C91590285CB3}" presName="Name0" presStyleCnt="0">
        <dgm:presLayoutVars>
          <dgm:dir/>
          <dgm:animLvl val="lvl"/>
          <dgm:resizeHandles val="exact"/>
        </dgm:presLayoutVars>
      </dgm:prSet>
      <dgm:spPr/>
    </dgm:pt>
    <dgm:pt modelId="{28572EFC-4B6F-43FA-9BAF-1372789AF0BC}" type="pres">
      <dgm:prSet presAssocID="{64E9ACE6-9AFD-4BBA-80CB-01DA1300E087}" presName="linNode" presStyleCnt="0"/>
      <dgm:spPr/>
    </dgm:pt>
    <dgm:pt modelId="{FF5931E5-6577-45BF-AE5E-698950A6CB7C}" type="pres">
      <dgm:prSet presAssocID="{64E9ACE6-9AFD-4BBA-80CB-01DA1300E087}" presName="parentText" presStyleLbl="node1" presStyleIdx="0" presStyleCnt="1">
        <dgm:presLayoutVars>
          <dgm:chMax val="1"/>
          <dgm:bulletEnabled val="1"/>
        </dgm:presLayoutVars>
      </dgm:prSet>
      <dgm:spPr/>
    </dgm:pt>
  </dgm:ptLst>
  <dgm:cxnLst>
    <dgm:cxn modelId="{5164DF79-C7E6-4470-A977-53A07031A3C0}" type="presOf" srcId="{1C600E66-A0CB-470F-8514-C91590285CB3}" destId="{76D6B6BC-F8F0-4466-930A-673E438AD175}" srcOrd="0" destOrd="0" presId="urn:microsoft.com/office/officeart/2005/8/layout/vList5"/>
    <dgm:cxn modelId="{C7C38DA0-CE59-4FEF-BFD1-6FDA69259313}" srcId="{1C600E66-A0CB-470F-8514-C91590285CB3}" destId="{64E9ACE6-9AFD-4BBA-80CB-01DA1300E087}" srcOrd="0" destOrd="0" parTransId="{FD0FAFBC-EEAF-4FBF-916F-D182FE250A26}" sibTransId="{7B2C8051-D046-465E-BB80-77D9BB7B38CD}"/>
    <dgm:cxn modelId="{F2AC53BB-E0F7-4A6D-8F21-5A745B7FF3EF}" type="presOf" srcId="{64E9ACE6-9AFD-4BBA-80CB-01DA1300E087}" destId="{FF5931E5-6577-45BF-AE5E-698950A6CB7C}" srcOrd="0" destOrd="0" presId="urn:microsoft.com/office/officeart/2005/8/layout/vList5"/>
    <dgm:cxn modelId="{17EF8E67-277A-49D4-AC45-E6BAE828A53D}" type="presParOf" srcId="{76D6B6BC-F8F0-4466-930A-673E438AD175}" destId="{28572EFC-4B6F-43FA-9BAF-1372789AF0BC}" srcOrd="0" destOrd="0" presId="urn:microsoft.com/office/officeart/2005/8/layout/vList5"/>
    <dgm:cxn modelId="{BEE7790A-1A86-4AC5-926A-8684AC7E160D}" type="presParOf" srcId="{28572EFC-4B6F-43FA-9BAF-1372789AF0BC}" destId="{FF5931E5-6577-45BF-AE5E-698950A6CB7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5931E5-6577-45BF-AE5E-698950A6CB7C}">
      <dsp:nvSpPr>
        <dsp:cNvPr id="0" name=""/>
        <dsp:cNvSpPr/>
      </dsp:nvSpPr>
      <dsp:spPr>
        <a:xfrm>
          <a:off x="2044999" y="0"/>
          <a:ext cx="2300624" cy="15267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110490" rIns="220980" bIns="11049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CI/CD</a:t>
          </a:r>
          <a:endParaRPr lang="en-US" sz="5800" kern="1200" dirty="0"/>
        </a:p>
      </dsp:txBody>
      <dsp:txXfrm>
        <a:off x="2119530" y="74531"/>
        <a:ext cx="2151562" cy="13777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B1113-EC1E-4052-ADC3-711A8186C8F9}" type="datetimeFigureOut">
              <a:rPr lang="ru-UA" smtClean="0"/>
              <a:t>26.01.2024</a:t>
            </a:fld>
            <a:endParaRPr lang="ru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059AC-33F4-4254-AD7D-8C1B114FCCA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9058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A78E-2582-F5BA-49EE-06427AB00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9A7B3-F105-9A58-8C82-145001465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7D3CF-CB4F-9D1C-AEFC-B86A5CDA6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62EF-F649-4BF0-B0CB-D71423952154}" type="datetime1">
              <a:rPr lang="ru-UA" smtClean="0"/>
              <a:t>26.01.2024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F7C6B-A243-3199-3F9B-566ABA5A9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74E12-42AF-6E93-8446-FB7AA4EDE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3992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78146-207A-B582-0870-446BED396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62CE5-2ED3-6B89-DF8F-91BB09DEC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BE99E-D62A-308F-6CD7-F9D5877B1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4991-4203-48C2-B120-290746D8BC41}" type="datetime1">
              <a:rPr lang="ru-UA" smtClean="0"/>
              <a:t>26.01.2024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9C913-EEDC-C868-CCA2-6A1EC83C6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126D0-C003-5154-A6ED-29E2E010D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5444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96A050-D17D-74CD-74F1-1940189381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D5B1E-618A-EF9C-46C0-F19147CC6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124D0-D03B-BD8E-8B60-2A0B13F7D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B121-CB86-4DCF-9E3D-2A0553392796}" type="datetime1">
              <a:rPr lang="ru-UA" smtClean="0"/>
              <a:t>26.01.2024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C57B6-FB4B-A989-BF21-85451F87A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3D6B9-FD93-731B-C33E-7FD0EFC41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042422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81CB-8F14-4E80-14A3-52DC5FEE7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95796-7025-4B03-E421-B3DA10F15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0674D-0129-54D7-1871-1576FD321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C913-2051-48A1-86F2-D1DABB2E6F13}" type="datetime1">
              <a:rPr lang="ru-UA" smtClean="0"/>
              <a:t>26.01.2024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29655-59CD-E294-E336-259DBAD25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41FD0-BE59-315B-2C0E-B4CE5AE8A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44916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D1B8B-60EE-D2E3-62AD-0CB191698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475F6-9813-5C1B-54EE-3E228F983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7020E-AEE6-BE70-D520-D5635B941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975F-BA21-4E1C-99B6-ABED30F89540}" type="datetime1">
              <a:rPr lang="ru-UA" smtClean="0"/>
              <a:t>26.01.2024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375A3-106F-1BB6-F346-05272826E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7E8E0-EECE-CAB7-0E99-9F00BC2C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25728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63C78-1B1E-5640-77A7-EBB85ADDA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8985A-5AD3-F670-8F7D-988E27C07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3A9DF-61F2-48EF-DB15-2B6F09752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85F2-FE43-4F23-9D2D-558360D289A8}" type="datetime1">
              <a:rPr lang="ru-UA" smtClean="0"/>
              <a:t>26.01.2024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A801E-998A-07F6-9EB8-9DB3B305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059F9-A0FE-9BE3-0335-D42F11B6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98987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0ACEB-78D9-5A44-AB84-32B8235A4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7FCE6-E39B-EEE5-454E-BFB5608D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95092-2899-F4A1-3585-5BBB9050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3F1E-25D4-4C19-9C16-57D27B598CE0}" type="datetime1">
              <a:rPr lang="ru-UA" smtClean="0"/>
              <a:t>26.01.2024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57DFE-EFDE-9A77-E94D-E1B381C83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1E8F2-9C10-7633-E1D0-720741375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35722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49462-1C8B-0970-D501-62AC09FB9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1FDE4-58D9-6079-DF72-6F6248EE4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070F2-01A5-7400-4B23-E429BBF48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71DBE-9263-EB29-5AB9-5D4E20EFC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2DAB-FCC6-443D-91B5-F43A7B78C6B9}" type="datetime1">
              <a:rPr lang="ru-UA" smtClean="0"/>
              <a:t>26.01.2024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79569-44EC-CE09-CE2A-4609F25CA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812CA-D49E-27B8-83E0-7A1BA661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1616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6322-5B46-7480-52DE-1F9D24A0B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FB3DA-BCF2-0304-8ADE-F51BA304E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D2437-9DD8-1F07-DBDD-3F1D0ABCF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CDB871-9801-A5F7-BA82-3EA129DE1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0068F-44EA-C350-32AF-B1C7F157E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90A7BC-6847-BB14-3FB1-0EF7F1E33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925C-949E-4C3F-B87F-94A502A4557F}" type="datetime1">
              <a:rPr lang="ru-UA" smtClean="0"/>
              <a:t>26.01.2024</a:t>
            </a:fld>
            <a:endParaRPr lang="ru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4E8635-E854-1780-4E0E-799C49CBE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0F92E1-6CC2-0CFB-3FC8-F208481D4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6682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F4C56-28F7-2C3F-3AD3-57B3CB64A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7A3B5C-52DD-CBCA-70F4-E37679EC1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8CD01-0F29-4954-897C-1CC212183DBB}" type="datetime1">
              <a:rPr lang="ru-UA" smtClean="0"/>
              <a:t>26.01.2024</a:t>
            </a:fld>
            <a:endParaRPr lang="ru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CC201-7F7D-C4EE-C270-FA1C8B8F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9AB57-78BC-4041-540D-5D74C51B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52968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6EC9F9-9344-E280-C79B-F54D06FA0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95DC-0E76-47E5-A99D-2467BE30280E}" type="datetime1">
              <a:rPr lang="ru-UA" smtClean="0"/>
              <a:t>26.01.2024</a:t>
            </a:fld>
            <a:endParaRPr lang="ru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4EF7FA-DA82-70D8-4E7C-7BEF42B91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33B43-9663-9CC8-4859-A9E78C8B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7105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15082-9700-DF3E-C7CF-2C826B27D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EC20A-C2FC-BC5C-18EA-96CE7EDF8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4CCE1-243A-13D4-4D63-217854126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D9FAC-4E0F-E312-DF7E-F93A0588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26BF-809C-4659-95F5-CCF148063973}" type="datetime1">
              <a:rPr lang="ru-UA" smtClean="0"/>
              <a:t>26.01.2024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3D9E5-4F5F-4168-EDF5-A373C1EA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6185E-ADCB-EBF3-3174-FA9A2894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8304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F6383-3A3F-06FC-372B-E25463517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F21AC8-00CA-4794-7F17-8CD15CB1C7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AFCED-7E91-7036-4EC2-284C0AD23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92D45-DDEF-F82F-1547-29142C197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C65D-56A3-455E-BFA5-3848A656380B}" type="datetime1">
              <a:rPr lang="ru-UA" smtClean="0"/>
              <a:t>26.01.2024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8BB19-5E07-4866-5D54-337B5AE6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A50EB-2102-FE89-36A4-38FE8652A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190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929BAC-5F27-3481-8306-B14B663D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8D8FD-878F-92F9-9CB2-16DC267F9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3D0C8-D421-8AA6-DF92-CB531A52CB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B79E6-2B08-45F0-89F7-F914E581FDE2}" type="datetime1">
              <a:rPr lang="ru-UA" smtClean="0"/>
              <a:t>26.01.2024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DE379-DB78-C689-7041-6473BDD10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D1A22-349C-F1F1-2E2C-E86CC7B8A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7972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244D44-78B2-67A7-E824-2591F9FC9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A1F94-9BB2-4885-9C83-D5C8BB459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BCC2B-F91D-0C27-0152-92AEDA752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44D1B-5235-486F-A999-CD74520911B6}" type="datetime1">
              <a:rPr lang="ru-UA" smtClean="0"/>
              <a:t>26.01.2024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BAAF0-CBE7-3F32-F0FC-6D9258ECE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06F76-3D6E-7E8D-9ADE-8222660BF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185679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8.wdp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37425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F8ECE0-DBF5-C309-B35B-C6A0C6C84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3"/>
            <a:ext cx="9889797" cy="2874471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>
                <a:solidFill>
                  <a:schemeClr val="bg1"/>
                </a:solidFill>
              </a:rPr>
              <a:t>Step 3. Deployment Automatization</a:t>
            </a:r>
            <a:endParaRPr lang="ru-UA" sz="80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3742597"/>
            <a:ext cx="12191990" cy="3115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591DF-C2F9-838D-FBD9-6ECAF8229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58" y="4307684"/>
            <a:ext cx="9544153" cy="1906846"/>
          </a:xfrm>
        </p:spPr>
        <p:txBody>
          <a:bodyPr anchor="t">
            <a:normAutofit/>
          </a:bodyPr>
          <a:lstStyle/>
          <a:p>
            <a:pPr algn="l"/>
            <a:endParaRPr lang="ru-UA" sz="32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180" y="41010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F0720-F024-291D-B095-733008D2C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s-ES" sz="900">
                <a:solidFill>
                  <a:schemeClr val="tx1"/>
                </a:solidFill>
              </a:rPr>
              <a:t>Step 1 - Model - ver. 1</a:t>
            </a:r>
            <a:endParaRPr lang="ru-UA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164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GitHub Packages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ADBF52-3379-A0DB-C2D3-AD13E50F4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104" y="1574019"/>
            <a:ext cx="7199982" cy="317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219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GitHub Pages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F2F593-A13B-5DDB-88EB-006260BEE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400" y="1515962"/>
            <a:ext cx="7216000" cy="379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986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18207-A109-5552-1541-0ABBAA316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4284397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5600" dirty="0">
                <a:solidFill>
                  <a:schemeClr val="bg1"/>
                </a:solidFill>
              </a:rPr>
              <a:t>Azure DevOps</a:t>
            </a:r>
            <a:endParaRPr lang="ru-UA" sz="5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73E1D3-7401-AD94-5C7A-49912FA80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9464" y="637762"/>
            <a:ext cx="4305881" cy="5860946"/>
          </a:xfrm>
        </p:spPr>
        <p:txBody>
          <a:bodyPr anchor="ctr">
            <a:normAutofit/>
          </a:bodyPr>
          <a:lstStyle/>
          <a:p>
            <a:pPr algn="l"/>
            <a:endParaRPr lang="ru-UA" sz="4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D0D71-05C2-1881-DCFB-D99C1C10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s-ES" sz="900">
                <a:solidFill>
                  <a:schemeClr val="bg1"/>
                </a:solidFill>
              </a:rPr>
              <a:t>Step 1 - Model - ver. 1</a:t>
            </a:r>
            <a:endParaRPr lang="ru-UA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484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DevOps Services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BEC793-F7E8-D57E-E495-4A9520750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104" y="1852662"/>
            <a:ext cx="7604857" cy="315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951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Boards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22E9A4-52AD-1F66-AC22-B0AE53D11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104" y="1180059"/>
            <a:ext cx="7279013" cy="44978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1A8AEA-045D-CA8D-2F87-86C7BC7F2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95430" y="5049202"/>
            <a:ext cx="1543265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532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Pipeline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84FB53-5035-A5A9-7433-F22FB7E72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612" y="910414"/>
            <a:ext cx="5752280" cy="48802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8EF69A-41E4-9FC3-E1EB-9468A0CB8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97213" y="4806499"/>
            <a:ext cx="1819529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496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Repos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2F53BF-A25F-C5EF-07AB-3F824C4EA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886" y="791904"/>
            <a:ext cx="6325991" cy="48525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F80E18-578A-16A9-85C5-532F9FD4B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1041" y="5366103"/>
            <a:ext cx="1483031" cy="103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154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Test Plans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7A6064-484E-B30C-7E3A-19B2D5316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852" y="971989"/>
            <a:ext cx="5047536" cy="43009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75D103-485B-C43F-327E-ED0BECCAB5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61212" y="5272894"/>
            <a:ext cx="2281407" cy="119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310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Artifacts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BEC785-1A5C-BC57-8AF1-75EF2EF4F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88104" y="1574019"/>
            <a:ext cx="6116104" cy="35126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716AD4-AC61-DD67-E0EB-5B1D649196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83203" y="4660006"/>
            <a:ext cx="2267266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046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Advanced Security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E7A61D-7A9F-90BF-2073-99800DC02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41957" y="1218608"/>
            <a:ext cx="5735888" cy="36891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F011CA-CFEE-3631-F749-FEC935A4A0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93830" y="4589660"/>
            <a:ext cx="3680748" cy="104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027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943DE7-1B02-667A-3F0C-AF294FF74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Agenda</a:t>
            </a:r>
            <a:endParaRPr lang="ru-UA" sz="3600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8CFAA-FBE6-1385-DD40-EFF9167C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s-ES" sz="900">
                <a:solidFill>
                  <a:schemeClr val="bg1"/>
                </a:solidFill>
              </a:rPr>
              <a:t>Step 1 - Model - ver. 1</a:t>
            </a:r>
            <a:endParaRPr lang="ru-UA" sz="900">
              <a:solidFill>
                <a:schemeClr val="bg1"/>
              </a:solidFill>
            </a:endParaRPr>
          </a:p>
        </p:txBody>
      </p:sp>
      <p:graphicFrame>
        <p:nvGraphicFramePr>
          <p:cNvPr id="50" name="Content Placeholder 2">
            <a:extLst>
              <a:ext uri="{FF2B5EF4-FFF2-40B4-BE49-F238E27FC236}">
                <a16:creationId xmlns:a16="http://schemas.microsoft.com/office/drawing/2014/main" id="{438840ED-2B50-ED19-12CF-99B1789AE1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8749383"/>
              </p:ext>
            </p:extLst>
          </p:nvPr>
        </p:nvGraphicFramePr>
        <p:xfrm>
          <a:off x="4654732" y="2664229"/>
          <a:ext cx="6390623" cy="1526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2731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DevOps (getting started)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296786-68CA-315E-9A7E-1157749A9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104" y="1967265"/>
            <a:ext cx="6773387" cy="254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48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P</a:t>
            </a:r>
            <a:r>
              <a:rPr lang="en-US" sz="3600" dirty="0">
                <a:solidFill>
                  <a:srgbClr val="FFFFFF"/>
                </a:solidFill>
              </a:rPr>
              <a:t>ipeline (in use)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D28E5B-C3E7-BFA3-AAE0-7B1931753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925" y="1408489"/>
            <a:ext cx="3637493" cy="349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472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P</a:t>
            </a:r>
            <a:r>
              <a:rPr lang="en-US" sz="3600" dirty="0">
                <a:solidFill>
                  <a:srgbClr val="FFFFFF"/>
                </a:solidFill>
              </a:rPr>
              <a:t>ipeline (in use)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B218F6-449B-2F93-DB6F-C091B7A2D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527" y="1967266"/>
            <a:ext cx="6622473" cy="262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111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P</a:t>
            </a:r>
            <a:r>
              <a:rPr lang="en-US" sz="3600" dirty="0">
                <a:solidFill>
                  <a:srgbClr val="FFFFFF"/>
                </a:solidFill>
              </a:rPr>
              <a:t>ipeline (in use)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4BF8C2-EC18-9A18-0A44-8EB1C9CE1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491" y="867202"/>
            <a:ext cx="6428509" cy="20041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532B56-37B8-7540-3150-B8251ACB9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491" y="3240894"/>
            <a:ext cx="5541818" cy="258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28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P</a:t>
            </a:r>
            <a:r>
              <a:rPr lang="en-US" sz="3600" dirty="0">
                <a:solidFill>
                  <a:srgbClr val="FFFFFF"/>
                </a:solidFill>
              </a:rPr>
              <a:t>ipeline (in use)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101808-A913-0FD5-1B8C-DA75C36C2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451" y="1738938"/>
            <a:ext cx="6941127" cy="277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75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18207-A109-5552-1541-0ABBAA316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4284397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5600" dirty="0">
                <a:solidFill>
                  <a:schemeClr val="bg1"/>
                </a:solidFill>
              </a:rPr>
              <a:t>GitHub DevOps</a:t>
            </a:r>
            <a:endParaRPr lang="ru-UA" sz="5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73E1D3-7401-AD94-5C7A-49912FA80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9464" y="637762"/>
            <a:ext cx="4305881" cy="5860946"/>
          </a:xfrm>
        </p:spPr>
        <p:txBody>
          <a:bodyPr anchor="ctr">
            <a:normAutofit/>
          </a:bodyPr>
          <a:lstStyle/>
          <a:p>
            <a:pPr algn="l"/>
            <a:endParaRPr lang="ru-UA" sz="4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D0D71-05C2-1881-DCFB-D99C1C10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s-ES" sz="900">
                <a:solidFill>
                  <a:schemeClr val="bg1"/>
                </a:solidFill>
              </a:rPr>
              <a:t>Step 1 - Model - ver. 1</a:t>
            </a:r>
            <a:endParaRPr lang="ru-UA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267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GitHub Actions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8B8D675-CA93-B1DA-C8B0-E9A8D9721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864" y="2012986"/>
            <a:ext cx="7775507" cy="272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80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GitHub Actions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(workflows)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FA766F-83CB-5C1C-AAE0-E7EBDC356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712" y="2103753"/>
            <a:ext cx="7663375" cy="241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29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GitHub Actions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(events)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098978-CBA3-C53D-2AC7-6E736F346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603" y="1764080"/>
            <a:ext cx="1543265" cy="31436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8150D0-EEA6-F03D-53F3-560A3ECE7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868" y="1777935"/>
            <a:ext cx="2715004" cy="31436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805EFE-1FBF-FD52-8DDC-4879878D0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0056" y="1722313"/>
            <a:ext cx="1771897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47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GitHub Actions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(jobs)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F6D8B4-95C0-C160-F6BC-F60E1B838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105" y="1574019"/>
            <a:ext cx="2143424" cy="14670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E22683-1DCE-F916-E898-47CF6229B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369189"/>
            <a:ext cx="4525006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94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GitHub Actions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(actions)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283F72-3A1C-C9B6-B2F7-8739C40F7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630" y="2409290"/>
            <a:ext cx="5315692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047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GitHub Actions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(runners)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F87B49-5965-0686-132C-82FF71BF90C4}"/>
              </a:ext>
            </a:extLst>
          </p:cNvPr>
          <p:cNvSpPr/>
          <p:nvPr/>
        </p:nvSpPr>
        <p:spPr>
          <a:xfrm>
            <a:off x="5153891" y="1759527"/>
            <a:ext cx="5818909" cy="29371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274413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288</Words>
  <Application>Microsoft Office PowerPoint</Application>
  <PresentationFormat>Widescreen</PresentationFormat>
  <Paragraphs>49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Office Theme</vt:lpstr>
      <vt:lpstr>Step 3. Deployment Automatization</vt:lpstr>
      <vt:lpstr>Agenda</vt:lpstr>
      <vt:lpstr>GitHub DevOps</vt:lpstr>
      <vt:lpstr>GitHub Actions</vt:lpstr>
      <vt:lpstr>GitHub Actions (workflows)</vt:lpstr>
      <vt:lpstr>GitHub Actions (events)</vt:lpstr>
      <vt:lpstr>GitHub Actions (jobs)</vt:lpstr>
      <vt:lpstr>GitHub Actions (actions)</vt:lpstr>
      <vt:lpstr>GitHub Actions (runners)</vt:lpstr>
      <vt:lpstr>GitHub Packages</vt:lpstr>
      <vt:lpstr>GitHub Pages</vt:lpstr>
      <vt:lpstr>Azure DevOps</vt:lpstr>
      <vt:lpstr>Azure DevOps Services</vt:lpstr>
      <vt:lpstr>Azure Boards</vt:lpstr>
      <vt:lpstr>Azure Pipeline</vt:lpstr>
      <vt:lpstr>Azure Repos</vt:lpstr>
      <vt:lpstr>Azure Test Plans</vt:lpstr>
      <vt:lpstr>Azure Artifacts</vt:lpstr>
      <vt:lpstr>Azure Advanced Security</vt:lpstr>
      <vt:lpstr>Azure DevOps (getting started)</vt:lpstr>
      <vt:lpstr>Azure Pipeline (in use)</vt:lpstr>
      <vt:lpstr>Azure Pipeline (in use)</vt:lpstr>
      <vt:lpstr>Azure Pipeline (in use)</vt:lpstr>
      <vt:lpstr>Azure Pipeline (in use)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Ihor Aleksandrov</dc:creator>
  <cp:lastModifiedBy>Ihor Aleksandrov</cp:lastModifiedBy>
  <cp:revision>4</cp:revision>
  <dcterms:created xsi:type="dcterms:W3CDTF">2024-01-24T15:50:09Z</dcterms:created>
  <dcterms:modified xsi:type="dcterms:W3CDTF">2024-01-26T13:08:05Z</dcterms:modified>
</cp:coreProperties>
</file>