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8"/>
  </p:notesMasterIdLst>
  <p:sldIdLst>
    <p:sldId id="302" r:id="rId3"/>
    <p:sldId id="303" r:id="rId4"/>
    <p:sldId id="256" r:id="rId5"/>
    <p:sldId id="304" r:id="rId6"/>
    <p:sldId id="268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Terraform" id="{09CA0578-9490-4F4F-A6FA-697E70E6C9E0}">
          <p14:sldIdLst>
            <p14:sldId id="256"/>
            <p14:sldId id="304"/>
            <p14:sldId id="268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Ansible" id="{84DFBF41-92CA-4C22-9634-50F1DFDC41A5}">
          <p14:sldIdLst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64282-8772-44DD-ADE1-6DE4E20DF9D4}" v="54" dt="2024-01-31T08:21:47.738"/>
    <p1510:client id="{CD6A1DE1-ACF9-4B80-94F3-F58CA81605B6}" v="41" dt="2024-01-31T16:36:23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1T08:21:19.563" v="583" actId="14100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1BA64282-8772-44DD-ADE1-6DE4E20DF9D4}" dt="2024-01-31T08:21:19.563" v="583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1BA64282-8772-44DD-ADE1-6DE4E20DF9D4}" dt="2024-01-31T08:21:19.563" v="583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01:55.392" v="512"/>
        <pc:sldMkLst>
          <pc:docMk/>
          <pc:sldMk cId="1296882423" sldId="337"/>
        </pc:sldMkLst>
        <pc:spChg chg="mod">
          <ac:chgData name="Ihor Aleksandrov" userId="c3051032-6b87-4db2-b257-777a0106fbd9" providerId="ADAL" clId="{1BA64282-8772-44DD-ADE1-6DE4E20DF9D4}" dt="2024-01-31T08:01:55.392" v="512"/>
          <ac:spMkLst>
            <pc:docMk/>
            <pc:sldMk cId="1296882423" sldId="33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01:13.863" v="503" actId="478"/>
          <ac:picMkLst>
            <pc:docMk/>
            <pc:sldMk cId="1296882423" sldId="337"/>
            <ac:picMk id="4" creationId="{2F1F014F-1E04-C6CB-13FB-8D68B70132ED}"/>
          </ac:picMkLst>
        </pc:picChg>
        <pc:picChg chg="add mod">
          <ac:chgData name="Ihor Aleksandrov" userId="c3051032-6b87-4db2-b257-777a0106fbd9" providerId="ADAL" clId="{1BA64282-8772-44DD-ADE1-6DE4E20DF9D4}" dt="2024-01-31T08:01:29.743" v="511" actId="14100"/>
          <ac:picMkLst>
            <pc:docMk/>
            <pc:sldMk cId="1296882423" sldId="337"/>
            <ac:picMk id="6" creationId="{50977CD2-8BCA-7C85-386A-DB7981EA0615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  <pc:sldChg chg="addSp delSp modSp add mod">
        <pc:chgData name="Ihor Aleksandrov" userId="c3051032-6b87-4db2-b257-777a0106fbd9" providerId="ADAL" clId="{1BA64282-8772-44DD-ADE1-6DE4E20DF9D4}" dt="2024-01-31T08:06:00.433" v="522"/>
        <pc:sldMkLst>
          <pc:docMk/>
          <pc:sldMk cId="2578212810" sldId="338"/>
        </pc:sldMkLst>
        <pc:spChg chg="mod">
          <ac:chgData name="Ihor Aleksandrov" userId="c3051032-6b87-4db2-b257-777a0106fbd9" providerId="ADAL" clId="{1BA64282-8772-44DD-ADE1-6DE4E20DF9D4}" dt="2024-01-31T08:06:00.433" v="522"/>
          <ac:spMkLst>
            <pc:docMk/>
            <pc:sldMk cId="2578212810" sldId="33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1T08:05:39.704" v="517" actId="478"/>
          <ac:picMkLst>
            <pc:docMk/>
            <pc:sldMk cId="2578212810" sldId="338"/>
            <ac:picMk id="4" creationId="{C11AD57A-3FA2-3A08-563F-CE435106A27B}"/>
          </ac:picMkLst>
        </pc:picChg>
        <pc:picChg chg="add mod">
          <ac:chgData name="Ihor Aleksandrov" userId="c3051032-6b87-4db2-b257-777a0106fbd9" providerId="ADAL" clId="{1BA64282-8772-44DD-ADE1-6DE4E20DF9D4}" dt="2024-01-31T08:05:44.989" v="519" actId="1076"/>
          <ac:picMkLst>
            <pc:docMk/>
            <pc:sldMk cId="2578212810" sldId="338"/>
            <ac:picMk id="5" creationId="{3909FDCD-7A4B-E5C6-1FC1-DA89E6608C59}"/>
          </ac:picMkLst>
        </pc:picChg>
        <pc:picChg chg="del">
          <ac:chgData name="Ihor Aleksandrov" userId="c3051032-6b87-4db2-b257-777a0106fbd9" providerId="ADAL" clId="{1BA64282-8772-44DD-ADE1-6DE4E20DF9D4}" dt="2024-01-31T08:05:22.619" v="514" actId="478"/>
          <ac:picMkLst>
            <pc:docMk/>
            <pc:sldMk cId="2578212810" sldId="338"/>
            <ac:picMk id="6" creationId="{50977CD2-8BCA-7C85-386A-DB7981EA0615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1:16.836" v="534" actId="1076"/>
        <pc:sldMkLst>
          <pc:docMk/>
          <pc:sldMk cId="1227530818" sldId="339"/>
        </pc:sldMkLst>
        <pc:spChg chg="mod">
          <ac:chgData name="Ihor Aleksandrov" userId="c3051032-6b87-4db2-b257-777a0106fbd9" providerId="ADAL" clId="{1BA64282-8772-44DD-ADE1-6DE4E20DF9D4}" dt="2024-01-31T08:10:58.757" v="530" actId="20577"/>
          <ac:spMkLst>
            <pc:docMk/>
            <pc:sldMk cId="1227530818" sldId="33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1:16.836" v="534" actId="1076"/>
          <ac:picMkLst>
            <pc:docMk/>
            <pc:sldMk cId="1227530818" sldId="339"/>
            <ac:picMk id="4" creationId="{28F107C1-9081-8DFF-32B6-95CB69F19DC1}"/>
          </ac:picMkLst>
        </pc:picChg>
        <pc:picChg chg="del">
          <ac:chgData name="Ihor Aleksandrov" userId="c3051032-6b87-4db2-b257-777a0106fbd9" providerId="ADAL" clId="{1BA64282-8772-44DD-ADE1-6DE4E20DF9D4}" dt="2024-01-31T08:11:02.695" v="531" actId="478"/>
          <ac:picMkLst>
            <pc:docMk/>
            <pc:sldMk cId="1227530818" sldId="339"/>
            <ac:picMk id="5" creationId="{3909FDCD-7A4B-E5C6-1FC1-DA89E6608C59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5:07.498" v="547" actId="1076"/>
        <pc:sldMkLst>
          <pc:docMk/>
          <pc:sldMk cId="3182037683" sldId="340"/>
        </pc:sldMkLst>
        <pc:spChg chg="mod">
          <ac:chgData name="Ihor Aleksandrov" userId="c3051032-6b87-4db2-b257-777a0106fbd9" providerId="ADAL" clId="{1BA64282-8772-44DD-ADE1-6DE4E20DF9D4}" dt="2024-01-31T08:14:42.273" v="541"/>
          <ac:spMkLst>
            <pc:docMk/>
            <pc:sldMk cId="3182037683" sldId="340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14:44.491" v="542" actId="478"/>
          <ac:picMkLst>
            <pc:docMk/>
            <pc:sldMk cId="3182037683" sldId="340"/>
            <ac:picMk id="4" creationId="{28F107C1-9081-8DFF-32B6-95CB69F19DC1}"/>
          </ac:picMkLst>
        </pc:picChg>
        <pc:picChg chg="add mod">
          <ac:chgData name="Ihor Aleksandrov" userId="c3051032-6b87-4db2-b257-777a0106fbd9" providerId="ADAL" clId="{1BA64282-8772-44DD-ADE1-6DE4E20DF9D4}" dt="2024-01-31T08:15:07.498" v="547" actId="1076"/>
          <ac:picMkLst>
            <pc:docMk/>
            <pc:sldMk cId="3182037683" sldId="340"/>
            <ac:picMk id="5" creationId="{1E6DB63B-EC74-3639-FEE4-934B615E45D7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7:35.252" v="556" actId="1076"/>
        <pc:sldMkLst>
          <pc:docMk/>
          <pc:sldMk cId="960138513" sldId="341"/>
        </pc:sldMkLst>
        <pc:spChg chg="mod">
          <ac:chgData name="Ihor Aleksandrov" userId="c3051032-6b87-4db2-b257-777a0106fbd9" providerId="ADAL" clId="{1BA64282-8772-44DD-ADE1-6DE4E20DF9D4}" dt="2024-01-31T08:17:13.982" v="551"/>
          <ac:spMkLst>
            <pc:docMk/>
            <pc:sldMk cId="960138513" sldId="34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7:35.252" v="556" actId="1076"/>
          <ac:picMkLst>
            <pc:docMk/>
            <pc:sldMk cId="960138513" sldId="341"/>
            <ac:picMk id="4" creationId="{D70C559A-B513-CDBF-7D13-F0CDDD4A9E3B}"/>
          </ac:picMkLst>
        </pc:picChg>
        <pc:picChg chg="del">
          <ac:chgData name="Ihor Aleksandrov" userId="c3051032-6b87-4db2-b257-777a0106fbd9" providerId="ADAL" clId="{1BA64282-8772-44DD-ADE1-6DE4E20DF9D4}" dt="2024-01-31T08:17:26.440" v="552" actId="478"/>
          <ac:picMkLst>
            <pc:docMk/>
            <pc:sldMk cId="960138513" sldId="341"/>
            <ac:picMk id="5" creationId="{1E6DB63B-EC74-3639-FEE4-934B615E45D7}"/>
          </ac:picMkLst>
        </pc:picChg>
      </pc:sldChg>
    </pc:docChg>
  </pc:docChgLst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CD6A1DE1-ACF9-4B80-94F3-F58CA81605B6}"/>
    <pc:docChg chg="undo redo custSel addSld delSld modSld sldOrd addSection delSection modSection">
      <pc:chgData name="Ihor Aleksandrov" userId="c3051032-6b87-4db2-b257-777a0106fbd9" providerId="ADAL" clId="{CD6A1DE1-ACF9-4B80-94F3-F58CA81605B6}" dt="2024-01-31T16:36:06.805" v="251" actId="20577"/>
      <pc:docMkLst>
        <pc:docMk/>
      </pc:docMkLst>
      <pc:sldChg chg="modSp mod">
        <pc:chgData name="Ihor Aleksandrov" userId="c3051032-6b87-4db2-b257-777a0106fbd9" providerId="ADAL" clId="{CD6A1DE1-ACF9-4B80-94F3-F58CA81605B6}" dt="2024-01-31T09:08:37.650" v="1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CD6A1DE1-ACF9-4B80-94F3-F58CA81605B6}" dt="2024-01-31T09:08:37.650" v="1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 ord">
        <pc:chgData name="Ihor Aleksandrov" userId="c3051032-6b87-4db2-b257-777a0106fbd9" providerId="ADAL" clId="{CD6A1DE1-ACF9-4B80-94F3-F58CA81605B6}" dt="2024-01-31T14:10:17.392" v="37"/>
        <pc:sldMkLst>
          <pc:docMk/>
          <pc:sldMk cId="4197480136" sldId="268"/>
        </pc:sldMkLst>
        <pc:spChg chg="mod">
          <ac:chgData name="Ihor Aleksandrov" userId="c3051032-6b87-4db2-b257-777a0106fbd9" providerId="ADAL" clId="{CD6A1DE1-ACF9-4B80-94F3-F58CA81605B6}" dt="2024-01-31T14:10:17.392" v="37"/>
          <ac:spMkLst>
            <pc:docMk/>
            <pc:sldMk cId="4197480136" sldId="268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4:07:40.586" v="16" actId="478"/>
          <ac:spMkLst>
            <pc:docMk/>
            <pc:sldMk cId="4197480136" sldId="268"/>
            <ac:spMk id="4" creationId="{13451CDA-1490-D1A7-A07B-AFF3680A7469}"/>
          </ac:spMkLst>
        </pc:spChg>
        <pc:picChg chg="add del mod">
          <ac:chgData name="Ihor Aleksandrov" userId="c3051032-6b87-4db2-b257-777a0106fbd9" providerId="ADAL" clId="{CD6A1DE1-ACF9-4B80-94F3-F58CA81605B6}" dt="2024-01-31T14:09:37.609" v="23" actId="478"/>
          <ac:picMkLst>
            <pc:docMk/>
            <pc:sldMk cId="4197480136" sldId="268"/>
            <ac:picMk id="5" creationId="{F0022280-0E09-E00E-9A77-DDC8C0BF78AC}"/>
          </ac:picMkLst>
        </pc:picChg>
        <pc:picChg chg="add mod">
          <ac:chgData name="Ihor Aleksandrov" userId="c3051032-6b87-4db2-b257-777a0106fbd9" providerId="ADAL" clId="{CD6A1DE1-ACF9-4B80-94F3-F58CA81605B6}" dt="2024-01-31T14:09:46.445" v="28" actId="1076"/>
          <ac:picMkLst>
            <pc:docMk/>
            <pc:sldMk cId="4197480136" sldId="268"/>
            <ac:picMk id="6" creationId="{4159ACBD-A9C3-7371-B502-430612B37D57}"/>
          </ac:picMkLst>
        </pc:picChg>
      </pc:sldChg>
      <pc:sldChg chg="modSp mod">
        <pc:chgData name="Ihor Aleksandrov" userId="c3051032-6b87-4db2-b257-777a0106fbd9" providerId="ADAL" clId="{CD6A1DE1-ACF9-4B80-94F3-F58CA81605B6}" dt="2024-01-31T09:08:12.162" v="1"/>
        <pc:sldMkLst>
          <pc:docMk/>
          <pc:sldMk cId="2052164358" sldId="302"/>
        </pc:sldMkLst>
        <pc:spChg chg="mod">
          <ac:chgData name="Ihor Aleksandrov" userId="c3051032-6b87-4db2-b257-777a0106fbd9" providerId="ADAL" clId="{CD6A1DE1-ACF9-4B80-94F3-F58CA81605B6}" dt="2024-01-31T09:08:12.162" v="1"/>
          <ac:spMkLst>
            <pc:docMk/>
            <pc:sldMk cId="2052164358" sldId="302"/>
            <ac:spMk id="2" creationId="{5DF8ECE0-DBF5-C309-B35B-C6A0C6C847B2}"/>
          </ac:spMkLst>
        </pc:spChg>
      </pc:sldChg>
      <pc:sldChg chg="modSp">
        <pc:chgData name="Ihor Aleksandrov" userId="c3051032-6b87-4db2-b257-777a0106fbd9" providerId="ADAL" clId="{CD6A1DE1-ACF9-4B80-94F3-F58CA81605B6}" dt="2024-01-31T16:36:06.805" v="251" actId="20577"/>
        <pc:sldMkLst>
          <pc:docMk/>
          <pc:sldMk cId="2972731808" sldId="303"/>
        </pc:sldMkLst>
        <pc:graphicFrameChg chg="mod">
          <ac:chgData name="Ihor Aleksandrov" userId="c3051032-6b87-4db2-b257-777a0106fbd9" providerId="ADAL" clId="{CD6A1DE1-ACF9-4B80-94F3-F58CA81605B6}" dt="2024-01-31T16:36:06.805" v="251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">
        <pc:chgData name="Ihor Aleksandrov" userId="c3051032-6b87-4db2-b257-777a0106fbd9" providerId="ADAL" clId="{CD6A1DE1-ACF9-4B80-94F3-F58CA81605B6}" dt="2024-01-31T14:07:59.482" v="22" actId="2890"/>
        <pc:sldMkLst>
          <pc:docMk/>
          <pc:sldMk cId="1009650064" sldId="30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49163878" sldId="304"/>
        </pc:sldMkLst>
      </pc:sldChg>
      <pc:sldChg chg="addSp delSp modSp add mod">
        <pc:chgData name="Ihor Aleksandrov" userId="c3051032-6b87-4db2-b257-777a0106fbd9" providerId="ADAL" clId="{CD6A1DE1-ACF9-4B80-94F3-F58CA81605B6}" dt="2024-01-31T14:17:45.758" v="45"/>
        <pc:sldMkLst>
          <pc:docMk/>
          <pc:sldMk cId="3689973886" sldId="305"/>
        </pc:sldMkLst>
        <pc:spChg chg="mod">
          <ac:chgData name="Ihor Aleksandrov" userId="c3051032-6b87-4db2-b257-777a0106fbd9" providerId="ADAL" clId="{CD6A1DE1-ACF9-4B80-94F3-F58CA81605B6}" dt="2024-01-31T14:17:45.758" v="45"/>
          <ac:spMkLst>
            <pc:docMk/>
            <pc:sldMk cId="3689973886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4:15:35.700" v="44" actId="1076"/>
          <ac:picMkLst>
            <pc:docMk/>
            <pc:sldMk cId="3689973886" sldId="305"/>
            <ac:picMk id="5" creationId="{65983233-09CA-119D-EF1F-584282E32591}"/>
          </ac:picMkLst>
        </pc:picChg>
        <pc:picChg chg="del">
          <ac:chgData name="Ihor Aleksandrov" userId="c3051032-6b87-4db2-b257-777a0106fbd9" providerId="ADAL" clId="{CD6A1DE1-ACF9-4B80-94F3-F58CA81605B6}" dt="2024-01-31T14:15:27.455" v="40" actId="478"/>
          <ac:picMkLst>
            <pc:docMk/>
            <pc:sldMk cId="3689973886" sldId="305"/>
            <ac:picMk id="6" creationId="{4159ACBD-A9C3-7371-B502-430612B37D57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859147720" sldId="30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64035387" sldId="306"/>
        </pc:sldMkLst>
      </pc:sldChg>
      <pc:sldChg chg="addSp delSp modSp add mod">
        <pc:chgData name="Ihor Aleksandrov" userId="c3051032-6b87-4db2-b257-777a0106fbd9" providerId="ADAL" clId="{CD6A1DE1-ACF9-4B80-94F3-F58CA81605B6}" dt="2024-01-31T14:19:42.222" v="51" actId="11529"/>
        <pc:sldMkLst>
          <pc:docMk/>
          <pc:sldMk cId="2869883964" sldId="306"/>
        </pc:sldMkLst>
        <pc:spChg chg="mod">
          <ac:chgData name="Ihor Aleksandrov" userId="c3051032-6b87-4db2-b257-777a0106fbd9" providerId="ADAL" clId="{CD6A1DE1-ACF9-4B80-94F3-F58CA81605B6}" dt="2024-01-31T14:18:50.257" v="49"/>
          <ac:spMkLst>
            <pc:docMk/>
            <pc:sldMk cId="2869883964" sldId="306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4:19:42.222" v="51" actId="11529"/>
          <ac:spMkLst>
            <pc:docMk/>
            <pc:sldMk cId="2869883964" sldId="306"/>
            <ac:spMk id="4" creationId="{A7A10FCB-73CC-EC25-5BA2-8A25FEB14B6A}"/>
          </ac:spMkLst>
        </pc:spChg>
        <pc:picChg chg="del">
          <ac:chgData name="Ihor Aleksandrov" userId="c3051032-6b87-4db2-b257-777a0106fbd9" providerId="ADAL" clId="{CD6A1DE1-ACF9-4B80-94F3-F58CA81605B6}" dt="2024-01-31T14:19:35.964" v="50" actId="478"/>
          <ac:picMkLst>
            <pc:docMk/>
            <pc:sldMk cId="2869883964" sldId="306"/>
            <ac:picMk id="5" creationId="{65983233-09CA-119D-EF1F-584282E32591}"/>
          </ac:picMkLst>
        </pc:picChg>
      </pc:sldChg>
      <pc:sldChg chg="modSp add mod">
        <pc:chgData name="Ihor Aleksandrov" userId="c3051032-6b87-4db2-b257-777a0106fbd9" providerId="ADAL" clId="{CD6A1DE1-ACF9-4B80-94F3-F58CA81605B6}" dt="2024-01-31T14:21:43.315" v="55"/>
        <pc:sldMkLst>
          <pc:docMk/>
          <pc:sldMk cId="609281495" sldId="307"/>
        </pc:sldMkLst>
        <pc:spChg chg="mod">
          <ac:chgData name="Ihor Aleksandrov" userId="c3051032-6b87-4db2-b257-777a0106fbd9" providerId="ADAL" clId="{CD6A1DE1-ACF9-4B80-94F3-F58CA81605B6}" dt="2024-01-31T14:21:43.315" v="55"/>
          <ac:spMkLst>
            <pc:docMk/>
            <pc:sldMk cId="609281495" sldId="30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602066729" sldId="307"/>
        </pc:sldMkLst>
      </pc:sldChg>
      <pc:sldChg chg="modSp add mod">
        <pc:chgData name="Ihor Aleksandrov" userId="c3051032-6b87-4db2-b257-777a0106fbd9" providerId="ADAL" clId="{CD6A1DE1-ACF9-4B80-94F3-F58CA81605B6}" dt="2024-01-31T14:23:36.164" v="57"/>
        <pc:sldMkLst>
          <pc:docMk/>
          <pc:sldMk cId="892253496" sldId="308"/>
        </pc:sldMkLst>
        <pc:spChg chg="mod">
          <ac:chgData name="Ihor Aleksandrov" userId="c3051032-6b87-4db2-b257-777a0106fbd9" providerId="ADAL" clId="{CD6A1DE1-ACF9-4B80-94F3-F58CA81605B6}" dt="2024-01-31T14:23:36.164" v="57"/>
          <ac:spMkLst>
            <pc:docMk/>
            <pc:sldMk cId="892253496" sldId="308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269251051" sldId="308"/>
        </pc:sldMkLst>
      </pc:sldChg>
      <pc:sldChg chg="modSp add mod">
        <pc:chgData name="Ihor Aleksandrov" userId="c3051032-6b87-4db2-b257-777a0106fbd9" providerId="ADAL" clId="{CD6A1DE1-ACF9-4B80-94F3-F58CA81605B6}" dt="2024-01-31T14:28:00.006" v="68" actId="6549"/>
        <pc:sldMkLst>
          <pc:docMk/>
          <pc:sldMk cId="322251114" sldId="309"/>
        </pc:sldMkLst>
        <pc:spChg chg="mod">
          <ac:chgData name="Ihor Aleksandrov" userId="c3051032-6b87-4db2-b257-777a0106fbd9" providerId="ADAL" clId="{CD6A1DE1-ACF9-4B80-94F3-F58CA81605B6}" dt="2024-01-31T14:28:00.006" v="68" actId="6549"/>
          <ac:spMkLst>
            <pc:docMk/>
            <pc:sldMk cId="322251114" sldId="30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192723176" sldId="30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9494834" sldId="310"/>
        </pc:sldMkLst>
      </pc:sldChg>
      <pc:sldChg chg="modSp add mod">
        <pc:chgData name="Ihor Aleksandrov" userId="c3051032-6b87-4db2-b257-777a0106fbd9" providerId="ADAL" clId="{CD6A1DE1-ACF9-4B80-94F3-F58CA81605B6}" dt="2024-01-31T14:41:19.484" v="113" actId="20577"/>
        <pc:sldMkLst>
          <pc:docMk/>
          <pc:sldMk cId="3511455361" sldId="310"/>
        </pc:sldMkLst>
        <pc:spChg chg="mod">
          <ac:chgData name="Ihor Aleksandrov" userId="c3051032-6b87-4db2-b257-777a0106fbd9" providerId="ADAL" clId="{CD6A1DE1-ACF9-4B80-94F3-F58CA81605B6}" dt="2024-01-31T14:41:19.484" v="113" actId="20577"/>
          <ac:spMkLst>
            <pc:docMk/>
            <pc:sldMk cId="3511455361" sldId="310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99114694" sldId="311"/>
        </pc:sldMkLst>
      </pc:sldChg>
      <pc:sldChg chg="modSp add mod">
        <pc:chgData name="Ihor Aleksandrov" userId="c3051032-6b87-4db2-b257-777a0106fbd9" providerId="ADAL" clId="{CD6A1DE1-ACF9-4B80-94F3-F58CA81605B6}" dt="2024-01-31T14:45:28.900" v="115"/>
        <pc:sldMkLst>
          <pc:docMk/>
          <pc:sldMk cId="1118882355" sldId="311"/>
        </pc:sldMkLst>
        <pc:spChg chg="mod">
          <ac:chgData name="Ihor Aleksandrov" userId="c3051032-6b87-4db2-b257-777a0106fbd9" providerId="ADAL" clId="{CD6A1DE1-ACF9-4B80-94F3-F58CA81605B6}" dt="2024-01-31T14:45:28.900" v="115"/>
          <ac:spMkLst>
            <pc:docMk/>
            <pc:sldMk cId="1118882355" sldId="31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713766" sldId="312"/>
        </pc:sldMkLst>
      </pc:sldChg>
      <pc:sldChg chg="modSp add mod">
        <pc:chgData name="Ihor Aleksandrov" userId="c3051032-6b87-4db2-b257-777a0106fbd9" providerId="ADAL" clId="{CD6A1DE1-ACF9-4B80-94F3-F58CA81605B6}" dt="2024-01-31T14:47:18.694" v="119"/>
        <pc:sldMkLst>
          <pc:docMk/>
          <pc:sldMk cId="804494040" sldId="312"/>
        </pc:sldMkLst>
        <pc:spChg chg="mod">
          <ac:chgData name="Ihor Aleksandrov" userId="c3051032-6b87-4db2-b257-777a0106fbd9" providerId="ADAL" clId="{CD6A1DE1-ACF9-4B80-94F3-F58CA81605B6}" dt="2024-01-31T14:47:18.694" v="119"/>
          <ac:spMkLst>
            <pc:docMk/>
            <pc:sldMk cId="804494040" sldId="31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4:49:19.729" v="125"/>
        <pc:sldMkLst>
          <pc:docMk/>
          <pc:sldMk cId="516861898" sldId="313"/>
        </pc:sldMkLst>
        <pc:spChg chg="mod">
          <ac:chgData name="Ihor Aleksandrov" userId="c3051032-6b87-4db2-b257-777a0106fbd9" providerId="ADAL" clId="{CD6A1DE1-ACF9-4B80-94F3-F58CA81605B6}" dt="2024-01-31T14:49:19.729" v="125"/>
          <ac:spMkLst>
            <pc:docMk/>
            <pc:sldMk cId="516861898" sldId="313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73115567" sldId="31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41045630" sldId="314"/>
        </pc:sldMkLst>
      </pc:sldChg>
      <pc:sldChg chg="addSp delSp modSp add mod">
        <pc:chgData name="Ihor Aleksandrov" userId="c3051032-6b87-4db2-b257-777a0106fbd9" providerId="ADAL" clId="{CD6A1DE1-ACF9-4B80-94F3-F58CA81605B6}" dt="2024-01-31T15:01:29.780" v="129" actId="22"/>
        <pc:sldMkLst>
          <pc:docMk/>
          <pc:sldMk cId="3021580720" sldId="314"/>
        </pc:sldMkLst>
        <pc:spChg chg="mod">
          <ac:chgData name="Ihor Aleksandrov" userId="c3051032-6b87-4db2-b257-777a0106fbd9" providerId="ADAL" clId="{CD6A1DE1-ACF9-4B80-94F3-F58CA81605B6}" dt="2024-01-31T14:57:18.485" v="127"/>
          <ac:spMkLst>
            <pc:docMk/>
            <pc:sldMk cId="3021580720" sldId="314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CD6A1DE1-ACF9-4B80-94F3-F58CA81605B6}" dt="2024-01-31T15:01:29.780" v="129" actId="22"/>
          <ac:spMkLst>
            <pc:docMk/>
            <pc:sldMk cId="3021580720" sldId="314"/>
            <ac:spMk id="6" creationId="{F057BD1F-14DA-AC1C-4B2D-1E5D44A96B3F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532481946" sldId="315"/>
        </pc:sldMkLst>
      </pc:sldChg>
      <pc:sldChg chg="modSp add mod">
        <pc:chgData name="Ihor Aleksandrov" userId="c3051032-6b87-4db2-b257-777a0106fbd9" providerId="ADAL" clId="{CD6A1DE1-ACF9-4B80-94F3-F58CA81605B6}" dt="2024-01-31T15:01:47.443" v="136" actId="20577"/>
        <pc:sldMkLst>
          <pc:docMk/>
          <pc:sldMk cId="1571930096" sldId="315"/>
        </pc:sldMkLst>
        <pc:spChg chg="mod">
          <ac:chgData name="Ihor Aleksandrov" userId="c3051032-6b87-4db2-b257-777a0106fbd9" providerId="ADAL" clId="{CD6A1DE1-ACF9-4B80-94F3-F58CA81605B6}" dt="2024-01-31T15:01:47.443" v="136" actId="20577"/>
          <ac:spMkLst>
            <pc:docMk/>
            <pc:sldMk cId="1571930096" sldId="315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5:03:02.352" v="159" actId="14100"/>
        <pc:sldMkLst>
          <pc:docMk/>
          <pc:sldMk cId="1133084570" sldId="316"/>
        </pc:sldMkLst>
        <pc:spChg chg="mod">
          <ac:chgData name="Ihor Aleksandrov" userId="c3051032-6b87-4db2-b257-777a0106fbd9" providerId="ADAL" clId="{CD6A1DE1-ACF9-4B80-94F3-F58CA81605B6}" dt="2024-01-31T15:03:02.352" v="159" actId="14100"/>
          <ac:spMkLst>
            <pc:docMk/>
            <pc:sldMk cId="1133084570" sldId="316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24846561" sldId="31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0892873" sldId="317"/>
        </pc:sldMkLst>
      </pc:sldChg>
      <pc:sldChg chg="modSp add mod">
        <pc:chgData name="Ihor Aleksandrov" userId="c3051032-6b87-4db2-b257-777a0106fbd9" providerId="ADAL" clId="{CD6A1DE1-ACF9-4B80-94F3-F58CA81605B6}" dt="2024-01-31T15:06:04.633" v="164" actId="20577"/>
        <pc:sldMkLst>
          <pc:docMk/>
          <pc:sldMk cId="356788772" sldId="317"/>
        </pc:sldMkLst>
        <pc:spChg chg="mod">
          <ac:chgData name="Ihor Aleksandrov" userId="c3051032-6b87-4db2-b257-777a0106fbd9" providerId="ADAL" clId="{CD6A1DE1-ACF9-4B80-94F3-F58CA81605B6}" dt="2024-01-31T15:06:04.633" v="164" actId="20577"/>
          <ac:spMkLst>
            <pc:docMk/>
            <pc:sldMk cId="356788772" sldId="31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315442765" sldId="318"/>
        </pc:sldMkLst>
      </pc:sldChg>
      <pc:sldChg chg="modSp add mod ord">
        <pc:chgData name="Ihor Aleksandrov" userId="c3051032-6b87-4db2-b257-777a0106fbd9" providerId="ADAL" clId="{CD6A1DE1-ACF9-4B80-94F3-F58CA81605B6}" dt="2024-01-31T16:18:42.992" v="170"/>
        <pc:sldMkLst>
          <pc:docMk/>
          <pc:sldMk cId="2690505772" sldId="318"/>
        </pc:sldMkLst>
        <pc:spChg chg="mod">
          <ac:chgData name="Ihor Aleksandrov" userId="c3051032-6b87-4db2-b257-777a0106fbd9" providerId="ADAL" clId="{CD6A1DE1-ACF9-4B80-94F3-F58CA81605B6}" dt="2024-01-31T16:18:42.992" v="170"/>
          <ac:spMkLst>
            <pc:docMk/>
            <pc:sldMk cId="2690505772" sldId="318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257188714" sldId="319"/>
        </pc:sldMkLst>
      </pc:sldChg>
      <pc:sldChg chg="addSp delSp modSp add mod ord">
        <pc:chgData name="Ihor Aleksandrov" userId="c3051032-6b87-4db2-b257-777a0106fbd9" providerId="ADAL" clId="{CD6A1DE1-ACF9-4B80-94F3-F58CA81605B6}" dt="2024-01-31T16:20:55.716" v="179" actId="1076"/>
        <pc:sldMkLst>
          <pc:docMk/>
          <pc:sldMk cId="3618741339" sldId="319"/>
        </pc:sldMkLst>
        <pc:spChg chg="mod">
          <ac:chgData name="Ihor Aleksandrov" userId="c3051032-6b87-4db2-b257-777a0106fbd9" providerId="ADAL" clId="{CD6A1DE1-ACF9-4B80-94F3-F58CA81605B6}" dt="2024-01-31T16:20:19.318" v="174"/>
          <ac:spMkLst>
            <pc:docMk/>
            <pc:sldMk cId="3618741339" sldId="319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6:20:22.303" v="175" actId="478"/>
          <ac:spMkLst>
            <pc:docMk/>
            <pc:sldMk cId="3618741339" sldId="319"/>
            <ac:spMk id="4" creationId="{A7A10FCB-73CC-EC25-5BA2-8A25FEB14B6A}"/>
          </ac:spMkLst>
        </pc:spChg>
        <pc:picChg chg="add mod">
          <ac:chgData name="Ihor Aleksandrov" userId="c3051032-6b87-4db2-b257-777a0106fbd9" providerId="ADAL" clId="{CD6A1DE1-ACF9-4B80-94F3-F58CA81605B6}" dt="2024-01-31T16:20:55.716" v="179" actId="1076"/>
          <ac:picMkLst>
            <pc:docMk/>
            <pc:sldMk cId="3618741339" sldId="319"/>
            <ac:picMk id="5" creationId="{F532E8B4-0BE7-0CB3-9EF5-566DC21B1A9C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23:53.931" v="186" actId="1076"/>
        <pc:sldMkLst>
          <pc:docMk/>
          <pc:sldMk cId="955539517" sldId="320"/>
        </pc:sldMkLst>
        <pc:spChg chg="mod">
          <ac:chgData name="Ihor Aleksandrov" userId="c3051032-6b87-4db2-b257-777a0106fbd9" providerId="ADAL" clId="{CD6A1DE1-ACF9-4B80-94F3-F58CA81605B6}" dt="2024-01-31T16:23:45.804" v="183"/>
          <ac:spMkLst>
            <pc:docMk/>
            <pc:sldMk cId="955539517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3:53.931" v="186" actId="1076"/>
          <ac:picMkLst>
            <pc:docMk/>
            <pc:sldMk cId="955539517" sldId="320"/>
            <ac:picMk id="4" creationId="{28A2D3FD-7D05-8035-871B-BC18824DA49F}"/>
          </ac:picMkLst>
        </pc:picChg>
        <pc:picChg chg="del">
          <ac:chgData name="Ihor Aleksandrov" userId="c3051032-6b87-4db2-b257-777a0106fbd9" providerId="ADAL" clId="{CD6A1DE1-ACF9-4B80-94F3-F58CA81605B6}" dt="2024-01-31T16:23:47.155" v="184" actId="478"/>
          <ac:picMkLst>
            <pc:docMk/>
            <pc:sldMk cId="955539517" sldId="320"/>
            <ac:picMk id="5" creationId="{F532E8B4-0BE7-0CB3-9EF5-566DC21B1A9C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940295210" sldId="32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41142378" sldId="321"/>
        </pc:sldMkLst>
      </pc:sldChg>
      <pc:sldChg chg="addSp delSp modSp add mod">
        <pc:chgData name="Ihor Aleksandrov" userId="c3051032-6b87-4db2-b257-777a0106fbd9" providerId="ADAL" clId="{CD6A1DE1-ACF9-4B80-94F3-F58CA81605B6}" dt="2024-01-31T16:27:29.733" v="196" actId="1076"/>
        <pc:sldMkLst>
          <pc:docMk/>
          <pc:sldMk cId="3974958853" sldId="321"/>
        </pc:sldMkLst>
        <pc:spChg chg="mod">
          <ac:chgData name="Ihor Aleksandrov" userId="c3051032-6b87-4db2-b257-777a0106fbd9" providerId="ADAL" clId="{CD6A1DE1-ACF9-4B80-94F3-F58CA81605B6}" dt="2024-01-31T16:27:07.186" v="192"/>
          <ac:spMkLst>
            <pc:docMk/>
            <pc:sldMk cId="3974958853" sldId="321"/>
            <ac:spMk id="2" creationId="{53C5D828-9666-E312-B574-9FE965A7D6BE}"/>
          </ac:spMkLst>
        </pc:spChg>
        <pc:picChg chg="del">
          <ac:chgData name="Ihor Aleksandrov" userId="c3051032-6b87-4db2-b257-777a0106fbd9" providerId="ADAL" clId="{CD6A1DE1-ACF9-4B80-94F3-F58CA81605B6}" dt="2024-01-31T16:27:22.384" v="193" actId="478"/>
          <ac:picMkLst>
            <pc:docMk/>
            <pc:sldMk cId="3974958853" sldId="321"/>
            <ac:picMk id="4" creationId="{28A2D3FD-7D05-8035-871B-BC18824DA49F}"/>
          </ac:picMkLst>
        </pc:picChg>
        <pc:picChg chg="add mod">
          <ac:chgData name="Ihor Aleksandrov" userId="c3051032-6b87-4db2-b257-777a0106fbd9" providerId="ADAL" clId="{CD6A1DE1-ACF9-4B80-94F3-F58CA81605B6}" dt="2024-01-31T16:27:29.733" v="196" actId="1076"/>
          <ac:picMkLst>
            <pc:docMk/>
            <pc:sldMk cId="3974958853" sldId="321"/>
            <ac:picMk id="6" creationId="{B6424C26-77F8-976F-095A-C034C68F13F1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50702623" sldId="322"/>
        </pc:sldMkLst>
      </pc:sldChg>
      <pc:sldChg chg="addSp delSp modSp add mod">
        <pc:chgData name="Ihor Aleksandrov" userId="c3051032-6b87-4db2-b257-777a0106fbd9" providerId="ADAL" clId="{CD6A1DE1-ACF9-4B80-94F3-F58CA81605B6}" dt="2024-01-31T16:30:11.818" v="204"/>
        <pc:sldMkLst>
          <pc:docMk/>
          <pc:sldMk cId="3021423085" sldId="322"/>
        </pc:sldMkLst>
        <pc:spChg chg="mod">
          <ac:chgData name="Ihor Aleksandrov" userId="c3051032-6b87-4db2-b257-777a0106fbd9" providerId="ADAL" clId="{CD6A1DE1-ACF9-4B80-94F3-F58CA81605B6}" dt="2024-01-31T16:30:11.818" v="204"/>
          <ac:spMkLst>
            <pc:docMk/>
            <pc:sldMk cId="3021423085" sldId="32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9:33.614" v="201" actId="1076"/>
          <ac:picMkLst>
            <pc:docMk/>
            <pc:sldMk cId="3021423085" sldId="322"/>
            <ac:picMk id="5" creationId="{79E04EF6-B44B-E770-0D59-0AE9905B0613}"/>
          </ac:picMkLst>
        </pc:picChg>
        <pc:picChg chg="del">
          <ac:chgData name="Ihor Aleksandrov" userId="c3051032-6b87-4db2-b257-777a0106fbd9" providerId="ADAL" clId="{CD6A1DE1-ACF9-4B80-94F3-F58CA81605B6}" dt="2024-01-31T16:29:27.557" v="198" actId="478"/>
          <ac:picMkLst>
            <pc:docMk/>
            <pc:sldMk cId="3021423085" sldId="322"/>
            <ac:picMk id="6" creationId="{B6424C26-77F8-976F-095A-C034C68F13F1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32:26.979" v="210" actId="11529"/>
        <pc:sldMkLst>
          <pc:docMk/>
          <pc:sldMk cId="816537371" sldId="323"/>
        </pc:sldMkLst>
        <pc:spChg chg="mod">
          <ac:chgData name="Ihor Aleksandrov" userId="c3051032-6b87-4db2-b257-777a0106fbd9" providerId="ADAL" clId="{CD6A1DE1-ACF9-4B80-94F3-F58CA81605B6}" dt="2024-01-31T16:32:20.906" v="208"/>
          <ac:spMkLst>
            <pc:docMk/>
            <pc:sldMk cId="816537371" sldId="323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6:32:26.979" v="210" actId="11529"/>
          <ac:spMkLst>
            <pc:docMk/>
            <pc:sldMk cId="816537371" sldId="323"/>
            <ac:spMk id="4" creationId="{03542100-9D21-41B2-EBC8-F5312B69ACDA}"/>
          </ac:spMkLst>
        </pc:spChg>
        <pc:picChg chg="del">
          <ac:chgData name="Ihor Aleksandrov" userId="c3051032-6b87-4db2-b257-777a0106fbd9" providerId="ADAL" clId="{CD6A1DE1-ACF9-4B80-94F3-F58CA81605B6}" dt="2024-01-31T16:32:22.331" v="209" actId="478"/>
          <ac:picMkLst>
            <pc:docMk/>
            <pc:sldMk cId="816537371" sldId="323"/>
            <ac:picMk id="5" creationId="{79E04EF6-B44B-E770-0D59-0AE9905B0613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226268188" sldId="32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008917412" sldId="324"/>
        </pc:sldMkLst>
      </pc:sldChg>
      <pc:sldChg chg="modSp add mod">
        <pc:chgData name="Ihor Aleksandrov" userId="c3051032-6b87-4db2-b257-777a0106fbd9" providerId="ADAL" clId="{CD6A1DE1-ACF9-4B80-94F3-F58CA81605B6}" dt="2024-01-31T16:33:14.683" v="218" actId="20577"/>
        <pc:sldMkLst>
          <pc:docMk/>
          <pc:sldMk cId="3114329589" sldId="324"/>
        </pc:sldMkLst>
        <pc:spChg chg="mod">
          <ac:chgData name="Ihor Aleksandrov" userId="c3051032-6b87-4db2-b257-777a0106fbd9" providerId="ADAL" clId="{CD6A1DE1-ACF9-4B80-94F3-F58CA81605B6}" dt="2024-01-31T16:33:14.683" v="218" actId="20577"/>
          <ac:spMkLst>
            <pc:docMk/>
            <pc:sldMk cId="3114329589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6419546" sldId="32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970945218" sldId="32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29826239" sldId="32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063279392" sldId="32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02396658" sldId="32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7166604" sldId="33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18740463" sldId="331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46431689" sldId="332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336478611" sldId="33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03443897" sldId="33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43280714" sldId="33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674171182" sldId="33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96882423" sldId="33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78212810" sldId="33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27530818" sldId="33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182037683" sldId="34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960138513" sldId="34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Terraform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2240D41D-9269-4094-AEBC-1664425632DB}">
      <dgm:prSet/>
      <dgm:spPr/>
      <dgm:t>
        <a:bodyPr/>
        <a:lstStyle/>
        <a:p>
          <a:r>
            <a:rPr lang="en-US"/>
            <a:t>Ansible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3766FE5-DD90-4BD8-82A9-33CBDF55210E}" type="parTrans" cxnId="{99A6CC83-AE40-4A47-9C08-1C60E1C3B682}">
      <dgm:prSet/>
      <dgm:spPr/>
      <dgm:t>
        <a:bodyPr/>
        <a:lstStyle/>
        <a:p>
          <a:endParaRPr lang="ru-UA"/>
        </a:p>
      </dgm:t>
    </dgm:pt>
    <dgm:pt modelId="{474E530C-8388-441E-8514-9E5C43069E6C}" type="sibTrans" cxnId="{99A6CC83-AE40-4A47-9C08-1C60E1C3B682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ECE9EB2-DDA7-42FC-BF9E-18B0138FE3B5}" type="pres">
      <dgm:prSet presAssocID="{7B2C8051-D046-465E-BB80-77D9BB7B38CD}" presName="sp" presStyleCnt="0"/>
      <dgm:spPr/>
    </dgm:pt>
    <dgm:pt modelId="{365DAA1E-0EA2-4779-BA2C-86211B24E914}" type="pres">
      <dgm:prSet presAssocID="{2240D41D-9269-4094-AEBC-1664425632DB}" presName="linNode" presStyleCnt="0"/>
      <dgm:spPr/>
    </dgm:pt>
    <dgm:pt modelId="{B6CE390F-56AC-45A8-A0DF-3A7B8C2FEB1E}" type="pres">
      <dgm:prSet presAssocID="{2240D41D-9269-4094-AEBC-1664425632D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99A6CC83-AE40-4A47-9C08-1C60E1C3B682}" srcId="{1C600E66-A0CB-470F-8514-C91590285CB3}" destId="{2240D41D-9269-4094-AEBC-1664425632DB}" srcOrd="1" destOrd="0" parTransId="{23766FE5-DD90-4BD8-82A9-33CBDF55210E}" sibTransId="{474E530C-8388-441E-8514-9E5C43069E6C}"/>
    <dgm:cxn modelId="{30C6AD8A-2368-4D50-9E5F-AACEB3623078}" type="presOf" srcId="{2240D41D-9269-4094-AEBC-1664425632DB}" destId="{B6CE390F-56AC-45A8-A0DF-3A7B8C2FEB1E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A1CEFADC-E666-418E-A8EF-60AF891E80F1}" type="presParOf" srcId="{76D6B6BC-F8F0-4466-930A-673E438AD175}" destId="{4ECE9EB2-DDA7-42FC-BF9E-18B0138FE3B5}" srcOrd="1" destOrd="0" presId="urn:microsoft.com/office/officeart/2005/8/layout/vList5"/>
    <dgm:cxn modelId="{EA31EEF1-153D-49E7-9DDC-711023DD751D}" type="presParOf" srcId="{76D6B6BC-F8F0-4466-930A-673E438AD175}" destId="{365DAA1E-0EA2-4779-BA2C-86211B24E914}" srcOrd="2" destOrd="0" presId="urn:microsoft.com/office/officeart/2005/8/layout/vList5"/>
    <dgm:cxn modelId="{6BFF6DAC-E656-484E-8838-F79ECABD3DD1}" type="presParOf" srcId="{365DAA1E-0EA2-4779-BA2C-86211B24E914}" destId="{B6CE390F-56AC-45A8-A0DF-3A7B8C2FEB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42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Terraform</a:t>
          </a:r>
        </a:p>
      </dsp:txBody>
      <dsp:txXfrm>
        <a:off x="2128465" y="83508"/>
        <a:ext cx="2133692" cy="1542879"/>
      </dsp:txXfrm>
    </dsp:sp>
    <dsp:sp modelId="{B6CE390F-56AC-45A8-A0DF-3A7B8C2FEB1E}">
      <dsp:nvSpPr>
        <dsp:cNvPr id="0" name=""/>
        <dsp:cNvSpPr/>
      </dsp:nvSpPr>
      <dsp:spPr>
        <a:xfrm>
          <a:off x="2044999" y="1795345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Ansible</a:t>
          </a:r>
          <a:endParaRPr lang="en-US" sz="3500" kern="1200" dirty="0"/>
        </a:p>
      </dsp:txBody>
      <dsp:txXfrm>
        <a:off x="2128465" y="1878811"/>
        <a:ext cx="2133692" cy="1542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31.01.2024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62EF-F649-4BF0-B0CB-D71423952154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991-4203-48C2-B120-290746D8BC41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121-CB86-4DCF-9E3D-2A0553392796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13-2051-48A1-86F2-D1DABB2E6F13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975F-BA21-4E1C-99B6-ABED30F89540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5F2-FE43-4F23-9D2D-558360D289A8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3F1E-25D4-4C19-9C16-57D27B598CE0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DAB-FCC6-443D-91B5-F43A7B78C6B9}" type="datetime1">
              <a:rPr lang="ru-UA" smtClean="0"/>
              <a:t>31.01.2024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925C-949E-4C3F-B87F-94A502A4557F}" type="datetime1">
              <a:rPr lang="ru-UA" smtClean="0"/>
              <a:t>31.01.2024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D01-0F29-4954-897C-1CC212183DBB}" type="datetime1">
              <a:rPr lang="ru-UA" smtClean="0"/>
              <a:t>31.01.2024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95DC-0E76-47E5-A99D-2467BE30280E}" type="datetime1">
              <a:rPr lang="ru-UA" smtClean="0"/>
              <a:t>31.01.2024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26BF-809C-4659-95F5-CCF148063973}" type="datetime1">
              <a:rPr lang="ru-UA" smtClean="0"/>
              <a:t>31.01.2024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C65D-56A3-455E-BFA5-3848A656380B}" type="datetime1">
              <a:rPr lang="ru-UA" smtClean="0"/>
              <a:t>31.01.2024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79E6-2B08-45F0-89F7-F914E581FDE2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4D1B-5235-486F-A999-CD74520911B6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5. Infrastructure as a Code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tx1"/>
                </a:solidFill>
              </a:rPr>
              <a:t>Step 1 - Model - ver. 1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- Inspecting Infrastructure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0FCB-73CC-EC25-5BA2-8A25FEB14B6A}"/>
              </a:ext>
            </a:extLst>
          </p:cNvPr>
          <p:cNvSpPr/>
          <p:nvPr/>
        </p:nvSpPr>
        <p:spPr>
          <a:xfrm>
            <a:off x="6096000" y="1828800"/>
            <a:ext cx="504305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225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Elements: Resources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0FCB-73CC-EC25-5BA2-8A25FEB14B6A}"/>
              </a:ext>
            </a:extLst>
          </p:cNvPr>
          <p:cNvSpPr/>
          <p:nvPr/>
        </p:nvSpPr>
        <p:spPr>
          <a:xfrm>
            <a:off x="6096000" y="1828800"/>
            <a:ext cx="504305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1145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Elements: Data Sources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0FCB-73CC-EC25-5BA2-8A25FEB14B6A}"/>
              </a:ext>
            </a:extLst>
          </p:cNvPr>
          <p:cNvSpPr/>
          <p:nvPr/>
        </p:nvSpPr>
        <p:spPr>
          <a:xfrm>
            <a:off x="6096000" y="1828800"/>
            <a:ext cx="504305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1888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Elements: Providers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0FCB-73CC-EC25-5BA2-8A25FEB14B6A}"/>
              </a:ext>
            </a:extLst>
          </p:cNvPr>
          <p:cNvSpPr/>
          <p:nvPr/>
        </p:nvSpPr>
        <p:spPr>
          <a:xfrm>
            <a:off x="6096000" y="1828800"/>
            <a:ext cx="504305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0449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Elements: Variables and Outputs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0FCB-73CC-EC25-5BA2-8A25FEB14B6A}"/>
              </a:ext>
            </a:extLst>
          </p:cNvPr>
          <p:cNvSpPr/>
          <p:nvPr/>
        </p:nvSpPr>
        <p:spPr>
          <a:xfrm>
            <a:off x="6096000" y="1828800"/>
            <a:ext cx="504305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1686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Modules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0FCB-73CC-EC25-5BA2-8A25FEB14B6A}"/>
              </a:ext>
            </a:extLst>
          </p:cNvPr>
          <p:cNvSpPr/>
          <p:nvPr/>
        </p:nvSpPr>
        <p:spPr>
          <a:xfrm>
            <a:off x="6096000" y="1828800"/>
            <a:ext cx="504305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2158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Import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0FCB-73CC-EC25-5BA2-8A25FEB14B6A}"/>
              </a:ext>
            </a:extLst>
          </p:cNvPr>
          <p:cNvSpPr/>
          <p:nvPr/>
        </p:nvSpPr>
        <p:spPr>
          <a:xfrm>
            <a:off x="6096000" y="1828800"/>
            <a:ext cx="504305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1930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Expressions/Functions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0FCB-73CC-EC25-5BA2-8A25FEB14B6A}"/>
              </a:ext>
            </a:extLst>
          </p:cNvPr>
          <p:cNvSpPr/>
          <p:nvPr/>
        </p:nvSpPr>
        <p:spPr>
          <a:xfrm>
            <a:off x="6096000" y="1828800"/>
            <a:ext cx="504305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3308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Demo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0FCB-73CC-EC25-5BA2-8A25FEB14B6A}"/>
              </a:ext>
            </a:extLst>
          </p:cNvPr>
          <p:cNvSpPr/>
          <p:nvPr/>
        </p:nvSpPr>
        <p:spPr>
          <a:xfrm>
            <a:off x="6096000" y="1828800"/>
            <a:ext cx="504305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678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Ansible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0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303876"/>
              </p:ext>
            </p:extLst>
          </p:nvPr>
        </p:nvGraphicFramePr>
        <p:xfrm>
          <a:off x="4654732" y="1482436"/>
          <a:ext cx="6390623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What Is Ansible?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2E8B4-0BE7-0CB3-9EF5-566DC21B1A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10187" y="697719"/>
            <a:ext cx="56864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41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Architecture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2D3FD-7D05-8035-871B-BC18824DA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483964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39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- Building an inventory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24C26-77F8-976F-095A-C034C68F1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735" y="1967266"/>
            <a:ext cx="5570610" cy="268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58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- Creating a playbook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04EF6-B44B-E770-0D59-0AE9905B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230" y="1861154"/>
            <a:ext cx="5504340" cy="34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23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Roles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542100-9D21-41B2-EBC8-F5312B69ACDA}"/>
              </a:ext>
            </a:extLst>
          </p:cNvPr>
          <p:cNvSpPr/>
          <p:nvPr/>
        </p:nvSpPr>
        <p:spPr>
          <a:xfrm>
            <a:off x="5777345" y="1967266"/>
            <a:ext cx="5084619" cy="2940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16537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-  Demo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542100-9D21-41B2-EBC8-F5312B69ACDA}"/>
              </a:ext>
            </a:extLst>
          </p:cNvPr>
          <p:cNvSpPr/>
          <p:nvPr/>
        </p:nvSpPr>
        <p:spPr>
          <a:xfrm>
            <a:off x="5777345" y="1967266"/>
            <a:ext cx="5084619" cy="2940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1432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Terraform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Terraform work?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22280-0E09-E00E-9A77-DDC8C0BF7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967267"/>
            <a:ext cx="7490311" cy="235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Terraform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9ACBD-A9C3-7371-B502-430612B37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637" y="530346"/>
            <a:ext cx="6243677" cy="54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-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CLI Features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83233-09CA-119D-EF1F-584282E32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463" y="242435"/>
            <a:ext cx="4204025" cy="59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7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-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Initializing Working Directories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0FCB-73CC-EC25-5BA2-8A25FEB14B6A}"/>
              </a:ext>
            </a:extLst>
          </p:cNvPr>
          <p:cNvSpPr/>
          <p:nvPr/>
        </p:nvSpPr>
        <p:spPr>
          <a:xfrm>
            <a:off x="6096000" y="1828800"/>
            <a:ext cx="504305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6988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Provisioning Infrastructure with Terraform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0FCB-73CC-EC25-5BA2-8A25FEB14B6A}"/>
              </a:ext>
            </a:extLst>
          </p:cNvPr>
          <p:cNvSpPr/>
          <p:nvPr/>
        </p:nvSpPr>
        <p:spPr>
          <a:xfrm>
            <a:off x="6096000" y="1828800"/>
            <a:ext cx="504305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0928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Manipulating Terraform State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0FCB-73CC-EC25-5BA2-8A25FEB14B6A}"/>
              </a:ext>
            </a:extLst>
          </p:cNvPr>
          <p:cNvSpPr/>
          <p:nvPr/>
        </p:nvSpPr>
        <p:spPr>
          <a:xfrm>
            <a:off x="6096000" y="1828800"/>
            <a:ext cx="504305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9225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298</Words>
  <Application>Microsoft Office PowerPoint</Application>
  <PresentationFormat>Widescreen</PresentationFormat>
  <Paragraphs>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Office Theme</vt:lpstr>
      <vt:lpstr>Step 5. Infrastructure as a Code</vt:lpstr>
      <vt:lpstr>Agenda</vt:lpstr>
      <vt:lpstr>Terraform</vt:lpstr>
      <vt:lpstr>How does Terraform work?</vt:lpstr>
      <vt:lpstr>Terraform workflow</vt:lpstr>
      <vt:lpstr>Terraform - Basic CLI Features</vt:lpstr>
      <vt:lpstr>Terraform - Initializing Working Directories</vt:lpstr>
      <vt:lpstr>Provisioning Infrastructure with Terraform</vt:lpstr>
      <vt:lpstr>Manipulating Terraform State</vt:lpstr>
      <vt:lpstr>Terraform - Inspecting Infrastructure</vt:lpstr>
      <vt:lpstr>Terraform – Elements: Resources</vt:lpstr>
      <vt:lpstr>Terraform – Elements: Data Sources</vt:lpstr>
      <vt:lpstr>Terraform – Elements: Providers</vt:lpstr>
      <vt:lpstr>Terraform – Elements: Variables and Outputs</vt:lpstr>
      <vt:lpstr>Terraform – Modules</vt:lpstr>
      <vt:lpstr>Terraform – Import</vt:lpstr>
      <vt:lpstr>Terraform – Expressions/Functions</vt:lpstr>
      <vt:lpstr>Terraform – Demo</vt:lpstr>
      <vt:lpstr>Ansible</vt:lpstr>
      <vt:lpstr>What Is Ansible?</vt:lpstr>
      <vt:lpstr>Ansible Architecture</vt:lpstr>
      <vt:lpstr>Ansible - Building an inventory</vt:lpstr>
      <vt:lpstr>Ansible - Creating a playbook</vt:lpstr>
      <vt:lpstr>Ansible Roles</vt:lpstr>
      <vt:lpstr>Ansible - 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5</cp:revision>
  <dcterms:created xsi:type="dcterms:W3CDTF">2024-01-24T15:50:09Z</dcterms:created>
  <dcterms:modified xsi:type="dcterms:W3CDTF">2024-01-31T16:36:26Z</dcterms:modified>
</cp:coreProperties>
</file>