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0"/>
  </p:notesMasterIdLst>
  <p:sldIdLst>
    <p:sldId id="302" r:id="rId3"/>
    <p:sldId id="303" r:id="rId4"/>
    <p:sldId id="256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LinuxOS" id="{09CA0578-9490-4F4F-A6FA-697E70E6C9E0}">
          <p14:sldIdLst>
            <p14:sldId id="256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WindowsOS" id="{51F06D80-CAF8-4E80-83A9-C1582E749423}">
          <p14:sldIdLst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8A7973-D2F9-4DE4-AB58-89941B5B0881}" v="36" dt="2024-02-14T15:52:23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C410F7C1-205D-4591-95F1-05C694B00F48}"/>
    <pc:docChg chg="undo redo custSel addSld delSld modSld sldOrd addSection delSection modSection">
      <pc:chgData name="Ihor Aleksandrov" userId="c3051032-6b87-4db2-b257-777a0106fbd9" providerId="ADAL" clId="{C410F7C1-205D-4591-95F1-05C694B00F48}" dt="2024-02-02T13:18:23.690" v="310" actId="14100"/>
      <pc:docMkLst>
        <pc:docMk/>
      </pc:docMkLst>
      <pc:sldChg chg="modSp mod">
        <pc:chgData name="Ihor Aleksandrov" userId="c3051032-6b87-4db2-b257-777a0106fbd9" providerId="ADAL" clId="{C410F7C1-205D-4591-95F1-05C694B00F48}" dt="2024-02-01T12:41:12.005" v="7" actId="6549"/>
        <pc:sldMkLst>
          <pc:docMk/>
          <pc:sldMk cId="552267186" sldId="256"/>
        </pc:sldMkLst>
        <pc:spChg chg="mod">
          <ac:chgData name="Ihor Aleksandrov" userId="c3051032-6b87-4db2-b257-777a0106fbd9" providerId="ADAL" clId="{C410F7C1-205D-4591-95F1-05C694B00F48}" dt="2024-02-01T12:41:12.005" v="7" actId="6549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4197480136" sldId="268"/>
        </pc:sldMkLst>
      </pc:sldChg>
      <pc:sldChg chg="modSp mod">
        <pc:chgData name="Ihor Aleksandrov" userId="c3051032-6b87-4db2-b257-777a0106fbd9" providerId="ADAL" clId="{C410F7C1-205D-4591-95F1-05C694B00F48}" dt="2024-02-01T12:40:46.091" v="3"/>
        <pc:sldMkLst>
          <pc:docMk/>
          <pc:sldMk cId="2052164358" sldId="302"/>
        </pc:sldMkLst>
        <pc:spChg chg="mod">
          <ac:chgData name="Ihor Aleksandrov" userId="c3051032-6b87-4db2-b257-777a0106fbd9" providerId="ADAL" clId="{C410F7C1-205D-4591-95F1-05C694B00F48}" dt="2024-02-01T12:40:46.091" v="3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C410F7C1-205D-4591-95F1-05C694B00F48}" dt="2024-02-01T12:43:00.433" v="24" actId="20577"/>
        <pc:sldMkLst>
          <pc:docMk/>
          <pc:sldMk cId="1009650064" sldId="304"/>
        </pc:sldMkLst>
        <pc:spChg chg="mod">
          <ac:chgData name="Ihor Aleksandrov" userId="c3051032-6b87-4db2-b257-777a0106fbd9" providerId="ADAL" clId="{C410F7C1-205D-4591-95F1-05C694B00F48}" dt="2024-02-01T12:43:00.433" v="24" actId="20577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42:43.848" v="14" actId="1076"/>
          <ac:picMkLst>
            <pc:docMk/>
            <pc:sldMk cId="1009650064" sldId="304"/>
            <ac:picMk id="4" creationId="{92907877-90FB-5BAD-BBDC-D0209540D5C3}"/>
          </ac:picMkLst>
        </pc:picChg>
        <pc:picChg chg="del">
          <ac:chgData name="Ihor Aleksandrov" userId="c3051032-6b87-4db2-b257-777a0106fbd9" providerId="ADAL" clId="{C410F7C1-205D-4591-95F1-05C694B00F48}" dt="2024-02-01T12:42:29.398" v="9" actId="478"/>
          <ac:picMkLst>
            <pc:docMk/>
            <pc:sldMk cId="1009650064" sldId="304"/>
            <ac:picMk id="5" creationId="{F0022280-0E09-E00E-9A77-DDC8C0BF78A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2:48:29.309" v="33" actId="1076"/>
        <pc:sldMkLst>
          <pc:docMk/>
          <pc:sldMk cId="3629557438" sldId="305"/>
        </pc:sldMkLst>
        <pc:spChg chg="mod">
          <ac:chgData name="Ihor Aleksandrov" userId="c3051032-6b87-4db2-b257-777a0106fbd9" providerId="ADAL" clId="{C410F7C1-205D-4591-95F1-05C694B00F48}" dt="2024-02-01T12:48:10.196" v="29"/>
          <ac:spMkLst>
            <pc:docMk/>
            <pc:sldMk cId="3629557438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2:48:12.041" v="30" actId="478"/>
          <ac:picMkLst>
            <pc:docMk/>
            <pc:sldMk cId="3629557438" sldId="305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1T12:48:29.309" v="33" actId="1076"/>
          <ac:picMkLst>
            <pc:docMk/>
            <pc:sldMk cId="3629557438" sldId="305"/>
            <ac:picMk id="6" creationId="{EF93F0E0-CC9E-E0D5-56A0-72C8DC1831D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89973886" sldId="305"/>
        </pc:sldMkLst>
      </pc:sldChg>
      <pc:sldChg chg="add del">
        <pc:chgData name="Ihor Aleksandrov" userId="c3051032-6b87-4db2-b257-777a0106fbd9" providerId="ADAL" clId="{C410F7C1-205D-4591-95F1-05C694B00F48}" dt="2024-02-01T12:47:48.950" v="27" actId="2890"/>
        <pc:sldMkLst>
          <pc:docMk/>
          <pc:sldMk cId="3867725491" sldId="305"/>
        </pc:sldMkLst>
      </pc:sldChg>
      <pc:sldChg chg="addSp delSp modSp add mod">
        <pc:chgData name="Ihor Aleksandrov" userId="c3051032-6b87-4db2-b257-777a0106fbd9" providerId="ADAL" clId="{C410F7C1-205D-4591-95F1-05C694B00F48}" dt="2024-02-01T12:52:22.446" v="40" actId="1076"/>
        <pc:sldMkLst>
          <pc:docMk/>
          <pc:sldMk cId="190743272" sldId="306"/>
        </pc:sldMkLst>
        <pc:spChg chg="mod">
          <ac:chgData name="Ihor Aleksandrov" userId="c3051032-6b87-4db2-b257-777a0106fbd9" providerId="ADAL" clId="{C410F7C1-205D-4591-95F1-05C694B00F48}" dt="2024-02-01T12:51:51.226" v="35"/>
          <ac:spMkLst>
            <pc:docMk/>
            <pc:sldMk cId="190743272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52:22.446" v="40" actId="1076"/>
          <ac:picMkLst>
            <pc:docMk/>
            <pc:sldMk cId="190743272" sldId="306"/>
            <ac:picMk id="4" creationId="{D36BE76F-536D-6706-2056-EA89D41EC22E}"/>
          </ac:picMkLst>
        </pc:picChg>
        <pc:picChg chg="del">
          <ac:chgData name="Ihor Aleksandrov" userId="c3051032-6b87-4db2-b257-777a0106fbd9" providerId="ADAL" clId="{C410F7C1-205D-4591-95F1-05C694B00F48}" dt="2024-02-01T12:51:54.633" v="36" actId="478"/>
          <ac:picMkLst>
            <pc:docMk/>
            <pc:sldMk cId="190743272" sldId="306"/>
            <ac:picMk id="6" creationId="{EF93F0E0-CC9E-E0D5-56A0-72C8DC1831DC}"/>
          </ac:picMkLst>
        </pc:picChg>
      </pc:sldChg>
      <pc:sldChg chg="add del replId">
        <pc:chgData name="Ihor Aleksandrov" userId="c3051032-6b87-4db2-b257-777a0106fbd9" providerId="ADAL" clId="{C410F7C1-205D-4591-95F1-05C694B00F48}" dt="2024-02-01T12:47:48.950" v="27" actId="2890"/>
        <pc:sldMkLst>
          <pc:docMk/>
          <pc:sldMk cId="1273637311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869883964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609281495" sldId="307"/>
        </pc:sldMkLst>
      </pc:sldChg>
      <pc:sldChg chg="addSp delSp modSp add mod">
        <pc:chgData name="Ihor Aleksandrov" userId="c3051032-6b87-4db2-b257-777a0106fbd9" providerId="ADAL" clId="{C410F7C1-205D-4591-95F1-05C694B00F48}" dt="2024-02-01T13:00:27.590" v="51" actId="1076"/>
        <pc:sldMkLst>
          <pc:docMk/>
          <pc:sldMk cId="4107602535" sldId="307"/>
        </pc:sldMkLst>
        <pc:spChg chg="mod">
          <ac:chgData name="Ihor Aleksandrov" userId="c3051032-6b87-4db2-b257-777a0106fbd9" providerId="ADAL" clId="{C410F7C1-205D-4591-95F1-05C694B00F48}" dt="2024-02-01T13:00:03.221" v="42"/>
          <ac:spMkLst>
            <pc:docMk/>
            <pc:sldMk cId="410760253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0:12.722" v="43" actId="478"/>
          <ac:picMkLst>
            <pc:docMk/>
            <pc:sldMk cId="4107602535" sldId="307"/>
            <ac:picMk id="4" creationId="{D36BE76F-536D-6706-2056-EA89D41EC22E}"/>
          </ac:picMkLst>
        </pc:picChg>
        <pc:picChg chg="add mod">
          <ac:chgData name="Ihor Aleksandrov" userId="c3051032-6b87-4db2-b257-777a0106fbd9" providerId="ADAL" clId="{C410F7C1-205D-4591-95F1-05C694B00F48}" dt="2024-02-01T13:00:27.590" v="51" actId="1076"/>
          <ac:picMkLst>
            <pc:docMk/>
            <pc:sldMk cId="4107602535" sldId="307"/>
            <ac:picMk id="5" creationId="{A34F27FE-21C6-CACE-4C02-730CC097A33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92253496" sldId="308"/>
        </pc:sldMkLst>
      </pc:sldChg>
      <pc:sldChg chg="addSp delSp modSp add mod">
        <pc:chgData name="Ihor Aleksandrov" userId="c3051032-6b87-4db2-b257-777a0106fbd9" providerId="ADAL" clId="{C410F7C1-205D-4591-95F1-05C694B00F48}" dt="2024-02-01T13:06:17.179" v="60" actId="1076"/>
        <pc:sldMkLst>
          <pc:docMk/>
          <pc:sldMk cId="2644992822" sldId="308"/>
        </pc:sldMkLst>
        <pc:spChg chg="mod">
          <ac:chgData name="Ihor Aleksandrov" userId="c3051032-6b87-4db2-b257-777a0106fbd9" providerId="ADAL" clId="{C410F7C1-205D-4591-95F1-05C694B00F48}" dt="2024-02-01T13:05:39.732" v="53"/>
          <ac:spMkLst>
            <pc:docMk/>
            <pc:sldMk cId="2644992822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5:57.708" v="54" actId="478"/>
          <ac:picMkLst>
            <pc:docMk/>
            <pc:sldMk cId="2644992822" sldId="308"/>
            <ac:picMk id="5" creationId="{A34F27FE-21C6-CACE-4C02-730CC097A333}"/>
          </ac:picMkLst>
        </pc:picChg>
        <pc:picChg chg="add mod">
          <ac:chgData name="Ihor Aleksandrov" userId="c3051032-6b87-4db2-b257-777a0106fbd9" providerId="ADAL" clId="{C410F7C1-205D-4591-95F1-05C694B00F48}" dt="2024-02-01T13:06:17.179" v="60" actId="1076"/>
          <ac:picMkLst>
            <pc:docMk/>
            <pc:sldMk cId="2644992822" sldId="308"/>
            <ac:picMk id="6" creationId="{0090B58C-FD36-6364-731B-B2B6F294EF79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22251114" sldId="309"/>
        </pc:sldMkLst>
      </pc:sldChg>
      <pc:sldChg chg="addSp delSp modSp add mod">
        <pc:chgData name="Ihor Aleksandrov" userId="c3051032-6b87-4db2-b257-777a0106fbd9" providerId="ADAL" clId="{C410F7C1-205D-4591-95F1-05C694B00F48}" dt="2024-02-01T13:09:06.115" v="72" actId="1076"/>
        <pc:sldMkLst>
          <pc:docMk/>
          <pc:sldMk cId="1628478381" sldId="309"/>
        </pc:sldMkLst>
        <pc:spChg chg="mod">
          <ac:chgData name="Ihor Aleksandrov" userId="c3051032-6b87-4db2-b257-777a0106fbd9" providerId="ADAL" clId="{C410F7C1-205D-4591-95F1-05C694B00F48}" dt="2024-02-01T13:08:55.151" v="66"/>
          <ac:spMkLst>
            <pc:docMk/>
            <pc:sldMk cId="1628478381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09:06.115" v="72" actId="1076"/>
          <ac:picMkLst>
            <pc:docMk/>
            <pc:sldMk cId="1628478381" sldId="309"/>
            <ac:picMk id="5" creationId="{BB19ADC9-FBEE-1576-0442-611686085618}"/>
          </ac:picMkLst>
        </pc:picChg>
        <pc:picChg chg="del">
          <ac:chgData name="Ihor Aleksandrov" userId="c3051032-6b87-4db2-b257-777a0106fbd9" providerId="ADAL" clId="{C410F7C1-205D-4591-95F1-05C694B00F48}" dt="2024-02-01T13:09:00.463" v="67" actId="478"/>
          <ac:picMkLst>
            <pc:docMk/>
            <pc:sldMk cId="1628478381" sldId="309"/>
            <ac:picMk id="6" creationId="{0090B58C-FD36-6364-731B-B2B6F294EF79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15:34.507" v="82" actId="1076"/>
        <pc:sldMkLst>
          <pc:docMk/>
          <pc:sldMk cId="3050358783" sldId="310"/>
        </pc:sldMkLst>
        <pc:picChg chg="add del mod">
          <ac:chgData name="Ihor Aleksandrov" userId="c3051032-6b87-4db2-b257-777a0106fbd9" providerId="ADAL" clId="{C410F7C1-205D-4591-95F1-05C694B00F48}" dt="2024-02-01T13:15:17.274" v="78" actId="478"/>
          <ac:picMkLst>
            <pc:docMk/>
            <pc:sldMk cId="3050358783" sldId="310"/>
            <ac:picMk id="4" creationId="{0B523341-A4FE-3F89-3866-F3A1E44611CF}"/>
          </ac:picMkLst>
        </pc:picChg>
        <pc:picChg chg="del">
          <ac:chgData name="Ihor Aleksandrov" userId="c3051032-6b87-4db2-b257-777a0106fbd9" providerId="ADAL" clId="{C410F7C1-205D-4591-95F1-05C694B00F48}" dt="2024-02-01T13:15:02.205" v="74" actId="478"/>
          <ac:picMkLst>
            <pc:docMk/>
            <pc:sldMk cId="3050358783" sldId="310"/>
            <ac:picMk id="5" creationId="{BB19ADC9-FBEE-1576-0442-611686085618}"/>
          </ac:picMkLst>
        </pc:picChg>
        <pc:picChg chg="add mod">
          <ac:chgData name="Ihor Aleksandrov" userId="c3051032-6b87-4db2-b257-777a0106fbd9" providerId="ADAL" clId="{C410F7C1-205D-4591-95F1-05C694B00F48}" dt="2024-02-01T13:15:34.507" v="82" actId="1076"/>
          <ac:picMkLst>
            <pc:docMk/>
            <pc:sldMk cId="3050358783" sldId="310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11455361" sldId="310"/>
        </pc:sldMkLst>
      </pc:sldChg>
      <pc:sldChg chg="addSp delSp modSp add mod">
        <pc:chgData name="Ihor Aleksandrov" userId="c3051032-6b87-4db2-b257-777a0106fbd9" providerId="ADAL" clId="{C410F7C1-205D-4591-95F1-05C694B00F48}" dt="2024-02-01T13:18:19.271" v="89" actId="1076"/>
        <pc:sldMkLst>
          <pc:docMk/>
          <pc:sldMk cId="206060696" sldId="311"/>
        </pc:sldMkLst>
        <pc:spChg chg="mod">
          <ac:chgData name="Ihor Aleksandrov" userId="c3051032-6b87-4db2-b257-777a0106fbd9" providerId="ADAL" clId="{C410F7C1-205D-4591-95F1-05C694B00F48}" dt="2024-02-01T13:17:59.953" v="84"/>
          <ac:spMkLst>
            <pc:docMk/>
            <pc:sldMk cId="206060696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18:19.271" v="89" actId="1076"/>
          <ac:picMkLst>
            <pc:docMk/>
            <pc:sldMk cId="206060696" sldId="311"/>
            <ac:picMk id="5" creationId="{950A5D0E-4AA9-2966-86FC-34821557903F}"/>
          </ac:picMkLst>
        </pc:picChg>
        <pc:picChg chg="del">
          <ac:chgData name="Ihor Aleksandrov" userId="c3051032-6b87-4db2-b257-777a0106fbd9" providerId="ADAL" clId="{C410F7C1-205D-4591-95F1-05C694B00F48}" dt="2024-02-01T13:18:01.653" v="85" actId="478"/>
          <ac:picMkLst>
            <pc:docMk/>
            <pc:sldMk cId="206060696" sldId="311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18882355" sldId="31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04494040" sldId="312"/>
        </pc:sldMkLst>
      </pc:sldChg>
      <pc:sldChg chg="addSp delSp modSp add mod">
        <pc:chgData name="Ihor Aleksandrov" userId="c3051032-6b87-4db2-b257-777a0106fbd9" providerId="ADAL" clId="{C410F7C1-205D-4591-95F1-05C694B00F48}" dt="2024-02-01T13:20:03.392" v="95" actId="1076"/>
        <pc:sldMkLst>
          <pc:docMk/>
          <pc:sldMk cId="3580708111" sldId="312"/>
        </pc:sldMkLst>
        <pc:spChg chg="mod">
          <ac:chgData name="Ihor Aleksandrov" userId="c3051032-6b87-4db2-b257-777a0106fbd9" providerId="ADAL" clId="{C410F7C1-205D-4591-95F1-05C694B00F48}" dt="2024-02-01T13:19:41.780" v="91"/>
          <ac:spMkLst>
            <pc:docMk/>
            <pc:sldMk cId="3580708111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19:55.760" v="92" actId="478"/>
          <ac:picMkLst>
            <pc:docMk/>
            <pc:sldMk cId="3580708111" sldId="312"/>
            <ac:picMk id="5" creationId="{950A5D0E-4AA9-2966-86FC-34821557903F}"/>
          </ac:picMkLst>
        </pc:picChg>
        <pc:picChg chg="add mod">
          <ac:chgData name="Ihor Aleksandrov" userId="c3051032-6b87-4db2-b257-777a0106fbd9" providerId="ADAL" clId="{C410F7C1-205D-4591-95F1-05C694B00F48}" dt="2024-02-01T13:20:03.392" v="95" actId="1076"/>
          <ac:picMkLst>
            <pc:docMk/>
            <pc:sldMk cId="3580708111" sldId="312"/>
            <ac:picMk id="6" creationId="{C060F215-02EB-24B7-EFE1-6F8BB1A2531B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516861898" sldId="313"/>
        </pc:sldMkLst>
      </pc:sldChg>
      <pc:sldChg chg="addSp delSp modSp add mod">
        <pc:chgData name="Ihor Aleksandrov" userId="c3051032-6b87-4db2-b257-777a0106fbd9" providerId="ADAL" clId="{C410F7C1-205D-4591-95F1-05C694B00F48}" dt="2024-02-01T13:21:36.150" v="103" actId="1076"/>
        <pc:sldMkLst>
          <pc:docMk/>
          <pc:sldMk cId="798856435" sldId="313"/>
        </pc:sldMkLst>
        <pc:spChg chg="mod">
          <ac:chgData name="Ihor Aleksandrov" userId="c3051032-6b87-4db2-b257-777a0106fbd9" providerId="ADAL" clId="{C410F7C1-205D-4591-95F1-05C694B00F48}" dt="2024-02-01T13:21:13.637" v="97"/>
          <ac:spMkLst>
            <pc:docMk/>
            <pc:sldMk cId="798856435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21:36.150" v="103" actId="1076"/>
          <ac:picMkLst>
            <pc:docMk/>
            <pc:sldMk cId="798856435" sldId="313"/>
            <ac:picMk id="5" creationId="{9DB391DB-B759-39BD-7FCC-84C93ADA13FF}"/>
          </ac:picMkLst>
        </pc:picChg>
        <pc:picChg chg="del">
          <ac:chgData name="Ihor Aleksandrov" userId="c3051032-6b87-4db2-b257-777a0106fbd9" providerId="ADAL" clId="{C410F7C1-205D-4591-95F1-05C694B00F48}" dt="2024-02-01T13:21:24.924" v="98" actId="478"/>
          <ac:picMkLst>
            <pc:docMk/>
            <pc:sldMk cId="798856435" sldId="313"/>
            <ac:picMk id="6" creationId="{C060F215-02EB-24B7-EFE1-6F8BB1A2531B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22:55.130" v="109" actId="1076"/>
        <pc:sldMkLst>
          <pc:docMk/>
          <pc:sldMk cId="1385670279" sldId="314"/>
        </pc:sldMkLst>
        <pc:spChg chg="mod">
          <ac:chgData name="Ihor Aleksandrov" userId="c3051032-6b87-4db2-b257-777a0106fbd9" providerId="ADAL" clId="{C410F7C1-205D-4591-95F1-05C694B00F48}" dt="2024-02-01T13:22:34.976" v="105"/>
          <ac:spMkLst>
            <pc:docMk/>
            <pc:sldMk cId="1385670279" sldId="314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22:37.366" v="106" actId="478"/>
          <ac:picMkLst>
            <pc:docMk/>
            <pc:sldMk cId="1385670279" sldId="314"/>
            <ac:picMk id="5" creationId="{9DB391DB-B759-39BD-7FCC-84C93ADA13FF}"/>
          </ac:picMkLst>
        </pc:picChg>
        <pc:picChg chg="add mod">
          <ac:chgData name="Ihor Aleksandrov" userId="c3051032-6b87-4db2-b257-777a0106fbd9" providerId="ADAL" clId="{C410F7C1-205D-4591-95F1-05C694B00F48}" dt="2024-02-01T13:22:55.130" v="109" actId="1076"/>
          <ac:picMkLst>
            <pc:docMk/>
            <pc:sldMk cId="1385670279" sldId="314"/>
            <ac:picMk id="6" creationId="{810788BD-3E43-8F5F-12B4-93BDC8058BDA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580720" sldId="314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571930096" sldId="315"/>
        </pc:sldMkLst>
      </pc:sldChg>
      <pc:sldChg chg="modSp add mod ord">
        <pc:chgData name="Ihor Aleksandrov" userId="c3051032-6b87-4db2-b257-777a0106fbd9" providerId="ADAL" clId="{C410F7C1-205D-4591-95F1-05C694B00F48}" dt="2024-02-01T13:24:52.642" v="117" actId="20577"/>
        <pc:sldMkLst>
          <pc:docMk/>
          <pc:sldMk cId="2634595727" sldId="315"/>
        </pc:sldMkLst>
        <pc:spChg chg="mod">
          <ac:chgData name="Ihor Aleksandrov" userId="c3051032-6b87-4db2-b257-777a0106fbd9" providerId="ADAL" clId="{C410F7C1-205D-4591-95F1-05C694B00F48}" dt="2024-02-01T13:24:52.642" v="117" actId="20577"/>
          <ac:spMkLst>
            <pc:docMk/>
            <pc:sldMk cId="2634595727" sldId="315"/>
            <ac:spMk id="2" creationId="{18C18207-A109-5552-1541-0ABBAA316282}"/>
          </ac:spMkLst>
        </pc:spChg>
      </pc:sldChg>
      <pc:sldChg chg="addSp delSp modSp add mod ord replId">
        <pc:chgData name="Ihor Aleksandrov" userId="c3051032-6b87-4db2-b257-777a0106fbd9" providerId="ADAL" clId="{C410F7C1-205D-4591-95F1-05C694B00F48}" dt="2024-02-02T11:16:12.667" v="127" actId="20577"/>
        <pc:sldMkLst>
          <pc:docMk/>
          <pc:sldMk cId="417898339" sldId="316"/>
        </pc:sldMkLst>
        <pc:spChg chg="mod">
          <ac:chgData name="Ihor Aleksandrov" userId="c3051032-6b87-4db2-b257-777a0106fbd9" providerId="ADAL" clId="{C410F7C1-205D-4591-95F1-05C694B00F48}" dt="2024-02-02T11:16:12.667" v="127" actId="20577"/>
          <ac:spMkLst>
            <pc:docMk/>
            <pc:sldMk cId="417898339" sldId="316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C410F7C1-205D-4591-95F1-05C694B00F48}" dt="2024-02-02T10:38:22.731" v="121"/>
          <ac:picMkLst>
            <pc:docMk/>
            <pc:sldMk cId="417898339" sldId="316"/>
            <ac:picMk id="4" creationId="{3F75A88A-3264-0210-98B6-DCA69FFCEF98}"/>
          </ac:picMkLst>
        </pc:picChg>
        <pc:picChg chg="del">
          <ac:chgData name="Ihor Aleksandrov" userId="c3051032-6b87-4db2-b257-777a0106fbd9" providerId="ADAL" clId="{C410F7C1-205D-4591-95F1-05C694B00F48}" dt="2024-02-01T13:24:56.668" v="118" actId="478"/>
          <ac:picMkLst>
            <pc:docMk/>
            <pc:sldMk cId="417898339" sldId="316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2T10:38:58.956" v="124" actId="1076"/>
          <ac:picMkLst>
            <pc:docMk/>
            <pc:sldMk cId="417898339" sldId="316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33084570" sldId="31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6788772" sldId="317"/>
        </pc:sldMkLst>
      </pc:sldChg>
      <pc:sldChg chg="addSp delSp modSp add mod">
        <pc:chgData name="Ihor Aleksandrov" userId="c3051032-6b87-4db2-b257-777a0106fbd9" providerId="ADAL" clId="{C410F7C1-205D-4591-95F1-05C694B00F48}" dt="2024-02-02T11:20:38.327" v="156" actId="20577"/>
        <pc:sldMkLst>
          <pc:docMk/>
          <pc:sldMk cId="2689025171" sldId="317"/>
        </pc:sldMkLst>
        <pc:spChg chg="mod">
          <ac:chgData name="Ihor Aleksandrov" userId="c3051032-6b87-4db2-b257-777a0106fbd9" providerId="ADAL" clId="{C410F7C1-205D-4591-95F1-05C694B00F48}" dt="2024-02-02T11:20:38.327" v="156" actId="20577"/>
          <ac:spMkLst>
            <pc:docMk/>
            <pc:sldMk cId="2689025171" sldId="31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2T11:19:07.746" v="149" actId="1076"/>
          <ac:picMkLst>
            <pc:docMk/>
            <pc:sldMk cId="2689025171" sldId="317"/>
            <ac:picMk id="5" creationId="{323F2EC2-F203-FEDB-F7E0-AE9C8F083AFF}"/>
          </ac:picMkLst>
        </pc:picChg>
        <pc:picChg chg="del">
          <ac:chgData name="Ihor Aleksandrov" userId="c3051032-6b87-4db2-b257-777a0106fbd9" providerId="ADAL" clId="{C410F7C1-205D-4591-95F1-05C694B00F48}" dt="2024-02-02T11:17:50.119" v="141" actId="478"/>
          <ac:picMkLst>
            <pc:docMk/>
            <pc:sldMk cId="2689025171" sldId="317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690505772" sldId="318"/>
        </pc:sldMkLst>
      </pc:sldChg>
      <pc:sldChg chg="addSp delSp modSp add mod">
        <pc:chgData name="Ihor Aleksandrov" userId="c3051032-6b87-4db2-b257-777a0106fbd9" providerId="ADAL" clId="{C410F7C1-205D-4591-95F1-05C694B00F48}" dt="2024-02-02T12:52:38.052" v="190" actId="1076"/>
        <pc:sldMkLst>
          <pc:docMk/>
          <pc:sldMk cId="3962432003" sldId="318"/>
        </pc:sldMkLst>
        <pc:spChg chg="mod">
          <ac:chgData name="Ihor Aleksandrov" userId="c3051032-6b87-4db2-b257-777a0106fbd9" providerId="ADAL" clId="{C410F7C1-205D-4591-95F1-05C694B00F48}" dt="2024-02-02T11:26:06.624" v="180" actId="20577"/>
          <ac:spMkLst>
            <pc:docMk/>
            <pc:sldMk cId="3962432003" sldId="31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2T11:26:09.859" v="181" actId="478"/>
          <ac:picMkLst>
            <pc:docMk/>
            <pc:sldMk cId="3962432003" sldId="318"/>
            <ac:picMk id="5" creationId="{323F2EC2-F203-FEDB-F7E0-AE9C8F083AFF}"/>
          </ac:picMkLst>
        </pc:picChg>
        <pc:picChg chg="add mod">
          <ac:chgData name="Ihor Aleksandrov" userId="c3051032-6b87-4db2-b257-777a0106fbd9" providerId="ADAL" clId="{C410F7C1-205D-4591-95F1-05C694B00F48}" dt="2024-02-02T12:51:40.823" v="185" actId="1076"/>
          <ac:picMkLst>
            <pc:docMk/>
            <pc:sldMk cId="3962432003" sldId="318"/>
            <ac:picMk id="6" creationId="{6CE0DC01-884F-14E9-19A9-BFE03913D4A5}"/>
          </ac:picMkLst>
        </pc:picChg>
        <pc:picChg chg="add mod">
          <ac:chgData name="Ihor Aleksandrov" userId="c3051032-6b87-4db2-b257-777a0106fbd9" providerId="ADAL" clId="{C410F7C1-205D-4591-95F1-05C694B00F48}" dt="2024-02-02T12:52:38.052" v="190" actId="1076"/>
          <ac:picMkLst>
            <pc:docMk/>
            <pc:sldMk cId="3962432003" sldId="318"/>
            <ac:picMk id="8" creationId="{E4C6AC16-EBCB-F04F-FB78-E9853A14796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2T12:56:08.952" v="223" actId="11529"/>
        <pc:sldMkLst>
          <pc:docMk/>
          <pc:sldMk cId="1453833506" sldId="319"/>
        </pc:sldMkLst>
        <pc:spChg chg="mod">
          <ac:chgData name="Ihor Aleksandrov" userId="c3051032-6b87-4db2-b257-777a0106fbd9" providerId="ADAL" clId="{C410F7C1-205D-4591-95F1-05C694B00F48}" dt="2024-02-02T12:55:12.965" v="220" actId="20577"/>
          <ac:spMkLst>
            <pc:docMk/>
            <pc:sldMk cId="1453833506" sldId="319"/>
            <ac:spMk id="2" creationId="{53C5D828-9666-E312-B574-9FE965A7D6BE}"/>
          </ac:spMkLst>
        </pc:spChg>
        <pc:spChg chg="add">
          <ac:chgData name="Ihor Aleksandrov" userId="c3051032-6b87-4db2-b257-777a0106fbd9" providerId="ADAL" clId="{C410F7C1-205D-4591-95F1-05C694B00F48}" dt="2024-02-02T12:56:08.952" v="223" actId="11529"/>
          <ac:spMkLst>
            <pc:docMk/>
            <pc:sldMk cId="1453833506" sldId="319"/>
            <ac:spMk id="4" creationId="{107D3FF3-BFCA-F26A-7DC8-E1A5C69CE255}"/>
          </ac:spMkLst>
        </pc:spChg>
        <pc:picChg chg="del">
          <ac:chgData name="Ihor Aleksandrov" userId="c3051032-6b87-4db2-b257-777a0106fbd9" providerId="ADAL" clId="{C410F7C1-205D-4591-95F1-05C694B00F48}" dt="2024-02-02T12:55:14.695" v="221" actId="478"/>
          <ac:picMkLst>
            <pc:docMk/>
            <pc:sldMk cId="1453833506" sldId="319"/>
            <ac:picMk id="6" creationId="{6CE0DC01-884F-14E9-19A9-BFE03913D4A5}"/>
          </ac:picMkLst>
        </pc:picChg>
        <pc:picChg chg="del">
          <ac:chgData name="Ihor Aleksandrov" userId="c3051032-6b87-4db2-b257-777a0106fbd9" providerId="ADAL" clId="{C410F7C1-205D-4591-95F1-05C694B00F48}" dt="2024-02-02T12:55:16.619" v="222" actId="478"/>
          <ac:picMkLst>
            <pc:docMk/>
            <pc:sldMk cId="1453833506" sldId="319"/>
            <ac:picMk id="8" creationId="{E4C6AC16-EBCB-F04F-FB78-E9853A14796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18741339" sldId="319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955539517" sldId="320"/>
        </pc:sldMkLst>
      </pc:sldChg>
      <pc:sldChg chg="modSp add mod">
        <pc:chgData name="Ihor Aleksandrov" userId="c3051032-6b87-4db2-b257-777a0106fbd9" providerId="ADAL" clId="{C410F7C1-205D-4591-95F1-05C694B00F48}" dt="2024-02-02T13:04:06.781" v="233" actId="20577"/>
        <pc:sldMkLst>
          <pc:docMk/>
          <pc:sldMk cId="4046445197" sldId="320"/>
        </pc:sldMkLst>
        <pc:spChg chg="mod">
          <ac:chgData name="Ihor Aleksandrov" userId="c3051032-6b87-4db2-b257-777a0106fbd9" providerId="ADAL" clId="{C410F7C1-205D-4591-95F1-05C694B00F48}" dt="2024-02-02T13:04:06.781" v="233" actId="20577"/>
          <ac:spMkLst>
            <pc:docMk/>
            <pc:sldMk cId="4046445197" sldId="32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07:51.693" v="253" actId="20577"/>
        <pc:sldMkLst>
          <pc:docMk/>
          <pc:sldMk cId="332551928" sldId="321"/>
        </pc:sldMkLst>
        <pc:spChg chg="mod">
          <ac:chgData name="Ihor Aleksandrov" userId="c3051032-6b87-4db2-b257-777a0106fbd9" providerId="ADAL" clId="{C410F7C1-205D-4591-95F1-05C694B00F48}" dt="2024-02-02T13:07:51.693" v="253" actId="20577"/>
          <ac:spMkLst>
            <pc:docMk/>
            <pc:sldMk cId="332551928" sldId="32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974958853" sldId="321"/>
        </pc:sldMkLst>
      </pc:sldChg>
      <pc:sldChg chg="addSp delSp modSp add mod">
        <pc:chgData name="Ihor Aleksandrov" userId="c3051032-6b87-4db2-b257-777a0106fbd9" providerId="ADAL" clId="{C410F7C1-205D-4591-95F1-05C694B00F48}" dt="2024-02-02T13:11:30.064" v="269" actId="1076"/>
        <pc:sldMkLst>
          <pc:docMk/>
          <pc:sldMk cId="256048852" sldId="322"/>
        </pc:sldMkLst>
        <pc:spChg chg="mod">
          <ac:chgData name="Ihor Aleksandrov" userId="c3051032-6b87-4db2-b257-777a0106fbd9" providerId="ADAL" clId="{C410F7C1-205D-4591-95F1-05C694B00F48}" dt="2024-02-02T13:10:12.450" v="262" actId="20577"/>
          <ac:spMkLst>
            <pc:docMk/>
            <pc:sldMk cId="256048852" sldId="322"/>
            <ac:spMk id="2" creationId="{53C5D828-9666-E312-B574-9FE965A7D6BE}"/>
          </ac:spMkLst>
        </pc:spChg>
        <pc:spChg chg="del">
          <ac:chgData name="Ihor Aleksandrov" userId="c3051032-6b87-4db2-b257-777a0106fbd9" providerId="ADAL" clId="{C410F7C1-205D-4591-95F1-05C694B00F48}" dt="2024-02-02T13:10:17.500" v="263" actId="478"/>
          <ac:spMkLst>
            <pc:docMk/>
            <pc:sldMk cId="256048852" sldId="322"/>
            <ac:spMk id="4" creationId="{107D3FF3-BFCA-F26A-7DC8-E1A5C69CE255}"/>
          </ac:spMkLst>
        </pc:spChg>
        <pc:picChg chg="add mod">
          <ac:chgData name="Ihor Aleksandrov" userId="c3051032-6b87-4db2-b257-777a0106fbd9" providerId="ADAL" clId="{C410F7C1-205D-4591-95F1-05C694B00F48}" dt="2024-02-02T13:10:46.078" v="266" actId="1076"/>
          <ac:picMkLst>
            <pc:docMk/>
            <pc:sldMk cId="256048852" sldId="322"/>
            <ac:picMk id="6" creationId="{540496AA-0B24-0040-9F44-BAFA2FCB0BAA}"/>
          </ac:picMkLst>
        </pc:picChg>
        <pc:picChg chg="add mod">
          <ac:chgData name="Ihor Aleksandrov" userId="c3051032-6b87-4db2-b257-777a0106fbd9" providerId="ADAL" clId="{C410F7C1-205D-4591-95F1-05C694B00F48}" dt="2024-02-02T13:11:30.064" v="269" actId="1076"/>
          <ac:picMkLst>
            <pc:docMk/>
            <pc:sldMk cId="256048852" sldId="322"/>
            <ac:picMk id="8" creationId="{658C3F76-54EF-576F-9F63-72AC8DC29881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423085" sldId="322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16537371" sldId="323"/>
        </pc:sldMkLst>
      </pc:sldChg>
      <pc:sldChg chg="modSp add mod ord">
        <pc:chgData name="Ihor Aleksandrov" userId="c3051032-6b87-4db2-b257-777a0106fbd9" providerId="ADAL" clId="{C410F7C1-205D-4591-95F1-05C694B00F48}" dt="2024-02-02T13:16:46.348" v="293" actId="20577"/>
        <pc:sldMkLst>
          <pc:docMk/>
          <pc:sldMk cId="1857131316" sldId="323"/>
        </pc:sldMkLst>
        <pc:spChg chg="mod">
          <ac:chgData name="Ihor Aleksandrov" userId="c3051032-6b87-4db2-b257-777a0106fbd9" providerId="ADAL" clId="{C410F7C1-205D-4591-95F1-05C694B00F48}" dt="2024-02-02T13:16:46.348" v="293" actId="20577"/>
          <ac:spMkLst>
            <pc:docMk/>
            <pc:sldMk cId="1857131316" sldId="323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18:23.690" v="310" actId="14100"/>
        <pc:sldMkLst>
          <pc:docMk/>
          <pc:sldMk cId="1026488598" sldId="324"/>
        </pc:sldMkLst>
        <pc:spChg chg="mod">
          <ac:chgData name="Ihor Aleksandrov" userId="c3051032-6b87-4db2-b257-777a0106fbd9" providerId="ADAL" clId="{C410F7C1-205D-4591-95F1-05C694B00F48}" dt="2024-02-02T13:18:23.690" v="310" actId="14100"/>
          <ac:spMkLst>
            <pc:docMk/>
            <pc:sldMk cId="1026488598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114329589" sldId="324"/>
        </pc:sldMkLst>
      </pc:sldChg>
    </pc:docChg>
  </pc:docChgLst>
  <pc:docChgLst>
    <pc:chgData name="Ihor Aleksandrov" userId="c3051032-6b87-4db2-b257-777a0106fbd9" providerId="ADAL" clId="{52123596-3563-4175-A564-8A5D55C91DDD}"/>
    <pc:docChg chg="undo redo custSel addSld delSld modSld sldOrd addSection delSection modSection">
      <pc:chgData name="Ihor Aleksandrov" userId="c3051032-6b87-4db2-b257-777a0106fbd9" providerId="ADAL" clId="{52123596-3563-4175-A564-8A5D55C91DDD}" dt="2024-02-06T15:24:29.633" v="387" actId="20577"/>
      <pc:docMkLst>
        <pc:docMk/>
      </pc:docMkLst>
      <pc:sldChg chg="modSp mod">
        <pc:chgData name="Ihor Aleksandrov" userId="c3051032-6b87-4db2-b257-777a0106fbd9" providerId="ADAL" clId="{52123596-3563-4175-A564-8A5D55C91DDD}" dt="2024-02-06T10:33:25.515" v="31" actId="14100"/>
        <pc:sldMkLst>
          <pc:docMk/>
          <pc:sldMk cId="552267186" sldId="256"/>
        </pc:sldMkLst>
        <pc:spChg chg="mod">
          <ac:chgData name="Ihor Aleksandrov" userId="c3051032-6b87-4db2-b257-777a0106fbd9" providerId="ADAL" clId="{52123596-3563-4175-A564-8A5D55C91DDD}" dt="2024-02-06T10:33:25.515" v="31" actId="14100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52123596-3563-4175-A564-8A5D55C91DDD}" dt="2024-02-06T10:28:04.987" v="25" actId="27636"/>
          <ac:spMkLst>
            <pc:docMk/>
            <pc:sldMk cId="552267186" sldId="256"/>
            <ac:spMk id="4" creationId="{C99D0D71-05C2-1881-DCFB-D99C1C10CBB8}"/>
          </ac:spMkLst>
        </pc:spChg>
      </pc:sldChg>
      <pc:sldChg chg="modSp mod">
        <pc:chgData name="Ihor Aleksandrov" userId="c3051032-6b87-4db2-b257-777a0106fbd9" providerId="ADAL" clId="{52123596-3563-4175-A564-8A5D55C91DDD}" dt="2024-02-06T10:28:04.968" v="23" actId="27636"/>
        <pc:sldMkLst>
          <pc:docMk/>
          <pc:sldMk cId="2052164358" sldId="302"/>
        </pc:sldMkLst>
        <pc:spChg chg="mod">
          <ac:chgData name="Ihor Aleksandrov" userId="c3051032-6b87-4db2-b257-777a0106fbd9" providerId="ADAL" clId="{52123596-3563-4175-A564-8A5D55C91DDD}" dt="2024-02-06T10:27:42.761" v="22" actId="20577"/>
          <ac:spMkLst>
            <pc:docMk/>
            <pc:sldMk cId="2052164358" sldId="302"/>
            <ac:spMk id="2" creationId="{5DF8ECE0-DBF5-C309-B35B-C6A0C6C847B2}"/>
          </ac:spMkLst>
        </pc:spChg>
        <pc:spChg chg="mod">
          <ac:chgData name="Ihor Aleksandrov" userId="c3051032-6b87-4db2-b257-777a0106fbd9" providerId="ADAL" clId="{52123596-3563-4175-A564-8A5D55C91DDD}" dt="2024-02-06T10:28:04.968" v="23" actId="27636"/>
          <ac:spMkLst>
            <pc:docMk/>
            <pc:sldMk cId="2052164358" sldId="302"/>
            <ac:spMk id="4" creationId="{0E3F0720-F024-291D-B095-733008D2CF3F}"/>
          </ac:spMkLst>
        </pc:spChg>
      </pc:sldChg>
      <pc:sldChg chg="modSp mod">
        <pc:chgData name="Ihor Aleksandrov" userId="c3051032-6b87-4db2-b257-777a0106fbd9" providerId="ADAL" clId="{52123596-3563-4175-A564-8A5D55C91DDD}" dt="2024-02-06T15:24:29.633" v="387" actId="20577"/>
        <pc:sldMkLst>
          <pc:docMk/>
          <pc:sldMk cId="2972731808" sldId="303"/>
        </pc:sldMkLst>
        <pc:spChg chg="mod">
          <ac:chgData name="Ihor Aleksandrov" userId="c3051032-6b87-4db2-b257-777a0106fbd9" providerId="ADAL" clId="{52123596-3563-4175-A564-8A5D55C91DDD}" dt="2024-02-06T10:28:04.980" v="24" actId="27636"/>
          <ac:spMkLst>
            <pc:docMk/>
            <pc:sldMk cId="2972731808" sldId="303"/>
            <ac:spMk id="4" creationId="{6698CFAA-FBE6-1385-DD40-EFF9167C6E7B}"/>
          </ac:spMkLst>
        </pc:spChg>
        <pc:graphicFrameChg chg="mod">
          <ac:chgData name="Ihor Aleksandrov" userId="c3051032-6b87-4db2-b257-777a0106fbd9" providerId="ADAL" clId="{52123596-3563-4175-A564-8A5D55C91DDD}" dt="2024-02-06T15:24:29.633" v="387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52123596-3563-4175-A564-8A5D55C91DDD}" dt="2024-02-06T10:35:22.918" v="81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52123596-3563-4175-A564-8A5D55C91DDD}" dt="2024-02-06T10:35:03.940" v="73" actId="14100"/>
          <ac:spMkLst>
            <pc:docMk/>
            <pc:sldMk cId="1009650064" sldId="304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35:06.852" v="74" actId="478"/>
          <ac:picMkLst>
            <pc:docMk/>
            <pc:sldMk cId="1009650064" sldId="304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52123596-3563-4175-A564-8A5D55C91DDD}" dt="2024-02-06T10:35:22.918" v="81" actId="1076"/>
          <ac:picMkLst>
            <pc:docMk/>
            <pc:sldMk cId="1009650064" sldId="304"/>
            <ac:picMk id="5" creationId="{5778ADFB-3C4D-ACC3-90D3-4FF8C721DBB2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40:31.599" v="95" actId="14100"/>
        <pc:sldMkLst>
          <pc:docMk/>
          <pc:sldMk cId="1423451285" sldId="305"/>
        </pc:sldMkLst>
        <pc:spChg chg="mod">
          <ac:chgData name="Ihor Aleksandrov" userId="c3051032-6b87-4db2-b257-777a0106fbd9" providerId="ADAL" clId="{52123596-3563-4175-A564-8A5D55C91DDD}" dt="2024-02-06T10:40:31.599" v="95" actId="14100"/>
          <ac:spMkLst>
            <pc:docMk/>
            <pc:sldMk cId="1423451285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40:14.821" v="90" actId="1076"/>
          <ac:picMkLst>
            <pc:docMk/>
            <pc:sldMk cId="1423451285" sldId="305"/>
            <ac:picMk id="4" creationId="{021428D3-D31E-C0EF-A5E0-C9ED01FFC4B9}"/>
          </ac:picMkLst>
        </pc:picChg>
        <pc:picChg chg="del">
          <ac:chgData name="Ihor Aleksandrov" userId="c3051032-6b87-4db2-b257-777a0106fbd9" providerId="ADAL" clId="{52123596-3563-4175-A564-8A5D55C91DDD}" dt="2024-02-06T10:40:10.069" v="88" actId="478"/>
          <ac:picMkLst>
            <pc:docMk/>
            <pc:sldMk cId="1423451285" sldId="305"/>
            <ac:picMk id="5" creationId="{5778ADFB-3C4D-ACC3-90D3-4FF8C721DBB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629557438" sldId="305"/>
        </pc:sldMkLst>
      </pc:sldChg>
      <pc:sldChg chg="add del">
        <pc:chgData name="Ihor Aleksandrov" userId="c3051032-6b87-4db2-b257-777a0106fbd9" providerId="ADAL" clId="{52123596-3563-4175-A564-8A5D55C91DDD}" dt="2024-02-06T10:40:01.004" v="86" actId="2890"/>
        <pc:sldMkLst>
          <pc:docMk/>
          <pc:sldMk cId="4220950736" sldId="305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90743272" sldId="306"/>
        </pc:sldMkLst>
      </pc:sldChg>
      <pc:sldChg chg="addSp delSp modSp add mod">
        <pc:chgData name="Ihor Aleksandrov" userId="c3051032-6b87-4db2-b257-777a0106fbd9" providerId="ADAL" clId="{52123596-3563-4175-A564-8A5D55C91DDD}" dt="2024-02-06T15:22:37.033" v="368" actId="1076"/>
        <pc:sldMkLst>
          <pc:docMk/>
          <pc:sldMk cId="1277769436" sldId="306"/>
        </pc:sldMkLst>
        <pc:spChg chg="mod">
          <ac:chgData name="Ihor Aleksandrov" userId="c3051032-6b87-4db2-b257-777a0106fbd9" providerId="ADAL" clId="{52123596-3563-4175-A564-8A5D55C91DDD}" dt="2024-02-06T10:42:42.043" v="101"/>
          <ac:spMkLst>
            <pc:docMk/>
            <pc:sldMk cId="1277769436" sldId="306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2:31.592" v="366" actId="478"/>
          <ac:spMkLst>
            <pc:docMk/>
            <pc:sldMk cId="1277769436" sldId="306"/>
            <ac:spMk id="5" creationId="{ACCC73A6-7C6C-747C-8B98-9328F498FE2D}"/>
          </ac:spMkLst>
        </pc:spChg>
        <pc:picChg chg="del">
          <ac:chgData name="Ihor Aleksandrov" userId="c3051032-6b87-4db2-b257-777a0106fbd9" providerId="ADAL" clId="{52123596-3563-4175-A564-8A5D55C91DDD}" dt="2024-02-06T10:42:25.741" v="97" actId="478"/>
          <ac:picMkLst>
            <pc:docMk/>
            <pc:sldMk cId="1277769436" sldId="306"/>
            <ac:picMk id="4" creationId="{021428D3-D31E-C0EF-A5E0-C9ED01FFC4B9}"/>
          </ac:picMkLst>
        </pc:picChg>
        <pc:picChg chg="add mod">
          <ac:chgData name="Ihor Aleksandrov" userId="c3051032-6b87-4db2-b257-777a0106fbd9" providerId="ADAL" clId="{52123596-3563-4175-A564-8A5D55C91DDD}" dt="2024-02-06T15:22:37.033" v="368" actId="1076"/>
          <ac:picMkLst>
            <pc:docMk/>
            <pc:sldMk cId="1277769436" sldId="306"/>
            <ac:picMk id="6" creationId="{9AC3E21E-76BC-398F-575D-F7AE2CDCB45B}"/>
          </ac:picMkLst>
        </pc:picChg>
      </pc:sldChg>
      <pc:sldChg chg="add del replId">
        <pc:chgData name="Ihor Aleksandrov" userId="c3051032-6b87-4db2-b257-777a0106fbd9" providerId="ADAL" clId="{52123596-3563-4175-A564-8A5D55C91DDD}" dt="2024-02-06T10:40:01.004" v="86" actId="2890"/>
        <pc:sldMkLst>
          <pc:docMk/>
          <pc:sldMk cId="1904878687" sldId="306"/>
        </pc:sldMkLst>
      </pc:sldChg>
      <pc:sldChg chg="modSp add mod ord">
        <pc:chgData name="Ihor Aleksandrov" userId="c3051032-6b87-4db2-b257-777a0106fbd9" providerId="ADAL" clId="{52123596-3563-4175-A564-8A5D55C91DDD}" dt="2024-02-06T10:44:47.482" v="116" actId="14100"/>
        <pc:sldMkLst>
          <pc:docMk/>
          <pc:sldMk cId="1227894835" sldId="307"/>
        </pc:sldMkLst>
        <pc:spChg chg="mod">
          <ac:chgData name="Ihor Aleksandrov" userId="c3051032-6b87-4db2-b257-777a0106fbd9" providerId="ADAL" clId="{52123596-3563-4175-A564-8A5D55C91DDD}" dt="2024-02-06T10:44:47.482" v="116" actId="14100"/>
          <ac:spMkLst>
            <pc:docMk/>
            <pc:sldMk cId="1227894835" sldId="307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07602535" sldId="307"/>
        </pc:sldMkLst>
      </pc:sldChg>
      <pc:sldChg chg="addSp delSp modSp add mod ord">
        <pc:chgData name="Ihor Aleksandrov" userId="c3051032-6b87-4db2-b257-777a0106fbd9" providerId="ADAL" clId="{52123596-3563-4175-A564-8A5D55C91DDD}" dt="2024-02-06T10:50:53.573" v="140"/>
        <pc:sldMkLst>
          <pc:docMk/>
          <pc:sldMk cId="334273888" sldId="308"/>
        </pc:sldMkLst>
        <pc:spChg chg="mod">
          <ac:chgData name="Ihor Aleksandrov" userId="c3051032-6b87-4db2-b257-777a0106fbd9" providerId="ADAL" clId="{52123596-3563-4175-A564-8A5D55C91DDD}" dt="2024-02-06T10:50:53.573" v="140"/>
          <ac:spMkLst>
            <pc:docMk/>
            <pc:sldMk cId="334273888" sldId="308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0:46:27.986" v="120" actId="478"/>
          <ac:spMkLst>
            <pc:docMk/>
            <pc:sldMk cId="334273888" sldId="308"/>
            <ac:spMk id="5" creationId="{ACCC73A6-7C6C-747C-8B98-9328F498FE2D}"/>
          </ac:spMkLst>
        </pc:spChg>
        <pc:picChg chg="add del mod">
          <ac:chgData name="Ihor Aleksandrov" userId="c3051032-6b87-4db2-b257-777a0106fbd9" providerId="ADAL" clId="{52123596-3563-4175-A564-8A5D55C91DDD}" dt="2024-02-06T10:46:32.879" v="123" actId="478"/>
          <ac:picMkLst>
            <pc:docMk/>
            <pc:sldMk cId="334273888" sldId="308"/>
            <ac:picMk id="4" creationId="{BC618859-322C-D1C9-63AC-E68693316EEB}"/>
          </ac:picMkLst>
        </pc:picChg>
        <pc:picChg chg="add del mod">
          <ac:chgData name="Ihor Aleksandrov" userId="c3051032-6b87-4db2-b257-777a0106fbd9" providerId="ADAL" clId="{52123596-3563-4175-A564-8A5D55C91DDD}" dt="2024-02-06T10:48:37.217" v="135" actId="478"/>
          <ac:picMkLst>
            <pc:docMk/>
            <pc:sldMk cId="334273888" sldId="308"/>
            <ac:picMk id="6" creationId="{19BC4C75-FA5B-D894-782D-FA61585E27B1}"/>
          </ac:picMkLst>
        </pc:picChg>
        <pc:picChg chg="add mod">
          <ac:chgData name="Ihor Aleksandrov" userId="c3051032-6b87-4db2-b257-777a0106fbd9" providerId="ADAL" clId="{52123596-3563-4175-A564-8A5D55C91DDD}" dt="2024-02-06T10:48:51.777" v="139" actId="1076"/>
          <ac:picMkLst>
            <pc:docMk/>
            <pc:sldMk cId="334273888" sldId="308"/>
            <ac:picMk id="8" creationId="{D20B0EF5-4F46-82A9-53CD-4951D4847A5B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44992822" sldId="30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628478381" sldId="309"/>
        </pc:sldMkLst>
      </pc:sldChg>
      <pc:sldChg chg="addSp delSp modSp add mod">
        <pc:chgData name="Ihor Aleksandrov" userId="c3051032-6b87-4db2-b257-777a0106fbd9" providerId="ADAL" clId="{52123596-3563-4175-A564-8A5D55C91DDD}" dt="2024-02-06T10:51:53.118" v="146" actId="1076"/>
        <pc:sldMkLst>
          <pc:docMk/>
          <pc:sldMk cId="2321540320" sldId="309"/>
        </pc:sldMkLst>
        <pc:spChg chg="mod">
          <ac:chgData name="Ihor Aleksandrov" userId="c3051032-6b87-4db2-b257-777a0106fbd9" providerId="ADAL" clId="{52123596-3563-4175-A564-8A5D55C91DDD}" dt="2024-02-06T10:51:33.701" v="142"/>
          <ac:spMkLst>
            <pc:docMk/>
            <pc:sldMk cId="2321540320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51:53.118" v="146" actId="1076"/>
          <ac:picMkLst>
            <pc:docMk/>
            <pc:sldMk cId="2321540320" sldId="309"/>
            <ac:picMk id="4" creationId="{793D4E07-B981-C4D0-5F29-F9D27EAA31E6}"/>
          </ac:picMkLst>
        </pc:picChg>
        <pc:picChg chg="del">
          <ac:chgData name="Ihor Aleksandrov" userId="c3051032-6b87-4db2-b257-777a0106fbd9" providerId="ADAL" clId="{52123596-3563-4175-A564-8A5D55C91DDD}" dt="2024-02-06T10:51:35.239" v="143" actId="478"/>
          <ac:picMkLst>
            <pc:docMk/>
            <pc:sldMk cId="2321540320" sldId="309"/>
            <ac:picMk id="8" creationId="{D20B0EF5-4F46-82A9-53CD-4951D4847A5B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58:09.065" v="154" actId="1076"/>
        <pc:sldMkLst>
          <pc:docMk/>
          <pc:sldMk cId="34011896" sldId="310"/>
        </pc:sldMkLst>
        <pc:spChg chg="mod">
          <ac:chgData name="Ihor Aleksandrov" userId="c3051032-6b87-4db2-b257-777a0106fbd9" providerId="ADAL" clId="{52123596-3563-4175-A564-8A5D55C91DDD}" dt="2024-02-06T10:57:50.540" v="148"/>
          <ac:spMkLst>
            <pc:docMk/>
            <pc:sldMk cId="34011896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58:01.886" v="149" actId="478"/>
          <ac:picMkLst>
            <pc:docMk/>
            <pc:sldMk cId="34011896" sldId="310"/>
            <ac:picMk id="4" creationId="{793D4E07-B981-C4D0-5F29-F9D27EAA31E6}"/>
          </ac:picMkLst>
        </pc:picChg>
        <pc:picChg chg="add mod">
          <ac:chgData name="Ihor Aleksandrov" userId="c3051032-6b87-4db2-b257-777a0106fbd9" providerId="ADAL" clId="{52123596-3563-4175-A564-8A5D55C91DDD}" dt="2024-02-06T10:58:09.065" v="154" actId="1076"/>
          <ac:picMkLst>
            <pc:docMk/>
            <pc:sldMk cId="34011896" sldId="310"/>
            <ac:picMk id="6" creationId="{5D9CD87C-47C8-077C-99DC-0E6F3E29334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050358783" sldId="31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06060696" sldId="311"/>
        </pc:sldMkLst>
      </pc:sldChg>
      <pc:sldChg chg="addSp delSp modSp add mod">
        <pc:chgData name="Ihor Aleksandrov" userId="c3051032-6b87-4db2-b257-777a0106fbd9" providerId="ADAL" clId="{52123596-3563-4175-A564-8A5D55C91DDD}" dt="2024-02-06T11:06:46.473" v="184" actId="29295"/>
        <pc:sldMkLst>
          <pc:docMk/>
          <pc:sldMk cId="653307250" sldId="311"/>
        </pc:sldMkLst>
        <pc:spChg chg="mod">
          <ac:chgData name="Ihor Aleksandrov" userId="c3051032-6b87-4db2-b257-777a0106fbd9" providerId="ADAL" clId="{52123596-3563-4175-A564-8A5D55C91DDD}" dt="2024-02-06T11:04:42.043" v="171" actId="20577"/>
          <ac:spMkLst>
            <pc:docMk/>
            <pc:sldMk cId="653307250" sldId="311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05:28.896" v="176" actId="22"/>
          <ac:spMkLst>
            <pc:docMk/>
            <pc:sldMk cId="653307250" sldId="311"/>
            <ac:spMk id="7" creationId="{E0A6A6DF-1704-DB3E-F6DC-89682479F585}"/>
          </ac:spMkLst>
        </pc:spChg>
        <pc:picChg chg="add del">
          <ac:chgData name="Ihor Aleksandrov" userId="c3051032-6b87-4db2-b257-777a0106fbd9" providerId="ADAL" clId="{52123596-3563-4175-A564-8A5D55C91DDD}" dt="2024-02-06T11:04:57.545" v="174" actId="478"/>
          <ac:picMkLst>
            <pc:docMk/>
            <pc:sldMk cId="653307250" sldId="311"/>
            <ac:picMk id="4" creationId="{6DA9958B-2842-BCCB-530F-756C91E45230}"/>
          </ac:picMkLst>
        </pc:picChg>
        <pc:picChg chg="del">
          <ac:chgData name="Ihor Aleksandrov" userId="c3051032-6b87-4db2-b257-777a0106fbd9" providerId="ADAL" clId="{52123596-3563-4175-A564-8A5D55C91DDD}" dt="2024-02-06T11:04:52.338" v="172" actId="478"/>
          <ac:picMkLst>
            <pc:docMk/>
            <pc:sldMk cId="653307250" sldId="311"/>
            <ac:picMk id="6" creationId="{5D9CD87C-47C8-077C-99DC-0E6F3E293342}"/>
          </ac:picMkLst>
        </pc:picChg>
        <pc:picChg chg="add mod">
          <ac:chgData name="Ihor Aleksandrov" userId="c3051032-6b87-4db2-b257-777a0106fbd9" providerId="ADAL" clId="{52123596-3563-4175-A564-8A5D55C91DDD}" dt="2024-02-06T11:06:46.473" v="184" actId="29295"/>
          <ac:picMkLst>
            <pc:docMk/>
            <pc:sldMk cId="653307250" sldId="311"/>
            <ac:picMk id="9" creationId="{E260C700-0728-4B0C-04AD-221C6FF6F900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1:37:12.558" v="209" actId="1076"/>
        <pc:sldMkLst>
          <pc:docMk/>
          <pc:sldMk cId="1804946696" sldId="312"/>
        </pc:sldMkLst>
        <pc:spChg chg="mod">
          <ac:chgData name="Ihor Aleksandrov" userId="c3051032-6b87-4db2-b257-777a0106fbd9" providerId="ADAL" clId="{52123596-3563-4175-A564-8A5D55C91DDD}" dt="2024-02-06T11:36:54.732" v="203" actId="20577"/>
          <ac:spMkLst>
            <pc:docMk/>
            <pc:sldMk cId="1804946696" sldId="312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36:52.758" v="201" actId="22"/>
          <ac:spMkLst>
            <pc:docMk/>
            <pc:sldMk cId="1804946696" sldId="312"/>
            <ac:spMk id="5" creationId="{CAF2B760-1E1C-8DD1-6ACA-D952C3FAFB0C}"/>
          </ac:spMkLst>
        </pc:spChg>
        <pc:picChg chg="add mod">
          <ac:chgData name="Ihor Aleksandrov" userId="c3051032-6b87-4db2-b257-777a0106fbd9" providerId="ADAL" clId="{52123596-3563-4175-A564-8A5D55C91DDD}" dt="2024-02-06T11:37:12.558" v="209" actId="1076"/>
          <ac:picMkLst>
            <pc:docMk/>
            <pc:sldMk cId="1804946696" sldId="312"/>
            <ac:picMk id="6" creationId="{F8CEA80B-C5B4-D8CA-A6C3-D56234D6C238}"/>
          </ac:picMkLst>
        </pc:picChg>
        <pc:picChg chg="del">
          <ac:chgData name="Ihor Aleksandrov" userId="c3051032-6b87-4db2-b257-777a0106fbd9" providerId="ADAL" clId="{52123596-3563-4175-A564-8A5D55C91DDD}" dt="2024-02-06T11:36:57.614" v="204" actId="478"/>
          <ac:picMkLst>
            <pc:docMk/>
            <pc:sldMk cId="1804946696" sldId="312"/>
            <ac:picMk id="9" creationId="{E260C700-0728-4B0C-04AD-221C6FF6F90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580708111" sldId="31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798856435" sldId="313"/>
        </pc:sldMkLst>
      </pc:sldChg>
      <pc:sldChg chg="addSp delSp modSp add mod">
        <pc:chgData name="Ihor Aleksandrov" userId="c3051032-6b87-4db2-b257-777a0106fbd9" providerId="ADAL" clId="{52123596-3563-4175-A564-8A5D55C91DDD}" dt="2024-02-06T11:41:50.052" v="239" actId="1076"/>
        <pc:sldMkLst>
          <pc:docMk/>
          <pc:sldMk cId="3496285868" sldId="313"/>
        </pc:sldMkLst>
        <pc:spChg chg="mod">
          <ac:chgData name="Ihor Aleksandrov" userId="c3051032-6b87-4db2-b257-777a0106fbd9" providerId="ADAL" clId="{52123596-3563-4175-A564-8A5D55C91DDD}" dt="2024-02-06T11:41:29.635" v="233" actId="20577"/>
          <ac:spMkLst>
            <pc:docMk/>
            <pc:sldMk cId="3496285868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1:50.052" v="239" actId="1076"/>
          <ac:picMkLst>
            <pc:docMk/>
            <pc:sldMk cId="3496285868" sldId="313"/>
            <ac:picMk id="5" creationId="{74DC6F24-1F87-BE91-36FD-E12762674699}"/>
          </ac:picMkLst>
        </pc:picChg>
        <pc:picChg chg="del">
          <ac:chgData name="Ihor Aleksandrov" userId="c3051032-6b87-4db2-b257-777a0106fbd9" providerId="ADAL" clId="{52123596-3563-4175-A564-8A5D55C91DDD}" dt="2024-02-06T11:41:42.685" v="234" actId="478"/>
          <ac:picMkLst>
            <pc:docMk/>
            <pc:sldMk cId="3496285868" sldId="313"/>
            <ac:picMk id="6" creationId="{F8CEA80B-C5B4-D8CA-A6C3-D56234D6C238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385670279" sldId="314"/>
        </pc:sldMkLst>
      </pc:sldChg>
      <pc:sldChg chg="addSp delSp modSp add mod">
        <pc:chgData name="Ihor Aleksandrov" userId="c3051032-6b87-4db2-b257-777a0106fbd9" providerId="ADAL" clId="{52123596-3563-4175-A564-8A5D55C91DDD}" dt="2024-02-06T11:46:04.112" v="244" actId="1076"/>
        <pc:sldMkLst>
          <pc:docMk/>
          <pc:sldMk cId="1734720249" sldId="314"/>
        </pc:sldMkLst>
        <pc:spChg chg="mod">
          <ac:chgData name="Ihor Aleksandrov" userId="c3051032-6b87-4db2-b257-777a0106fbd9" providerId="ADAL" clId="{52123596-3563-4175-A564-8A5D55C91DDD}" dt="2024-02-06T11:45:34.013" v="241"/>
          <ac:spMkLst>
            <pc:docMk/>
            <pc:sldMk cId="173472024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6:04.112" v="244" actId="1076"/>
          <ac:picMkLst>
            <pc:docMk/>
            <pc:sldMk cId="1734720249" sldId="314"/>
            <ac:picMk id="4" creationId="{A6A4042D-9FBE-A630-40CC-A4F69DBE0871}"/>
          </ac:picMkLst>
        </pc:picChg>
        <pc:picChg chg="del">
          <ac:chgData name="Ihor Aleksandrov" userId="c3051032-6b87-4db2-b257-777a0106fbd9" providerId="ADAL" clId="{52123596-3563-4175-A564-8A5D55C91DDD}" dt="2024-02-06T11:46:00.423" v="242" actId="478"/>
          <ac:picMkLst>
            <pc:docMk/>
            <pc:sldMk cId="1734720249" sldId="314"/>
            <ac:picMk id="5" creationId="{74DC6F24-1F87-BE91-36FD-E12762674699}"/>
          </ac:picMkLst>
        </pc:picChg>
      </pc:sldChg>
      <pc:sldChg chg="modSp del mod">
        <pc:chgData name="Ihor Aleksandrov" userId="c3051032-6b87-4db2-b257-777a0106fbd9" providerId="ADAL" clId="{52123596-3563-4175-A564-8A5D55C91DDD}" dt="2024-02-06T10:36:26.430" v="83" actId="47"/>
        <pc:sldMkLst>
          <pc:docMk/>
          <pc:sldMk cId="2634595727" sldId="315"/>
        </pc:sldMkLst>
        <pc:spChg chg="mod">
          <ac:chgData name="Ihor Aleksandrov" userId="c3051032-6b87-4db2-b257-777a0106fbd9" providerId="ADAL" clId="{52123596-3563-4175-A564-8A5D55C91DDD}" dt="2024-02-06T10:28:05.002" v="26" actId="27636"/>
          <ac:spMkLst>
            <pc:docMk/>
            <pc:sldMk cId="2634595727" sldId="315"/>
            <ac:spMk id="4" creationId="{C99D0D71-05C2-1881-DCFB-D99C1C10CBB8}"/>
          </ac:spMkLst>
        </pc:spChg>
      </pc:sldChg>
      <pc:sldChg chg="addSp delSp modSp add mod">
        <pc:chgData name="Ihor Aleksandrov" userId="c3051032-6b87-4db2-b257-777a0106fbd9" providerId="ADAL" clId="{52123596-3563-4175-A564-8A5D55C91DDD}" dt="2024-02-06T11:53:22.413" v="250" actId="1076"/>
        <pc:sldMkLst>
          <pc:docMk/>
          <pc:sldMk cId="2948557114" sldId="315"/>
        </pc:sldMkLst>
        <pc:spChg chg="mod">
          <ac:chgData name="Ihor Aleksandrov" userId="c3051032-6b87-4db2-b257-777a0106fbd9" providerId="ADAL" clId="{52123596-3563-4175-A564-8A5D55C91DDD}" dt="2024-02-06T11:53:06.010" v="246"/>
          <ac:spMkLst>
            <pc:docMk/>
            <pc:sldMk cId="2948557114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1:53:08.797" v="247" actId="478"/>
          <ac:picMkLst>
            <pc:docMk/>
            <pc:sldMk cId="2948557114" sldId="315"/>
            <ac:picMk id="4" creationId="{A6A4042D-9FBE-A630-40CC-A4F69DBE0871}"/>
          </ac:picMkLst>
        </pc:picChg>
        <pc:picChg chg="add mod">
          <ac:chgData name="Ihor Aleksandrov" userId="c3051032-6b87-4db2-b257-777a0106fbd9" providerId="ADAL" clId="{52123596-3563-4175-A564-8A5D55C91DDD}" dt="2024-02-06T11:53:22.413" v="250" actId="1076"/>
          <ac:picMkLst>
            <pc:docMk/>
            <pc:sldMk cId="2948557114" sldId="315"/>
            <ac:picMk id="5" creationId="{4C4A4B5F-7601-22EC-938C-F9653F85C0A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7898339" sldId="316"/>
        </pc:sldMkLst>
      </pc:sldChg>
      <pc:sldChg chg="addSp delSp modSp add mod">
        <pc:chgData name="Ihor Aleksandrov" userId="c3051032-6b87-4db2-b257-777a0106fbd9" providerId="ADAL" clId="{52123596-3563-4175-A564-8A5D55C91DDD}" dt="2024-02-06T13:34:43.516" v="258"/>
        <pc:sldMkLst>
          <pc:docMk/>
          <pc:sldMk cId="1507316386" sldId="316"/>
        </pc:sldMkLst>
        <pc:spChg chg="mod">
          <ac:chgData name="Ihor Aleksandrov" userId="c3051032-6b87-4db2-b257-777a0106fbd9" providerId="ADAL" clId="{52123596-3563-4175-A564-8A5D55C91DDD}" dt="2024-02-06T13:34:43.516" v="258"/>
          <ac:spMkLst>
            <pc:docMk/>
            <pc:sldMk cId="1507316386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3:34:24.521" v="255" actId="1076"/>
          <ac:picMkLst>
            <pc:docMk/>
            <pc:sldMk cId="1507316386" sldId="316"/>
            <ac:picMk id="4" creationId="{482BC391-F389-6BF0-55F8-59806335B3E0}"/>
          </ac:picMkLst>
        </pc:picChg>
        <pc:picChg chg="del">
          <ac:chgData name="Ihor Aleksandrov" userId="c3051032-6b87-4db2-b257-777a0106fbd9" providerId="ADAL" clId="{52123596-3563-4175-A564-8A5D55C91DDD}" dt="2024-02-06T13:34:17.799" v="252" actId="478"/>
          <ac:picMkLst>
            <pc:docMk/>
            <pc:sldMk cId="1507316386" sldId="316"/>
            <ac:picMk id="5" creationId="{4C4A4B5F-7601-22EC-938C-F9653F85C0A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38:49.194" v="271"/>
        <pc:sldMkLst>
          <pc:docMk/>
          <pc:sldMk cId="2174145888" sldId="317"/>
        </pc:sldMkLst>
        <pc:spChg chg="mod">
          <ac:chgData name="Ihor Aleksandrov" userId="c3051032-6b87-4db2-b257-777a0106fbd9" providerId="ADAL" clId="{52123596-3563-4175-A564-8A5D55C91DDD}" dt="2024-02-06T13:38:49.194" v="271"/>
          <ac:spMkLst>
            <pc:docMk/>
            <pc:sldMk cId="2174145888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3:37:53.761" v="262" actId="478"/>
          <ac:picMkLst>
            <pc:docMk/>
            <pc:sldMk cId="2174145888" sldId="317"/>
            <ac:picMk id="4" creationId="{482BC391-F389-6BF0-55F8-59806335B3E0}"/>
          </ac:picMkLst>
        </pc:picChg>
        <pc:picChg chg="add mod">
          <ac:chgData name="Ihor Aleksandrov" userId="c3051032-6b87-4db2-b257-777a0106fbd9" providerId="ADAL" clId="{52123596-3563-4175-A564-8A5D55C91DDD}" dt="2024-02-06T13:38:09.973" v="268" actId="1076"/>
          <ac:picMkLst>
            <pc:docMk/>
            <pc:sldMk cId="2174145888" sldId="317"/>
            <ac:picMk id="5" creationId="{9336CCC0-9CC4-94FD-D01D-5876C6F418E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89025171" sldId="317"/>
        </pc:sldMkLst>
      </pc:sldChg>
      <pc:sldChg chg="add del">
        <pc:chgData name="Ihor Aleksandrov" userId="c3051032-6b87-4db2-b257-777a0106fbd9" providerId="ADAL" clId="{52123596-3563-4175-A564-8A5D55C91DDD}" dt="2024-02-06T13:37:51.672" v="261" actId="2890"/>
        <pc:sldMkLst>
          <pc:docMk/>
          <pc:sldMk cId="2949598044" sldId="318"/>
        </pc:sldMkLst>
      </pc:sldChg>
      <pc:sldChg chg="addSp delSp modSp add mod">
        <pc:chgData name="Ihor Aleksandrov" userId="c3051032-6b87-4db2-b257-777a0106fbd9" providerId="ADAL" clId="{52123596-3563-4175-A564-8A5D55C91DDD}" dt="2024-02-06T13:42:12.655" v="289" actId="20577"/>
        <pc:sldMkLst>
          <pc:docMk/>
          <pc:sldMk cId="3002130769" sldId="318"/>
        </pc:sldMkLst>
        <pc:spChg chg="mod">
          <ac:chgData name="Ihor Aleksandrov" userId="c3051032-6b87-4db2-b257-777a0106fbd9" providerId="ADAL" clId="{52123596-3563-4175-A564-8A5D55C91DDD}" dt="2024-02-06T13:42:12.655" v="289" actId="20577"/>
          <ac:spMkLst>
            <pc:docMk/>
            <pc:sldMk cId="3002130769" sldId="31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52123596-3563-4175-A564-8A5D55C91DDD}" dt="2024-02-06T13:41:33.648" v="275" actId="478"/>
          <ac:picMkLst>
            <pc:docMk/>
            <pc:sldMk cId="3002130769" sldId="318"/>
            <ac:picMk id="4" creationId="{EE6B96D5-50E5-0772-8F70-37BEE50EFB86}"/>
          </ac:picMkLst>
        </pc:picChg>
        <pc:picChg chg="del">
          <ac:chgData name="Ihor Aleksandrov" userId="c3051032-6b87-4db2-b257-777a0106fbd9" providerId="ADAL" clId="{52123596-3563-4175-A564-8A5D55C91DDD}" dt="2024-02-06T13:41:29.546" v="273" actId="21"/>
          <ac:picMkLst>
            <pc:docMk/>
            <pc:sldMk cId="3002130769" sldId="318"/>
            <ac:picMk id="5" creationId="{9336CCC0-9CC4-94FD-D01D-5876C6F418E0}"/>
          </ac:picMkLst>
        </pc:picChg>
        <pc:picChg chg="add mod">
          <ac:chgData name="Ihor Aleksandrov" userId="c3051032-6b87-4db2-b257-777a0106fbd9" providerId="ADAL" clId="{52123596-3563-4175-A564-8A5D55C91DDD}" dt="2024-02-06T13:41:44.812" v="278" actId="1076"/>
          <ac:picMkLst>
            <pc:docMk/>
            <pc:sldMk cId="3002130769" sldId="318"/>
            <ac:picMk id="6" creationId="{79977ACE-986A-BBED-AFD8-13FBE71D9E6C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962432003" sldId="31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453833506" sldId="319"/>
        </pc:sldMkLst>
      </pc:sldChg>
      <pc:sldChg chg="addSp delSp modSp add mod">
        <pc:chgData name="Ihor Aleksandrov" userId="c3051032-6b87-4db2-b257-777a0106fbd9" providerId="ADAL" clId="{52123596-3563-4175-A564-8A5D55C91DDD}" dt="2024-02-06T15:21:40.915" v="363" actId="1076"/>
        <pc:sldMkLst>
          <pc:docMk/>
          <pc:sldMk cId="2646446178" sldId="319"/>
        </pc:sldMkLst>
        <pc:spChg chg="mod">
          <ac:chgData name="Ihor Aleksandrov" userId="c3051032-6b87-4db2-b257-777a0106fbd9" providerId="ADAL" clId="{52123596-3563-4175-A564-8A5D55C91DDD}" dt="2024-02-06T13:48:43.013" v="310" actId="14100"/>
          <ac:spMkLst>
            <pc:docMk/>
            <pc:sldMk cId="2646446178" sldId="319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1:34.102" v="360" actId="478"/>
          <ac:spMkLst>
            <pc:docMk/>
            <pc:sldMk cId="2646446178" sldId="319"/>
            <ac:spMk id="4" creationId="{544AE0A2-4260-8954-0A78-A50BC4C6E015}"/>
          </ac:spMkLst>
        </pc:spChg>
        <pc:picChg chg="add mod">
          <ac:chgData name="Ihor Aleksandrov" userId="c3051032-6b87-4db2-b257-777a0106fbd9" providerId="ADAL" clId="{52123596-3563-4175-A564-8A5D55C91DDD}" dt="2024-02-06T15:21:40.915" v="363" actId="1076"/>
          <ac:picMkLst>
            <pc:docMk/>
            <pc:sldMk cId="2646446178" sldId="319"/>
            <ac:picMk id="5" creationId="{29F5F22D-C619-55D0-3B12-7C50480C67BE}"/>
          </ac:picMkLst>
        </pc:picChg>
        <pc:picChg chg="del">
          <ac:chgData name="Ihor Aleksandrov" userId="c3051032-6b87-4db2-b257-777a0106fbd9" providerId="ADAL" clId="{52123596-3563-4175-A564-8A5D55C91DDD}" dt="2024-02-06T13:49:20.393" v="311" actId="478"/>
          <ac:picMkLst>
            <pc:docMk/>
            <pc:sldMk cId="2646446178" sldId="319"/>
            <ac:picMk id="6" creationId="{79977ACE-986A-BBED-AFD8-13FBE71D9E6C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53:58.854" v="332" actId="1076"/>
        <pc:sldMkLst>
          <pc:docMk/>
          <pc:sldMk cId="2008541574" sldId="320"/>
        </pc:sldMkLst>
        <pc:spChg chg="mod">
          <ac:chgData name="Ihor Aleksandrov" userId="c3051032-6b87-4db2-b257-777a0106fbd9" providerId="ADAL" clId="{52123596-3563-4175-A564-8A5D55C91DDD}" dt="2024-02-06T13:52:37.760" v="322" actId="6549"/>
          <ac:spMkLst>
            <pc:docMk/>
            <pc:sldMk cId="2008541574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3:53:05.731" v="323" actId="478"/>
          <ac:spMkLst>
            <pc:docMk/>
            <pc:sldMk cId="2008541574" sldId="320"/>
            <ac:spMk id="4" creationId="{544AE0A2-4260-8954-0A78-A50BC4C6E015}"/>
          </ac:spMkLst>
        </pc:spChg>
        <pc:picChg chg="add del">
          <ac:chgData name="Ihor Aleksandrov" userId="c3051032-6b87-4db2-b257-777a0106fbd9" providerId="ADAL" clId="{52123596-3563-4175-A564-8A5D55C91DDD}" dt="2024-02-06T13:53:10.387" v="325" actId="478"/>
          <ac:picMkLst>
            <pc:docMk/>
            <pc:sldMk cId="2008541574" sldId="320"/>
            <ac:picMk id="5" creationId="{65DC360A-A696-F398-2732-33422FAE1630}"/>
          </ac:picMkLst>
        </pc:picChg>
        <pc:picChg chg="add del">
          <ac:chgData name="Ihor Aleksandrov" userId="c3051032-6b87-4db2-b257-777a0106fbd9" providerId="ADAL" clId="{52123596-3563-4175-A564-8A5D55C91DDD}" dt="2024-02-06T13:53:31.788" v="327" actId="478"/>
          <ac:picMkLst>
            <pc:docMk/>
            <pc:sldMk cId="2008541574" sldId="320"/>
            <ac:picMk id="6" creationId="{AB0D468E-1329-4622-0652-5408D50B37D1}"/>
          </ac:picMkLst>
        </pc:picChg>
        <pc:picChg chg="add mod">
          <ac:chgData name="Ihor Aleksandrov" userId="c3051032-6b87-4db2-b257-777a0106fbd9" providerId="ADAL" clId="{52123596-3563-4175-A564-8A5D55C91DDD}" dt="2024-02-06T13:53:58.854" v="332" actId="1076"/>
          <ac:picMkLst>
            <pc:docMk/>
            <pc:sldMk cId="2008541574" sldId="320"/>
            <ac:picMk id="7" creationId="{B49FC276-F22B-098D-90A8-0BC32ECFB3F1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046445197" sldId="32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32551928" sldId="321"/>
        </pc:sldMkLst>
      </pc:sldChg>
      <pc:sldChg chg="addSp delSp modSp add mod">
        <pc:chgData name="Ihor Aleksandrov" userId="c3051032-6b87-4db2-b257-777a0106fbd9" providerId="ADAL" clId="{52123596-3563-4175-A564-8A5D55C91DDD}" dt="2024-02-06T13:59:48.356" v="343" actId="1076"/>
        <pc:sldMkLst>
          <pc:docMk/>
          <pc:sldMk cId="2079661106" sldId="321"/>
        </pc:sldMkLst>
        <pc:spChg chg="add del mod">
          <ac:chgData name="Ihor Aleksandrov" userId="c3051032-6b87-4db2-b257-777a0106fbd9" providerId="ADAL" clId="{52123596-3563-4175-A564-8A5D55C91DDD}" dt="2024-02-06T13:58:59.535" v="337" actId="478"/>
          <ac:spMkLst>
            <pc:docMk/>
            <pc:sldMk cId="2079661106" sldId="321"/>
            <ac:spMk id="5" creationId="{B8ED238F-A2EE-EAB6-4327-AA778C031AC7}"/>
          </ac:spMkLst>
        </pc:spChg>
        <pc:picChg chg="add del">
          <ac:chgData name="Ihor Aleksandrov" userId="c3051032-6b87-4db2-b257-777a0106fbd9" providerId="ADAL" clId="{52123596-3563-4175-A564-8A5D55C91DDD}" dt="2024-02-06T13:59:10.639" v="339" actId="478"/>
          <ac:picMkLst>
            <pc:docMk/>
            <pc:sldMk cId="2079661106" sldId="321"/>
            <ac:picMk id="6" creationId="{62DA28AA-079C-BB7A-FC28-EAC064B192C1}"/>
          </ac:picMkLst>
        </pc:picChg>
        <pc:picChg chg="del">
          <ac:chgData name="Ihor Aleksandrov" userId="c3051032-6b87-4db2-b257-777a0106fbd9" providerId="ADAL" clId="{52123596-3563-4175-A564-8A5D55C91DDD}" dt="2024-02-06T13:58:54.696" v="334" actId="478"/>
          <ac:picMkLst>
            <pc:docMk/>
            <pc:sldMk cId="2079661106" sldId="321"/>
            <ac:picMk id="7" creationId="{B49FC276-F22B-098D-90A8-0BC32ECFB3F1}"/>
          </ac:picMkLst>
        </pc:picChg>
        <pc:picChg chg="add mod">
          <ac:chgData name="Ihor Aleksandrov" userId="c3051032-6b87-4db2-b257-777a0106fbd9" providerId="ADAL" clId="{52123596-3563-4175-A564-8A5D55C91DDD}" dt="2024-02-06T13:59:48.356" v="343" actId="1076"/>
          <ac:picMkLst>
            <pc:docMk/>
            <pc:sldMk cId="2079661106" sldId="321"/>
            <ac:picMk id="9" creationId="{9C723457-B62E-BE55-EEEB-87888E51BED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5:19:34.852" v="359" actId="1076"/>
        <pc:sldMkLst>
          <pc:docMk/>
          <pc:sldMk cId="129948205" sldId="322"/>
        </pc:sldMkLst>
        <pc:spChg chg="mod">
          <ac:chgData name="Ihor Aleksandrov" userId="c3051032-6b87-4db2-b257-777a0106fbd9" providerId="ADAL" clId="{52123596-3563-4175-A564-8A5D55C91DDD}" dt="2024-02-06T15:16:22.796" v="348" actId="20577"/>
          <ac:spMkLst>
            <pc:docMk/>
            <pc:sldMk cId="129948205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52123596-3563-4175-A564-8A5D55C91DDD}" dt="2024-02-06T15:17:30.690" v="351"/>
          <ac:picMkLst>
            <pc:docMk/>
            <pc:sldMk cId="129948205" sldId="322"/>
            <ac:picMk id="4" creationId="{DE11E9BC-8D67-B367-3D43-07A7564DFF9E}"/>
          </ac:picMkLst>
        </pc:picChg>
        <pc:picChg chg="add del">
          <ac:chgData name="Ihor Aleksandrov" userId="c3051032-6b87-4db2-b257-777a0106fbd9" providerId="ADAL" clId="{52123596-3563-4175-A564-8A5D55C91DDD}" dt="2024-02-06T15:19:15.112" v="353" actId="478"/>
          <ac:picMkLst>
            <pc:docMk/>
            <pc:sldMk cId="129948205" sldId="322"/>
            <ac:picMk id="5" creationId="{2BE3B931-C1B1-F87D-D840-46FEC86B89FF}"/>
          </ac:picMkLst>
        </pc:picChg>
        <pc:picChg chg="add mod">
          <ac:chgData name="Ihor Aleksandrov" userId="c3051032-6b87-4db2-b257-777a0106fbd9" providerId="ADAL" clId="{52123596-3563-4175-A564-8A5D55C91DDD}" dt="2024-02-06T15:19:34.852" v="359" actId="1076"/>
          <ac:picMkLst>
            <pc:docMk/>
            <pc:sldMk cId="129948205" sldId="322"/>
            <ac:picMk id="7" creationId="{FA4F650A-3AB0-7A1F-73EC-9B6D623F077F}"/>
          </ac:picMkLst>
        </pc:picChg>
        <pc:picChg chg="del">
          <ac:chgData name="Ihor Aleksandrov" userId="c3051032-6b87-4db2-b257-777a0106fbd9" providerId="ADAL" clId="{52123596-3563-4175-A564-8A5D55C91DDD}" dt="2024-02-06T15:16:25.957" v="349" actId="478"/>
          <ac:picMkLst>
            <pc:docMk/>
            <pc:sldMk cId="129948205" sldId="322"/>
            <ac:picMk id="9" creationId="{9C723457-B62E-BE55-EEEB-87888E51BED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56048852" sldId="32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857131316" sldId="323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026488598" sldId="324"/>
        </pc:sldMkLst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87F444D9-AB70-4B82-9739-5BD0D13BB243}"/>
    <pc:docChg chg="undo custSel addSld delSld modSld sldOrd delSection modSection">
      <pc:chgData name="Ihor Aleksandrov" userId="c3051032-6b87-4db2-b257-777a0106fbd9" providerId="ADAL" clId="{87F444D9-AB70-4B82-9739-5BD0D13BB243}" dt="2024-02-08T09:14:45.665" v="258" actId="14100"/>
      <pc:docMkLst>
        <pc:docMk/>
      </pc:docMkLst>
      <pc:sldChg chg="modSp mod">
        <pc:chgData name="Ihor Aleksandrov" userId="c3051032-6b87-4db2-b257-777a0106fbd9" providerId="ADAL" clId="{87F444D9-AB70-4B82-9739-5BD0D13BB243}" dt="2024-02-07T14:33:46.131" v="2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87F444D9-AB70-4B82-9739-5BD0D13BB243}" dt="2024-02-07T14:33:46.131" v="2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modSp mod">
        <pc:chgData name="Ihor Aleksandrov" userId="c3051032-6b87-4db2-b257-777a0106fbd9" providerId="ADAL" clId="{87F444D9-AB70-4B82-9739-5BD0D13BB243}" dt="2024-02-07T14:20:52.069" v="0"/>
        <pc:sldMkLst>
          <pc:docMk/>
          <pc:sldMk cId="2052164358" sldId="302"/>
        </pc:sldMkLst>
        <pc:spChg chg="mod">
          <ac:chgData name="Ihor Aleksandrov" userId="c3051032-6b87-4db2-b257-777a0106fbd9" providerId="ADAL" clId="{87F444D9-AB70-4B82-9739-5BD0D13BB243}" dt="2024-02-07T14:20:52.069" v="0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87F444D9-AB70-4B82-9739-5BD0D13BB243}" dt="2024-02-08T09:14:45.665" v="258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87F444D9-AB70-4B82-9739-5BD0D13BB243}" dt="2024-02-08T09:14:45.665" v="258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87F444D9-AB70-4B82-9739-5BD0D13BB243}" dt="2024-02-07T15:13:48.903" v="20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87F444D9-AB70-4B82-9739-5BD0D13BB243}" dt="2024-02-07T15:10:58.738" v="10" actId="14100"/>
          <ac:spMkLst>
            <pc:docMk/>
            <pc:sldMk cId="1009650064" sldId="304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7T15:11:40.637" v="12" actId="478"/>
          <ac:picMkLst>
            <pc:docMk/>
            <pc:sldMk cId="1009650064" sldId="304"/>
            <ac:picMk id="4" creationId="{95C7DAB7-2ACB-4183-69B0-9D9E0AC2F4CA}"/>
          </ac:picMkLst>
        </pc:picChg>
        <pc:picChg chg="del">
          <ac:chgData name="Ihor Aleksandrov" userId="c3051032-6b87-4db2-b257-777a0106fbd9" providerId="ADAL" clId="{87F444D9-AB70-4B82-9739-5BD0D13BB243}" dt="2024-02-07T14:34:07.636" v="4" actId="478"/>
          <ac:picMkLst>
            <pc:docMk/>
            <pc:sldMk cId="1009650064" sldId="304"/>
            <ac:picMk id="5" creationId="{5778ADFB-3C4D-ACC3-90D3-4FF8C721DBB2}"/>
          </ac:picMkLst>
        </pc:picChg>
        <pc:picChg chg="add del mod">
          <ac:chgData name="Ihor Aleksandrov" userId="c3051032-6b87-4db2-b257-777a0106fbd9" providerId="ADAL" clId="{87F444D9-AB70-4B82-9739-5BD0D13BB243}" dt="2024-02-07T15:13:18.102" v="17" actId="478"/>
          <ac:picMkLst>
            <pc:docMk/>
            <pc:sldMk cId="1009650064" sldId="304"/>
            <ac:picMk id="7" creationId="{624AABE4-93B0-3165-9739-24B039F7C084}"/>
          </ac:picMkLst>
        </pc:picChg>
        <pc:picChg chg="add mod">
          <ac:chgData name="Ihor Aleksandrov" userId="c3051032-6b87-4db2-b257-777a0106fbd9" providerId="ADAL" clId="{87F444D9-AB70-4B82-9739-5BD0D13BB243}" dt="2024-02-07T15:13:48.903" v="20" actId="1076"/>
          <ac:picMkLst>
            <pc:docMk/>
            <pc:sldMk cId="1009650064" sldId="304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423451285" sldId="305"/>
        </pc:sldMkLst>
      </pc:sldChg>
      <pc:sldChg chg="addSp delSp modSp add mod ord">
        <pc:chgData name="Ihor Aleksandrov" userId="c3051032-6b87-4db2-b257-777a0106fbd9" providerId="ADAL" clId="{87F444D9-AB70-4B82-9739-5BD0D13BB243}" dt="2024-02-07T15:25:46.035" v="70"/>
        <pc:sldMkLst>
          <pc:docMk/>
          <pc:sldMk cId="2863503325" sldId="305"/>
        </pc:sldMkLst>
        <pc:spChg chg="mod">
          <ac:chgData name="Ihor Aleksandrov" userId="c3051032-6b87-4db2-b257-777a0106fbd9" providerId="ADAL" clId="{87F444D9-AB70-4B82-9739-5BD0D13BB243}" dt="2024-02-07T15:25:21.526" v="63" actId="20577"/>
          <ac:spMkLst>
            <pc:docMk/>
            <pc:sldMk cId="2863503325" sldId="305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5:25:23.892" v="64" actId="478"/>
          <ac:picMkLst>
            <pc:docMk/>
            <pc:sldMk cId="2863503325" sldId="305"/>
            <ac:picMk id="5" creationId="{A0D84952-61BD-3427-F8EA-20FD2E7CBFD6}"/>
          </ac:picMkLst>
        </pc:picChg>
        <pc:picChg chg="add mod">
          <ac:chgData name="Ihor Aleksandrov" userId="c3051032-6b87-4db2-b257-777a0106fbd9" providerId="ADAL" clId="{87F444D9-AB70-4B82-9739-5BD0D13BB243}" dt="2024-02-07T15:25:40.443" v="68" actId="1076"/>
          <ac:picMkLst>
            <pc:docMk/>
            <pc:sldMk cId="2863503325" sldId="305"/>
            <ac:picMk id="7" creationId="{FAD87C9A-B7EA-6348-3D3F-98C02CAC3923}"/>
          </ac:picMkLst>
        </pc:picChg>
        <pc:picChg chg="del">
          <ac:chgData name="Ihor Aleksandrov" userId="c3051032-6b87-4db2-b257-777a0106fbd9" providerId="ADAL" clId="{87F444D9-AB70-4B82-9739-5BD0D13BB243}" dt="2024-02-07T15:22:01.788" v="44" actId="478"/>
          <ac:picMkLst>
            <pc:docMk/>
            <pc:sldMk cId="2863503325" sldId="305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77769436" sldId="306"/>
        </pc:sldMkLst>
      </pc:sldChg>
      <pc:sldChg chg="add">
        <pc:chgData name="Ihor Aleksandrov" userId="c3051032-6b87-4db2-b257-777a0106fbd9" providerId="ADAL" clId="{87F444D9-AB70-4B82-9739-5BD0D13BB243}" dt="2024-02-07T15:25:05.722" v="47" actId="2890"/>
        <pc:sldMkLst>
          <pc:docMk/>
          <pc:sldMk cId="2312380663" sldId="30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27894835" sldId="307"/>
        </pc:sldMkLst>
      </pc:sldChg>
      <pc:sldChg chg="addSp delSp modSp add mod">
        <pc:chgData name="Ihor Aleksandrov" userId="c3051032-6b87-4db2-b257-777a0106fbd9" providerId="ADAL" clId="{87F444D9-AB70-4B82-9739-5BD0D13BB243}" dt="2024-02-07T16:07:53.236" v="84" actId="1076"/>
        <pc:sldMkLst>
          <pc:docMk/>
          <pc:sldMk cId="2086980310" sldId="307"/>
        </pc:sldMkLst>
        <pc:spChg chg="mod">
          <ac:chgData name="Ihor Aleksandrov" userId="c3051032-6b87-4db2-b257-777a0106fbd9" providerId="ADAL" clId="{87F444D9-AB70-4B82-9739-5BD0D13BB243}" dt="2024-02-07T15:55:55.860" v="76"/>
          <ac:spMkLst>
            <pc:docMk/>
            <pc:sldMk cId="2086980310" sldId="307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07:42.210" v="77" actId="478"/>
          <ac:picMkLst>
            <pc:docMk/>
            <pc:sldMk cId="2086980310" sldId="307"/>
            <ac:picMk id="5" creationId="{6879FA7D-8DA3-3627-4C9A-57F224B722B2}"/>
          </ac:picMkLst>
        </pc:picChg>
        <pc:picChg chg="del">
          <ac:chgData name="Ihor Aleksandrov" userId="c3051032-6b87-4db2-b257-777a0106fbd9" providerId="ADAL" clId="{87F444D9-AB70-4B82-9739-5BD0D13BB243}" dt="2024-02-07T15:55:32.835" v="72" actId="478"/>
          <ac:picMkLst>
            <pc:docMk/>
            <pc:sldMk cId="2086980310" sldId="307"/>
            <ac:picMk id="7" creationId="{FAD87C9A-B7EA-6348-3D3F-98C02CAC3923}"/>
          </ac:picMkLst>
        </pc:picChg>
        <pc:picChg chg="add mod">
          <ac:chgData name="Ihor Aleksandrov" userId="c3051032-6b87-4db2-b257-777a0106fbd9" providerId="ADAL" clId="{87F444D9-AB70-4B82-9739-5BD0D13BB243}" dt="2024-02-07T16:07:53.236" v="84" actId="1076"/>
          <ac:picMkLst>
            <pc:docMk/>
            <pc:sldMk cId="2086980310" sldId="307"/>
            <ac:picMk id="8" creationId="{58E53ABF-9346-B648-A89A-7F894E6B3919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34273888" sldId="308"/>
        </pc:sldMkLst>
      </pc:sldChg>
      <pc:sldChg chg="addSp delSp modSp add mod">
        <pc:chgData name="Ihor Aleksandrov" userId="c3051032-6b87-4db2-b257-777a0106fbd9" providerId="ADAL" clId="{87F444D9-AB70-4B82-9739-5BD0D13BB243}" dt="2024-02-07T16:10:22.177" v="90"/>
        <pc:sldMkLst>
          <pc:docMk/>
          <pc:sldMk cId="3247666091" sldId="308"/>
        </pc:sldMkLst>
        <pc:spChg chg="mod">
          <ac:chgData name="Ihor Aleksandrov" userId="c3051032-6b87-4db2-b257-777a0106fbd9" providerId="ADAL" clId="{87F444D9-AB70-4B82-9739-5BD0D13BB243}" dt="2024-02-07T16:10:22.177" v="90"/>
          <ac:spMkLst>
            <pc:docMk/>
            <pc:sldMk cId="3247666091" sldId="30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0:03.363" v="89" actId="1076"/>
          <ac:picMkLst>
            <pc:docMk/>
            <pc:sldMk cId="3247666091" sldId="308"/>
            <ac:picMk id="4" creationId="{FC062952-4821-1467-0306-470A04945B2A}"/>
          </ac:picMkLst>
        </pc:picChg>
        <pc:picChg chg="del">
          <ac:chgData name="Ihor Aleksandrov" userId="c3051032-6b87-4db2-b257-777a0106fbd9" providerId="ADAL" clId="{87F444D9-AB70-4B82-9739-5BD0D13BB243}" dt="2024-02-07T16:09:56.313" v="86" actId="478"/>
          <ac:picMkLst>
            <pc:docMk/>
            <pc:sldMk cId="3247666091" sldId="308"/>
            <ac:picMk id="8" creationId="{58E53ABF-9346-B648-A89A-7F894E6B391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13:02.286" v="99" actId="1076"/>
        <pc:sldMkLst>
          <pc:docMk/>
          <pc:sldMk cId="692294431" sldId="309"/>
        </pc:sldMkLst>
        <pc:spChg chg="mod">
          <ac:chgData name="Ihor Aleksandrov" userId="c3051032-6b87-4db2-b257-777a0106fbd9" providerId="ADAL" clId="{87F444D9-AB70-4B82-9739-5BD0D13BB243}" dt="2024-02-07T16:12:41.315" v="94"/>
          <ac:spMkLst>
            <pc:docMk/>
            <pc:sldMk cId="692294431" sldId="30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12:43.387" v="95" actId="478"/>
          <ac:picMkLst>
            <pc:docMk/>
            <pc:sldMk cId="692294431" sldId="309"/>
            <ac:picMk id="4" creationId="{FC062952-4821-1467-0306-470A04945B2A}"/>
          </ac:picMkLst>
        </pc:picChg>
        <pc:picChg chg="add mod">
          <ac:chgData name="Ihor Aleksandrov" userId="c3051032-6b87-4db2-b257-777a0106fbd9" providerId="ADAL" clId="{87F444D9-AB70-4B82-9739-5BD0D13BB243}" dt="2024-02-07T16:13:02.286" v="99" actId="1076"/>
          <ac:picMkLst>
            <pc:docMk/>
            <pc:sldMk cId="692294431" sldId="309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321540320" sldId="30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011896" sldId="310"/>
        </pc:sldMkLst>
      </pc:sldChg>
      <pc:sldChg chg="add del">
        <pc:chgData name="Ihor Aleksandrov" userId="c3051032-6b87-4db2-b257-777a0106fbd9" providerId="ADAL" clId="{87F444D9-AB70-4B82-9739-5BD0D13BB243}" dt="2024-02-07T16:16:30.919" v="101" actId="2890"/>
        <pc:sldMkLst>
          <pc:docMk/>
          <pc:sldMk cId="1322531699" sldId="310"/>
        </pc:sldMkLst>
      </pc:sldChg>
      <pc:sldChg chg="addSp delSp modSp add mod">
        <pc:chgData name="Ihor Aleksandrov" userId="c3051032-6b87-4db2-b257-777a0106fbd9" providerId="ADAL" clId="{87F444D9-AB70-4B82-9739-5BD0D13BB243}" dt="2024-02-07T16:17:00.965" v="109" actId="1076"/>
        <pc:sldMkLst>
          <pc:docMk/>
          <pc:sldMk cId="1982591055" sldId="310"/>
        </pc:sldMkLst>
        <pc:spChg chg="mod">
          <ac:chgData name="Ihor Aleksandrov" userId="c3051032-6b87-4db2-b257-777a0106fbd9" providerId="ADAL" clId="{87F444D9-AB70-4B82-9739-5BD0D13BB243}" dt="2024-02-07T16:16:39.114" v="105"/>
          <ac:spMkLst>
            <pc:docMk/>
            <pc:sldMk cId="1982591055" sldId="31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7:00.965" v="109" actId="1076"/>
          <ac:picMkLst>
            <pc:docMk/>
            <pc:sldMk cId="1982591055" sldId="310"/>
            <ac:picMk id="5" creationId="{D3D6F47C-FA51-80A4-4DCA-643647EEEDFE}"/>
          </ac:picMkLst>
        </pc:picChg>
        <pc:picChg chg="del">
          <ac:chgData name="Ihor Aleksandrov" userId="c3051032-6b87-4db2-b257-777a0106fbd9" providerId="ADAL" clId="{87F444D9-AB70-4B82-9739-5BD0D13BB243}" dt="2024-02-07T16:16:41.532" v="106" actId="478"/>
          <ac:picMkLst>
            <pc:docMk/>
            <pc:sldMk cId="1982591055" sldId="310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653307250" sldId="311"/>
        </pc:sldMkLst>
      </pc:sldChg>
      <pc:sldChg chg="addSp delSp modSp add mod ord">
        <pc:chgData name="Ihor Aleksandrov" userId="c3051032-6b87-4db2-b257-777a0106fbd9" providerId="ADAL" clId="{87F444D9-AB70-4B82-9739-5BD0D13BB243}" dt="2024-02-07T16:22:50.208" v="136"/>
        <pc:sldMkLst>
          <pc:docMk/>
          <pc:sldMk cId="3441142325" sldId="311"/>
        </pc:sldMkLst>
        <pc:spChg chg="mod">
          <ac:chgData name="Ihor Aleksandrov" userId="c3051032-6b87-4db2-b257-777a0106fbd9" providerId="ADAL" clId="{87F444D9-AB70-4B82-9739-5BD0D13BB243}" dt="2024-02-07T16:19:07.729" v="113"/>
          <ac:spMkLst>
            <pc:docMk/>
            <pc:sldMk cId="3441142325" sldId="311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19:59.904" v="120" actId="478"/>
          <ac:picMkLst>
            <pc:docMk/>
            <pc:sldMk cId="3441142325" sldId="311"/>
            <ac:picMk id="4" creationId="{DD5C69CC-8572-0989-2D32-32643C8E78C3}"/>
          </ac:picMkLst>
        </pc:picChg>
        <pc:picChg chg="del">
          <ac:chgData name="Ihor Aleksandrov" userId="c3051032-6b87-4db2-b257-777a0106fbd9" providerId="ADAL" clId="{87F444D9-AB70-4B82-9739-5BD0D13BB243}" dt="2024-02-07T16:19:09.527" v="114" actId="478"/>
          <ac:picMkLst>
            <pc:docMk/>
            <pc:sldMk cId="3441142325" sldId="311"/>
            <ac:picMk id="5" creationId="{D3D6F47C-FA51-80A4-4DCA-643647EEEDFE}"/>
          </ac:picMkLst>
        </pc:picChg>
        <pc:picChg chg="add mod">
          <ac:chgData name="Ihor Aleksandrov" userId="c3051032-6b87-4db2-b257-777a0106fbd9" providerId="ADAL" clId="{87F444D9-AB70-4B82-9739-5BD0D13BB243}" dt="2024-02-07T16:20:10.592" v="123" actId="1076"/>
          <ac:picMkLst>
            <pc:docMk/>
            <pc:sldMk cId="3441142325" sldId="311"/>
            <ac:picMk id="6" creationId="{A22A3D07-D650-AD3F-C176-F031CB2806CD}"/>
          </ac:picMkLst>
        </pc:picChg>
        <pc:picChg chg="add mod">
          <ac:chgData name="Ihor Aleksandrov" userId="c3051032-6b87-4db2-b257-777a0106fbd9" providerId="ADAL" clId="{87F444D9-AB70-4B82-9739-5BD0D13BB243}" dt="2024-02-07T16:21:35.485" v="124"/>
          <ac:picMkLst>
            <pc:docMk/>
            <pc:sldMk cId="3441142325" sldId="311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804946696" sldId="312"/>
        </pc:sldMkLst>
      </pc:sldChg>
      <pc:sldChg chg="addSp delSp modSp add mod">
        <pc:chgData name="Ihor Aleksandrov" userId="c3051032-6b87-4db2-b257-777a0106fbd9" providerId="ADAL" clId="{87F444D9-AB70-4B82-9739-5BD0D13BB243}" dt="2024-02-07T16:22:12.789" v="134" actId="1076"/>
        <pc:sldMkLst>
          <pc:docMk/>
          <pc:sldMk cId="2194918172" sldId="312"/>
        </pc:sldMkLst>
        <pc:spChg chg="mod">
          <ac:chgData name="Ihor Aleksandrov" userId="c3051032-6b87-4db2-b257-777a0106fbd9" providerId="ADAL" clId="{87F444D9-AB70-4B82-9739-5BD0D13BB243}" dt="2024-02-07T16:21:44.871" v="128" actId="20577"/>
          <ac:spMkLst>
            <pc:docMk/>
            <pc:sldMk cId="2194918172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2:12.789" v="134" actId="1076"/>
          <ac:picMkLst>
            <pc:docMk/>
            <pc:sldMk cId="2194918172" sldId="312"/>
            <ac:picMk id="4" creationId="{BF57012C-9BA4-7F71-A6AC-594E7887FB10}"/>
          </ac:picMkLst>
        </pc:picChg>
        <pc:picChg chg="del">
          <ac:chgData name="Ihor Aleksandrov" userId="c3051032-6b87-4db2-b257-777a0106fbd9" providerId="ADAL" clId="{87F444D9-AB70-4B82-9739-5BD0D13BB243}" dt="2024-02-07T16:21:55.275" v="130" actId="478"/>
          <ac:picMkLst>
            <pc:docMk/>
            <pc:sldMk cId="2194918172" sldId="312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1:46.488" v="129" actId="478"/>
          <ac:picMkLst>
            <pc:docMk/>
            <pc:sldMk cId="2194918172" sldId="312"/>
            <ac:picMk id="7" creationId="{853AF087-D91C-1875-4531-5877837976E0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26:20.533" v="143"/>
        <pc:sldMkLst>
          <pc:docMk/>
          <pc:sldMk cId="2238873330" sldId="313"/>
        </pc:sldMkLst>
        <pc:spChg chg="mod">
          <ac:chgData name="Ihor Aleksandrov" userId="c3051032-6b87-4db2-b257-777a0106fbd9" providerId="ADAL" clId="{87F444D9-AB70-4B82-9739-5BD0D13BB243}" dt="2024-02-07T16:26:20.533" v="143"/>
          <ac:spMkLst>
            <pc:docMk/>
            <pc:sldMk cId="2238873330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6:08.334" v="142" actId="1076"/>
          <ac:picMkLst>
            <pc:docMk/>
            <pc:sldMk cId="2238873330" sldId="313"/>
            <ac:picMk id="5" creationId="{CC30F0F2-77FE-E1DE-7712-D9F01C09708B}"/>
          </ac:picMkLst>
        </pc:picChg>
        <pc:picChg chg="del">
          <ac:chgData name="Ihor Aleksandrov" userId="c3051032-6b87-4db2-b257-777a0106fbd9" providerId="ADAL" clId="{87F444D9-AB70-4B82-9739-5BD0D13BB243}" dt="2024-02-07T16:26:00.841" v="139" actId="478"/>
          <ac:picMkLst>
            <pc:docMk/>
            <pc:sldMk cId="2238873330" sldId="313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5:57.904" v="138" actId="478"/>
          <ac:picMkLst>
            <pc:docMk/>
            <pc:sldMk cId="2238873330" sldId="313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96285868" sldId="313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734720249" sldId="314"/>
        </pc:sldMkLst>
      </pc:sldChg>
      <pc:sldChg chg="addSp delSp modSp add mod">
        <pc:chgData name="Ihor Aleksandrov" userId="c3051032-6b87-4db2-b257-777a0106fbd9" providerId="ADAL" clId="{87F444D9-AB70-4B82-9739-5BD0D13BB243}" dt="2024-02-07T16:30:30.955" v="155" actId="1076"/>
        <pc:sldMkLst>
          <pc:docMk/>
          <pc:sldMk cId="2337899289" sldId="314"/>
        </pc:sldMkLst>
        <pc:spChg chg="mod">
          <ac:chgData name="Ihor Aleksandrov" userId="c3051032-6b87-4db2-b257-777a0106fbd9" providerId="ADAL" clId="{87F444D9-AB70-4B82-9739-5BD0D13BB243}" dt="2024-02-07T16:29:55.651" v="147"/>
          <ac:spMkLst>
            <pc:docMk/>
            <pc:sldMk cId="233789928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0:11.336" v="152" actId="1076"/>
          <ac:picMkLst>
            <pc:docMk/>
            <pc:sldMk cId="2337899289" sldId="314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29:58.239" v="148" actId="478"/>
          <ac:picMkLst>
            <pc:docMk/>
            <pc:sldMk cId="2337899289" sldId="314"/>
            <ac:picMk id="5" creationId="{CC30F0F2-77FE-E1DE-7712-D9F01C09708B}"/>
          </ac:picMkLst>
        </pc:picChg>
        <pc:picChg chg="add mod">
          <ac:chgData name="Ihor Aleksandrov" userId="c3051032-6b87-4db2-b257-777a0106fbd9" providerId="ADAL" clId="{87F444D9-AB70-4B82-9739-5BD0D13BB243}" dt="2024-02-07T16:30:30.955" v="155" actId="1076"/>
          <ac:picMkLst>
            <pc:docMk/>
            <pc:sldMk cId="2337899289" sldId="314"/>
            <ac:picMk id="6" creationId="{BBD6627B-C3C2-6AE1-B7A3-1CD993796FB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36:27.082" v="163" actId="1076"/>
        <pc:sldMkLst>
          <pc:docMk/>
          <pc:sldMk cId="386669968" sldId="315"/>
        </pc:sldMkLst>
        <pc:spChg chg="mod">
          <ac:chgData name="Ihor Aleksandrov" userId="c3051032-6b87-4db2-b257-777a0106fbd9" providerId="ADAL" clId="{87F444D9-AB70-4B82-9739-5BD0D13BB243}" dt="2024-02-07T16:35:47.300" v="157"/>
          <ac:spMkLst>
            <pc:docMk/>
            <pc:sldMk cId="386669968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35:49.832" v="158" actId="478"/>
          <ac:picMkLst>
            <pc:docMk/>
            <pc:sldMk cId="386669968" sldId="315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35:50.477" v="159" actId="478"/>
          <ac:picMkLst>
            <pc:docMk/>
            <pc:sldMk cId="386669968" sldId="315"/>
            <ac:picMk id="6" creationId="{BBD6627B-C3C2-6AE1-B7A3-1CD993796FB9}"/>
          </ac:picMkLst>
        </pc:picChg>
        <pc:picChg chg="add mod">
          <ac:chgData name="Ihor Aleksandrov" userId="c3051032-6b87-4db2-b257-777a0106fbd9" providerId="ADAL" clId="{87F444D9-AB70-4B82-9739-5BD0D13BB243}" dt="2024-02-07T16:36:27.082" v="163" actId="1076"/>
          <ac:picMkLst>
            <pc:docMk/>
            <pc:sldMk cId="386669968" sldId="315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948557114" sldId="315"/>
        </pc:sldMkLst>
      </pc:sldChg>
      <pc:sldChg chg="addSp delSp modSp add mod">
        <pc:chgData name="Ihor Aleksandrov" userId="c3051032-6b87-4db2-b257-777a0106fbd9" providerId="ADAL" clId="{87F444D9-AB70-4B82-9739-5BD0D13BB243}" dt="2024-02-07T16:39:23.802" v="169" actId="1076"/>
        <pc:sldMkLst>
          <pc:docMk/>
          <pc:sldMk cId="93702858" sldId="316"/>
        </pc:sldMkLst>
        <pc:spChg chg="mod">
          <ac:chgData name="Ihor Aleksandrov" userId="c3051032-6b87-4db2-b257-777a0106fbd9" providerId="ADAL" clId="{87F444D9-AB70-4B82-9739-5BD0D13BB243}" dt="2024-02-07T16:37:59.694" v="165"/>
          <ac:spMkLst>
            <pc:docMk/>
            <pc:sldMk cId="93702858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9:23.802" v="169" actId="1076"/>
          <ac:picMkLst>
            <pc:docMk/>
            <pc:sldMk cId="93702858" sldId="316"/>
            <ac:picMk id="4" creationId="{12492EAB-EC66-7E20-297D-157B9B7BA07F}"/>
          </ac:picMkLst>
        </pc:picChg>
        <pc:picChg chg="del">
          <ac:chgData name="Ihor Aleksandrov" userId="c3051032-6b87-4db2-b257-777a0106fbd9" providerId="ADAL" clId="{87F444D9-AB70-4B82-9739-5BD0D13BB243}" dt="2024-02-07T16:39:08.576" v="166" actId="478"/>
          <ac:picMkLst>
            <pc:docMk/>
            <pc:sldMk cId="93702858" sldId="316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507316386" sldId="31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174145888" sldId="317"/>
        </pc:sldMkLst>
      </pc:sldChg>
      <pc:sldChg chg="addSp delSp modSp add mod">
        <pc:chgData name="Ihor Aleksandrov" userId="c3051032-6b87-4db2-b257-777a0106fbd9" providerId="ADAL" clId="{87F444D9-AB70-4B82-9739-5BD0D13BB243}" dt="2024-02-07T16:42:03.131" v="177"/>
        <pc:sldMkLst>
          <pc:docMk/>
          <pc:sldMk cId="3132855739" sldId="317"/>
        </pc:sldMkLst>
        <pc:spChg chg="mod">
          <ac:chgData name="Ihor Aleksandrov" userId="c3051032-6b87-4db2-b257-777a0106fbd9" providerId="ADAL" clId="{87F444D9-AB70-4B82-9739-5BD0D13BB243}" dt="2024-02-07T16:42:03.131" v="177"/>
          <ac:spMkLst>
            <pc:docMk/>
            <pc:sldMk cId="3132855739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41:41.499" v="171" actId="478"/>
          <ac:picMkLst>
            <pc:docMk/>
            <pc:sldMk cId="3132855739" sldId="317"/>
            <ac:picMk id="4" creationId="{12492EAB-EC66-7E20-297D-157B9B7BA07F}"/>
          </ac:picMkLst>
        </pc:picChg>
        <pc:picChg chg="add mod">
          <ac:chgData name="Ihor Aleksandrov" userId="c3051032-6b87-4db2-b257-777a0106fbd9" providerId="ADAL" clId="{87F444D9-AB70-4B82-9739-5BD0D13BB243}" dt="2024-02-07T16:41:49.385" v="176" actId="1076"/>
          <ac:picMkLst>
            <pc:docMk/>
            <pc:sldMk cId="3132855739" sldId="317"/>
            <ac:picMk id="5" creationId="{5EE82F28-E05A-60E3-234E-361C701402F8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44:35.512" v="185" actId="1076"/>
        <pc:sldMkLst>
          <pc:docMk/>
          <pc:sldMk cId="1965334728" sldId="318"/>
        </pc:sldMkLst>
        <pc:spChg chg="mod">
          <ac:chgData name="Ihor Aleksandrov" userId="c3051032-6b87-4db2-b257-777a0106fbd9" providerId="ADAL" clId="{87F444D9-AB70-4B82-9739-5BD0D13BB243}" dt="2024-02-07T16:43:39.516" v="181"/>
          <ac:spMkLst>
            <pc:docMk/>
            <pc:sldMk cId="1965334728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44:35.512" v="185" actId="1076"/>
          <ac:picMkLst>
            <pc:docMk/>
            <pc:sldMk cId="1965334728" sldId="318"/>
            <ac:picMk id="4" creationId="{7F2A9F45-AF0E-41EB-CBB4-D7A1284F6DFF}"/>
          </ac:picMkLst>
        </pc:picChg>
        <pc:picChg chg="del">
          <ac:chgData name="Ihor Aleksandrov" userId="c3051032-6b87-4db2-b257-777a0106fbd9" providerId="ADAL" clId="{87F444D9-AB70-4B82-9739-5BD0D13BB243}" dt="2024-02-07T16:44:27.693" v="182" actId="478"/>
          <ac:picMkLst>
            <pc:docMk/>
            <pc:sldMk cId="1965334728" sldId="318"/>
            <ac:picMk id="5" creationId="{5EE82F28-E05A-60E3-234E-361C701402F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002130769" sldId="318"/>
        </pc:sldMkLst>
      </pc:sldChg>
      <pc:sldChg chg="addSp delSp modSp add mod">
        <pc:chgData name="Ihor Aleksandrov" userId="c3051032-6b87-4db2-b257-777a0106fbd9" providerId="ADAL" clId="{87F444D9-AB70-4B82-9739-5BD0D13BB243}" dt="2024-02-08T08:59:29.063" v="200" actId="1076"/>
        <pc:sldMkLst>
          <pc:docMk/>
          <pc:sldMk cId="2438032746" sldId="319"/>
        </pc:sldMkLst>
        <pc:spChg chg="mod">
          <ac:chgData name="Ihor Aleksandrov" userId="c3051032-6b87-4db2-b257-777a0106fbd9" providerId="ADAL" clId="{87F444D9-AB70-4B82-9739-5BD0D13BB243}" dt="2024-02-08T08:58:50.167" v="196" actId="20577"/>
          <ac:spMkLst>
            <pc:docMk/>
            <pc:sldMk cId="24380327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8T08:59:06.857" v="197" actId="478"/>
          <ac:picMkLst>
            <pc:docMk/>
            <pc:sldMk cId="2438032746" sldId="319"/>
            <ac:picMk id="4" creationId="{7F2A9F45-AF0E-41EB-CBB4-D7A1284F6DFF}"/>
          </ac:picMkLst>
        </pc:picChg>
        <pc:picChg chg="add mod">
          <ac:chgData name="Ihor Aleksandrov" userId="c3051032-6b87-4db2-b257-777a0106fbd9" providerId="ADAL" clId="{87F444D9-AB70-4B82-9739-5BD0D13BB243}" dt="2024-02-08T08:59:29.063" v="200" actId="1076"/>
          <ac:picMkLst>
            <pc:docMk/>
            <pc:sldMk cId="2438032746" sldId="319"/>
            <ac:picMk id="5" creationId="{5F1C87C8-7726-14B1-9228-199C17B05F5E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646446178" sldId="31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08541574" sldId="320"/>
        </pc:sldMkLst>
      </pc:sldChg>
      <pc:sldChg chg="addSp delSp modSp add mod">
        <pc:chgData name="Ihor Aleksandrov" userId="c3051032-6b87-4db2-b257-777a0106fbd9" providerId="ADAL" clId="{87F444D9-AB70-4B82-9739-5BD0D13BB243}" dt="2024-02-08T09:04:49.639" v="223"/>
        <pc:sldMkLst>
          <pc:docMk/>
          <pc:sldMk cId="2779841426" sldId="320"/>
        </pc:sldMkLst>
        <pc:spChg chg="mod">
          <ac:chgData name="Ihor Aleksandrov" userId="c3051032-6b87-4db2-b257-777a0106fbd9" providerId="ADAL" clId="{87F444D9-AB70-4B82-9739-5BD0D13BB243}" dt="2024-02-08T09:04:49.639" v="223"/>
          <ac:spMkLst>
            <pc:docMk/>
            <pc:sldMk cId="2779841426" sldId="320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8T09:02:04.336" v="204"/>
          <ac:picMkLst>
            <pc:docMk/>
            <pc:sldMk cId="2779841426" sldId="320"/>
            <ac:picMk id="4" creationId="{B1C10FF9-6CB4-78A6-11E0-737771E74408}"/>
          </ac:picMkLst>
        </pc:picChg>
        <pc:picChg chg="del">
          <ac:chgData name="Ihor Aleksandrov" userId="c3051032-6b87-4db2-b257-777a0106fbd9" providerId="ADAL" clId="{87F444D9-AB70-4B82-9739-5BD0D13BB243}" dt="2024-02-08T09:01:56.625" v="202" actId="478"/>
          <ac:picMkLst>
            <pc:docMk/>
            <pc:sldMk cId="2779841426" sldId="320"/>
            <ac:picMk id="5" creationId="{5F1C87C8-7726-14B1-9228-199C17B05F5E}"/>
          </ac:picMkLst>
        </pc:picChg>
        <pc:picChg chg="add del mod">
          <ac:chgData name="Ihor Aleksandrov" userId="c3051032-6b87-4db2-b257-777a0106fbd9" providerId="ADAL" clId="{87F444D9-AB70-4B82-9739-5BD0D13BB243}" dt="2024-02-08T09:03:36.134" v="213" actId="478"/>
          <ac:picMkLst>
            <pc:docMk/>
            <pc:sldMk cId="2779841426" sldId="320"/>
            <ac:picMk id="7" creationId="{58085562-3561-D941-7D2D-1996289E0FA6}"/>
          </ac:picMkLst>
        </pc:picChg>
        <pc:picChg chg="add del">
          <ac:chgData name="Ihor Aleksandrov" userId="c3051032-6b87-4db2-b257-777a0106fbd9" providerId="ADAL" clId="{87F444D9-AB70-4B82-9739-5BD0D13BB243}" dt="2024-02-08T09:03:41.672" v="215"/>
          <ac:picMkLst>
            <pc:docMk/>
            <pc:sldMk cId="2779841426" sldId="320"/>
            <ac:picMk id="8" creationId="{E32F08DC-AA83-A985-8A23-903BBED8008C}"/>
          </ac:picMkLst>
        </pc:picChg>
        <pc:picChg chg="add mod">
          <ac:chgData name="Ihor Aleksandrov" userId="c3051032-6b87-4db2-b257-777a0106fbd9" providerId="ADAL" clId="{87F444D9-AB70-4B82-9739-5BD0D13BB243}" dt="2024-02-08T09:04:33.548" v="220" actId="1076"/>
          <ac:picMkLst>
            <pc:docMk/>
            <pc:sldMk cId="2779841426" sldId="320"/>
            <ac:picMk id="10" creationId="{AFD23CF5-0199-8B30-1BE1-D9E6989A351D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79661106" sldId="321"/>
        </pc:sldMkLst>
      </pc:sldChg>
      <pc:sldChg chg="addSp delSp modSp add mod">
        <pc:chgData name="Ihor Aleksandrov" userId="c3051032-6b87-4db2-b257-777a0106fbd9" providerId="ADAL" clId="{87F444D9-AB70-4B82-9739-5BD0D13BB243}" dt="2024-02-08T09:11:04.723" v="233" actId="1076"/>
        <pc:sldMkLst>
          <pc:docMk/>
          <pc:sldMk cId="4159126741" sldId="321"/>
        </pc:sldMkLst>
        <pc:spChg chg="mod">
          <ac:chgData name="Ihor Aleksandrov" userId="c3051032-6b87-4db2-b257-777a0106fbd9" providerId="ADAL" clId="{87F444D9-AB70-4B82-9739-5BD0D13BB243}" dt="2024-02-08T09:10:16.386" v="227"/>
          <ac:spMkLst>
            <pc:docMk/>
            <pc:sldMk cId="4159126741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8T09:11:04.723" v="233" actId="1076"/>
          <ac:picMkLst>
            <pc:docMk/>
            <pc:sldMk cId="4159126741" sldId="321"/>
            <ac:picMk id="5" creationId="{973C29E6-2B0E-84B0-7B5B-A426B0585B3F}"/>
          </ac:picMkLst>
        </pc:picChg>
        <pc:picChg chg="del">
          <ac:chgData name="Ihor Aleksandrov" userId="c3051032-6b87-4db2-b257-777a0106fbd9" providerId="ADAL" clId="{87F444D9-AB70-4B82-9739-5BD0D13BB243}" dt="2024-02-08T09:10:17.855" v="228" actId="478"/>
          <ac:picMkLst>
            <pc:docMk/>
            <pc:sldMk cId="4159126741" sldId="321"/>
            <ac:picMk id="10" creationId="{AFD23CF5-0199-8B30-1BE1-D9E6989A351D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9948205" sldId="322"/>
        </pc:sldMkLst>
      </pc:sldChg>
      <pc:sldChg chg="addSp delSp modSp add mod">
        <pc:chgData name="Ihor Aleksandrov" userId="c3051032-6b87-4db2-b257-777a0106fbd9" providerId="ADAL" clId="{87F444D9-AB70-4B82-9739-5BD0D13BB243}" dt="2024-02-08T09:13:08.954" v="244" actId="20577"/>
        <pc:sldMkLst>
          <pc:docMk/>
          <pc:sldMk cId="3987160844" sldId="322"/>
        </pc:sldMkLst>
        <pc:spChg chg="mod">
          <ac:chgData name="Ihor Aleksandrov" userId="c3051032-6b87-4db2-b257-777a0106fbd9" providerId="ADAL" clId="{87F444D9-AB70-4B82-9739-5BD0D13BB243}" dt="2024-02-08T09:13:08.954" v="244" actId="20577"/>
          <ac:spMkLst>
            <pc:docMk/>
            <pc:sldMk cId="3987160844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8T09:12:51.023" v="237"/>
          <ac:picMkLst>
            <pc:docMk/>
            <pc:sldMk cId="3987160844" sldId="322"/>
            <ac:picMk id="4" creationId="{695E1AAF-AB53-52D1-BCD9-BCCE914BA8E8}"/>
          </ac:picMkLst>
        </pc:picChg>
        <pc:picChg chg="del">
          <ac:chgData name="Ihor Aleksandrov" userId="c3051032-6b87-4db2-b257-777a0106fbd9" providerId="ADAL" clId="{87F444D9-AB70-4B82-9739-5BD0D13BB243}" dt="2024-02-08T09:12:47.405" v="235" actId="478"/>
          <ac:picMkLst>
            <pc:docMk/>
            <pc:sldMk cId="3987160844" sldId="322"/>
            <ac:picMk id="5" creationId="{973C29E6-2B0E-84B0-7B5B-A426B0585B3F}"/>
          </ac:picMkLst>
        </pc:picChg>
        <pc:picChg chg="add mod">
          <ac:chgData name="Ihor Aleksandrov" userId="c3051032-6b87-4db2-b257-777a0106fbd9" providerId="ADAL" clId="{87F444D9-AB70-4B82-9739-5BD0D13BB243}" dt="2024-02-08T09:13:05.012" v="240" actId="1076"/>
          <ac:picMkLst>
            <pc:docMk/>
            <pc:sldMk cId="3987160844" sldId="322"/>
            <ac:picMk id="6" creationId="{A3571683-0A9A-4135-6285-8210F80901C7}"/>
          </ac:picMkLst>
        </pc:picChg>
      </pc:sldChg>
    </pc:docChg>
  </pc:docChgLst>
  <pc:docChgLst>
    <pc:chgData name="Ihor Aleksandrov" userId="c3051032-6b87-4db2-b257-777a0106fbd9" providerId="ADAL" clId="{DF8A7973-D2F9-4DE4-AB58-89941B5B0881}"/>
    <pc:docChg chg="undo custSel addSld delSld modSld sldOrd addSection modSection">
      <pc:chgData name="Ihor Aleksandrov" userId="c3051032-6b87-4db2-b257-777a0106fbd9" providerId="ADAL" clId="{DF8A7973-D2F9-4DE4-AB58-89941B5B0881}" dt="2024-02-14T16:05:33.226" v="270" actId="732"/>
      <pc:docMkLst>
        <pc:docMk/>
      </pc:docMkLst>
      <pc:sldChg chg="modSp mod">
        <pc:chgData name="Ihor Aleksandrov" userId="c3051032-6b87-4db2-b257-777a0106fbd9" providerId="ADAL" clId="{DF8A7973-D2F9-4DE4-AB58-89941B5B0881}" dt="2024-02-14T11:48:37.946" v="23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8A7973-D2F9-4DE4-AB58-89941B5B0881}" dt="2024-02-14T11:48:37.946" v="23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modSp mod">
        <pc:chgData name="Ihor Aleksandrov" userId="c3051032-6b87-4db2-b257-777a0106fbd9" providerId="ADAL" clId="{DF8A7973-D2F9-4DE4-AB58-89941B5B0881}" dt="2024-02-14T11:47:28.549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DF8A7973-D2F9-4DE4-AB58-89941B5B0881}" dt="2024-02-14T11:47:28.549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8A7973-D2F9-4DE4-AB58-89941B5B0881}" dt="2024-02-14T15:20:27.670" v="166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8A7973-D2F9-4DE4-AB58-89941B5B0881}" dt="2024-02-14T15:20:27.670" v="166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del mod">
        <pc:chgData name="Ihor Aleksandrov" userId="c3051032-6b87-4db2-b257-777a0106fbd9" providerId="ADAL" clId="{DF8A7973-D2F9-4DE4-AB58-89941B5B0881}" dt="2024-02-14T11:52:23.166" v="43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DF8A7973-D2F9-4DE4-AB58-89941B5B0881}" dt="2024-02-14T11:51:48.006" v="39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1:52:23.166" v="43" actId="1076"/>
          <ac:picMkLst>
            <pc:docMk/>
            <pc:sldMk cId="1009650064" sldId="304"/>
            <ac:picMk id="4" creationId="{32ED0E64-3ACB-35B0-E798-39D80639A0DF}"/>
          </ac:picMkLst>
        </pc:picChg>
        <pc:picChg chg="del">
          <ac:chgData name="Ihor Aleksandrov" userId="c3051032-6b87-4db2-b257-777a0106fbd9" providerId="ADAL" clId="{DF8A7973-D2F9-4DE4-AB58-89941B5B0881}" dt="2024-02-14T11:49:39.991" v="38" actId="478"/>
          <ac:picMkLst>
            <pc:docMk/>
            <pc:sldMk cId="1009650064" sldId="304"/>
            <ac:picMk id="9" creationId="{603A1AF6-B6C2-C696-C330-74612C450468}"/>
          </ac:picMkLst>
        </pc:picChg>
      </pc:sldChg>
      <pc:sldChg chg="addSp delSp modSp add mod">
        <pc:chgData name="Ihor Aleksandrov" userId="c3051032-6b87-4db2-b257-777a0106fbd9" providerId="ADAL" clId="{DF8A7973-D2F9-4DE4-AB58-89941B5B0881}" dt="2024-02-14T11:55:14.571" v="51" actId="1076"/>
        <pc:sldMkLst>
          <pc:docMk/>
          <pc:sldMk cId="501504550" sldId="305"/>
        </pc:sldMkLst>
        <pc:spChg chg="mod">
          <ac:chgData name="Ihor Aleksandrov" userId="c3051032-6b87-4db2-b257-777a0106fbd9" providerId="ADAL" clId="{DF8A7973-D2F9-4DE4-AB58-89941B5B0881}" dt="2024-02-14T11:54:52.306" v="45"/>
          <ac:spMkLst>
            <pc:docMk/>
            <pc:sldMk cId="501504550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1:54:55.156" v="46" actId="478"/>
          <ac:picMkLst>
            <pc:docMk/>
            <pc:sldMk cId="501504550" sldId="305"/>
            <ac:picMk id="4" creationId="{32ED0E64-3ACB-35B0-E798-39D80639A0DF}"/>
          </ac:picMkLst>
        </pc:picChg>
        <pc:picChg chg="add mod">
          <ac:chgData name="Ihor Aleksandrov" userId="c3051032-6b87-4db2-b257-777a0106fbd9" providerId="ADAL" clId="{DF8A7973-D2F9-4DE4-AB58-89941B5B0881}" dt="2024-02-14T11:55:14.571" v="51" actId="1076"/>
          <ac:picMkLst>
            <pc:docMk/>
            <pc:sldMk cId="501504550" sldId="305"/>
            <ac:picMk id="5" creationId="{A4BAF5CA-0209-DB06-5D5D-B311881DE81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863503325" sldId="305"/>
        </pc:sldMkLst>
      </pc:sldChg>
      <pc:sldChg chg="addSp delSp modSp add mod">
        <pc:chgData name="Ihor Aleksandrov" userId="c3051032-6b87-4db2-b257-777a0106fbd9" providerId="ADAL" clId="{DF8A7973-D2F9-4DE4-AB58-89941B5B0881}" dt="2024-02-14T11:59:28.392" v="59" actId="1076"/>
        <pc:sldMkLst>
          <pc:docMk/>
          <pc:sldMk cId="1715258557" sldId="306"/>
        </pc:sldMkLst>
        <pc:spChg chg="mod">
          <ac:chgData name="Ihor Aleksandrov" userId="c3051032-6b87-4db2-b257-777a0106fbd9" providerId="ADAL" clId="{DF8A7973-D2F9-4DE4-AB58-89941B5B0881}" dt="2024-02-14T11:59:12.789" v="53"/>
          <ac:spMkLst>
            <pc:docMk/>
            <pc:sldMk cId="171525855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1:59:28.392" v="59" actId="1076"/>
          <ac:picMkLst>
            <pc:docMk/>
            <pc:sldMk cId="1715258557" sldId="306"/>
            <ac:picMk id="4" creationId="{2A6CB88C-BD1B-4227-7CDB-0FD27BDC3E03}"/>
          </ac:picMkLst>
        </pc:picChg>
        <pc:picChg chg="del">
          <ac:chgData name="Ihor Aleksandrov" userId="c3051032-6b87-4db2-b257-777a0106fbd9" providerId="ADAL" clId="{DF8A7973-D2F9-4DE4-AB58-89941B5B0881}" dt="2024-02-14T11:59:15.571" v="54" actId="478"/>
          <ac:picMkLst>
            <pc:docMk/>
            <pc:sldMk cId="1715258557" sldId="306"/>
            <ac:picMk id="5" creationId="{A4BAF5CA-0209-DB06-5D5D-B311881DE81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312380663" sldId="306"/>
        </pc:sldMkLst>
      </pc:sldChg>
      <pc:sldChg chg="addSp delSp modSp add mod">
        <pc:chgData name="Ihor Aleksandrov" userId="c3051032-6b87-4db2-b257-777a0106fbd9" providerId="ADAL" clId="{DF8A7973-D2F9-4DE4-AB58-89941B5B0881}" dt="2024-02-14T12:03:51.119" v="65" actId="1076"/>
        <pc:sldMkLst>
          <pc:docMk/>
          <pc:sldMk cId="1191709969" sldId="307"/>
        </pc:sldMkLst>
        <pc:spChg chg="mod">
          <ac:chgData name="Ihor Aleksandrov" userId="c3051032-6b87-4db2-b257-777a0106fbd9" providerId="ADAL" clId="{DF8A7973-D2F9-4DE4-AB58-89941B5B0881}" dt="2024-02-14T12:03:34.340" v="61"/>
          <ac:spMkLst>
            <pc:docMk/>
            <pc:sldMk cId="1191709969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03:38.036" v="62" actId="478"/>
          <ac:picMkLst>
            <pc:docMk/>
            <pc:sldMk cId="1191709969" sldId="307"/>
            <ac:picMk id="4" creationId="{2A6CB88C-BD1B-4227-7CDB-0FD27BDC3E03}"/>
          </ac:picMkLst>
        </pc:picChg>
        <pc:picChg chg="add mod">
          <ac:chgData name="Ihor Aleksandrov" userId="c3051032-6b87-4db2-b257-777a0106fbd9" providerId="ADAL" clId="{DF8A7973-D2F9-4DE4-AB58-89941B5B0881}" dt="2024-02-14T12:03:51.119" v="65" actId="1076"/>
          <ac:picMkLst>
            <pc:docMk/>
            <pc:sldMk cId="1191709969" sldId="307"/>
            <ac:picMk id="5" creationId="{0FAED572-EA77-9F92-AAE0-98DD8CFA7D98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086980310" sldId="307"/>
        </pc:sldMkLst>
      </pc:sldChg>
      <pc:sldChg chg="addSp delSp modSp add mod">
        <pc:chgData name="Ihor Aleksandrov" userId="c3051032-6b87-4db2-b257-777a0106fbd9" providerId="ADAL" clId="{DF8A7973-D2F9-4DE4-AB58-89941B5B0881}" dt="2024-02-14T12:07:41.350" v="84" actId="1076"/>
        <pc:sldMkLst>
          <pc:docMk/>
          <pc:sldMk cId="3138402247" sldId="308"/>
        </pc:sldMkLst>
        <pc:spChg chg="mod">
          <ac:chgData name="Ihor Aleksandrov" userId="c3051032-6b87-4db2-b257-777a0106fbd9" providerId="ADAL" clId="{DF8A7973-D2F9-4DE4-AB58-89941B5B0881}" dt="2024-02-14T12:07:21.734" v="80" actId="6549"/>
          <ac:spMkLst>
            <pc:docMk/>
            <pc:sldMk cId="3138402247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07:24.256" v="81" actId="478"/>
          <ac:picMkLst>
            <pc:docMk/>
            <pc:sldMk cId="3138402247" sldId="308"/>
            <ac:picMk id="5" creationId="{0FAED572-EA77-9F92-AAE0-98DD8CFA7D98}"/>
          </ac:picMkLst>
        </pc:picChg>
        <pc:picChg chg="add mod">
          <ac:chgData name="Ihor Aleksandrov" userId="c3051032-6b87-4db2-b257-777a0106fbd9" providerId="ADAL" clId="{DF8A7973-D2F9-4DE4-AB58-89941B5B0881}" dt="2024-02-14T12:07:41.350" v="84" actId="1076"/>
          <ac:picMkLst>
            <pc:docMk/>
            <pc:sldMk cId="3138402247" sldId="308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247666091" sldId="308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692294431" sldId="309"/>
        </pc:sldMkLst>
      </pc:sldChg>
      <pc:sldChg chg="addSp delSp modSp add mod">
        <pc:chgData name="Ihor Aleksandrov" userId="c3051032-6b87-4db2-b257-777a0106fbd9" providerId="ADAL" clId="{DF8A7973-D2F9-4DE4-AB58-89941B5B0881}" dt="2024-02-14T12:15:58.535" v="98"/>
        <pc:sldMkLst>
          <pc:docMk/>
          <pc:sldMk cId="2749259083" sldId="309"/>
        </pc:sldMkLst>
        <pc:spChg chg="mod">
          <ac:chgData name="Ihor Aleksandrov" userId="c3051032-6b87-4db2-b257-777a0106fbd9" providerId="ADAL" clId="{DF8A7973-D2F9-4DE4-AB58-89941B5B0881}" dt="2024-02-14T12:15:43.924" v="97" actId="20577"/>
          <ac:spMkLst>
            <pc:docMk/>
            <pc:sldMk cId="2749259083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2:15:58.535" v="98"/>
          <ac:picMkLst>
            <pc:docMk/>
            <pc:sldMk cId="2749259083" sldId="309"/>
            <ac:picMk id="5" creationId="{49649CEC-2693-E830-B46E-A31C0B523A06}"/>
          </ac:picMkLst>
        </pc:picChg>
        <pc:picChg chg="del">
          <ac:chgData name="Ihor Aleksandrov" userId="c3051032-6b87-4db2-b257-777a0106fbd9" providerId="ADAL" clId="{DF8A7973-D2F9-4DE4-AB58-89941B5B0881}" dt="2024-02-14T12:15:31.340" v="89" actId="478"/>
          <ac:picMkLst>
            <pc:docMk/>
            <pc:sldMk cId="2749259083" sldId="309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1982591055" sldId="310"/>
        </pc:sldMkLst>
      </pc:sldChg>
      <pc:sldChg chg="addSp delSp modSp add mod">
        <pc:chgData name="Ihor Aleksandrov" userId="c3051032-6b87-4db2-b257-777a0106fbd9" providerId="ADAL" clId="{DF8A7973-D2F9-4DE4-AB58-89941B5B0881}" dt="2024-02-14T15:57:35.530" v="253" actId="20577"/>
        <pc:sldMkLst>
          <pc:docMk/>
          <pc:sldMk cId="2568485995" sldId="310"/>
        </pc:sldMkLst>
        <pc:spChg chg="mod">
          <ac:chgData name="Ihor Aleksandrov" userId="c3051032-6b87-4db2-b257-777a0106fbd9" providerId="ADAL" clId="{DF8A7973-D2F9-4DE4-AB58-89941B5B0881}" dt="2024-02-14T15:57:35.530" v="253" actId="20577"/>
          <ac:spMkLst>
            <pc:docMk/>
            <pc:sldMk cId="2568485995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30:34.106" v="100" actId="478"/>
          <ac:picMkLst>
            <pc:docMk/>
            <pc:sldMk cId="2568485995" sldId="310"/>
            <ac:picMk id="5" creationId="{49649CEC-2693-E830-B46E-A31C0B523A06}"/>
          </ac:picMkLst>
        </pc:picChg>
        <pc:picChg chg="add del mod">
          <ac:chgData name="Ihor Aleksandrov" userId="c3051032-6b87-4db2-b257-777a0106fbd9" providerId="ADAL" clId="{DF8A7973-D2F9-4DE4-AB58-89941B5B0881}" dt="2024-02-14T12:30:47.134" v="105" actId="478"/>
          <ac:picMkLst>
            <pc:docMk/>
            <pc:sldMk cId="2568485995" sldId="310"/>
            <ac:picMk id="6" creationId="{459188BF-960E-5B45-6D4D-3EBC86718F23}"/>
          </ac:picMkLst>
        </pc:picChg>
        <pc:picChg chg="add mod">
          <ac:chgData name="Ihor Aleksandrov" userId="c3051032-6b87-4db2-b257-777a0106fbd9" providerId="ADAL" clId="{DF8A7973-D2F9-4DE4-AB58-89941B5B0881}" dt="2024-02-14T12:31:51.686" v="107" actId="1076"/>
          <ac:picMkLst>
            <pc:docMk/>
            <pc:sldMk cId="2568485995" sldId="310"/>
            <ac:picMk id="8" creationId="{18EEA66F-51A8-AAB7-26A2-677C2D38B45B}"/>
          </ac:picMkLst>
        </pc:picChg>
      </pc:sldChg>
      <pc:sldChg chg="addSp delSp modSp add mod">
        <pc:chgData name="Ihor Aleksandrov" userId="c3051032-6b87-4db2-b257-777a0106fbd9" providerId="ADAL" clId="{DF8A7973-D2F9-4DE4-AB58-89941B5B0881}" dt="2024-02-14T12:36:27.061" v="128" actId="1076"/>
        <pc:sldMkLst>
          <pc:docMk/>
          <pc:sldMk cId="441422193" sldId="311"/>
        </pc:sldMkLst>
        <pc:spChg chg="mod">
          <ac:chgData name="Ihor Aleksandrov" userId="c3051032-6b87-4db2-b257-777a0106fbd9" providerId="ADAL" clId="{DF8A7973-D2F9-4DE4-AB58-89941B5B0881}" dt="2024-02-14T12:36:18.260" v="123" actId="20577"/>
          <ac:spMkLst>
            <pc:docMk/>
            <pc:sldMk cId="441422193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2:36:27.061" v="128" actId="1076"/>
          <ac:picMkLst>
            <pc:docMk/>
            <pc:sldMk cId="441422193" sldId="311"/>
            <ac:picMk id="5" creationId="{709B2278-9B6C-AD5A-6295-285C48B14754}"/>
          </ac:picMkLst>
        </pc:picChg>
        <pc:picChg chg="del mod">
          <ac:chgData name="Ihor Aleksandrov" userId="c3051032-6b87-4db2-b257-777a0106fbd9" providerId="ADAL" clId="{DF8A7973-D2F9-4DE4-AB58-89941B5B0881}" dt="2024-02-14T12:36:20.584" v="125" actId="478"/>
          <ac:picMkLst>
            <pc:docMk/>
            <pc:sldMk cId="441422193" sldId="311"/>
            <ac:picMk id="8" creationId="{18EEA66F-51A8-AAB7-26A2-677C2D38B45B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441142325" sldId="311"/>
        </pc:sldMkLst>
      </pc:sldChg>
      <pc:sldChg chg="modSp add mod ord">
        <pc:chgData name="Ihor Aleksandrov" userId="c3051032-6b87-4db2-b257-777a0106fbd9" providerId="ADAL" clId="{DF8A7973-D2F9-4DE4-AB58-89941B5B0881}" dt="2024-02-14T15:19:03.581" v="138" actId="20577"/>
        <pc:sldMkLst>
          <pc:docMk/>
          <pc:sldMk cId="1687161783" sldId="312"/>
        </pc:sldMkLst>
        <pc:spChg chg="mod">
          <ac:chgData name="Ihor Aleksandrov" userId="c3051032-6b87-4db2-b257-777a0106fbd9" providerId="ADAL" clId="{DF8A7973-D2F9-4DE4-AB58-89941B5B0881}" dt="2024-02-14T15:19:03.581" v="138" actId="20577"/>
          <ac:spMkLst>
            <pc:docMk/>
            <pc:sldMk cId="1687161783" sldId="312"/>
            <ac:spMk id="2" creationId="{18C18207-A109-5552-1541-0ABBAA316282}"/>
          </ac:spMkLst>
        </pc:sp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194918172" sldId="312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238873330" sldId="313"/>
        </pc:sldMkLst>
      </pc:sldChg>
      <pc:sldChg chg="addSp delSp modSp add mod ord setBg delDesignElem">
        <pc:chgData name="Ihor Aleksandrov" userId="c3051032-6b87-4db2-b257-777a0106fbd9" providerId="ADAL" clId="{DF8A7973-D2F9-4DE4-AB58-89941B5B0881}" dt="2024-02-14T15:25:49.717" v="182" actId="1076"/>
        <pc:sldMkLst>
          <pc:docMk/>
          <pc:sldMk cId="2728358054" sldId="313"/>
        </pc:sldMkLst>
        <pc:spChg chg="mod">
          <ac:chgData name="Ihor Aleksandrov" userId="c3051032-6b87-4db2-b257-777a0106fbd9" providerId="ADAL" clId="{DF8A7973-D2F9-4DE4-AB58-89941B5B0881}" dt="2024-02-14T15:21:20.637" v="179" actId="20577"/>
          <ac:spMkLst>
            <pc:docMk/>
            <pc:sldMk cId="2728358054" sldId="313"/>
            <ac:spMk id="2" creationId="{53C5D828-9666-E312-B574-9FE965A7D6BE}"/>
          </ac:spMkLst>
        </pc:spChg>
        <pc:spChg chg="mod ord">
          <ac:chgData name="Ihor Aleksandrov" userId="c3051032-6b87-4db2-b257-777a0106fbd9" providerId="ADAL" clId="{DF8A7973-D2F9-4DE4-AB58-89941B5B0881}" dt="2024-02-14T15:21:11.409" v="171" actId="26606"/>
          <ac:spMkLst>
            <pc:docMk/>
            <pc:sldMk cId="2728358054" sldId="313"/>
            <ac:spMk id="3" creationId="{5AA19FA0-A765-8169-03F1-928E3EF7B595}"/>
          </ac:spMkLst>
        </pc:spChg>
        <pc:spChg chg="add">
          <ac:chgData name="Ihor Aleksandrov" userId="c3051032-6b87-4db2-b257-777a0106fbd9" providerId="ADAL" clId="{DF8A7973-D2F9-4DE4-AB58-89941B5B0881}" dt="2024-02-14T15:21:11.409" v="171" actId="26606"/>
          <ac:spMkLst>
            <pc:docMk/>
            <pc:sldMk cId="2728358054" sldId="313"/>
            <ac:spMk id="9" creationId="{D4771268-CB57-404A-9271-370EB28F6090}"/>
          </ac:spMkLst>
        </pc:spChg>
        <pc:spChg chg="del">
          <ac:chgData name="Ihor Aleksandrov" userId="c3051032-6b87-4db2-b257-777a0106fbd9" providerId="ADAL" clId="{DF8A7973-D2F9-4DE4-AB58-89941B5B0881}" dt="2024-02-14T15:21:03.193" v="168"/>
          <ac:spMkLst>
            <pc:docMk/>
            <pc:sldMk cId="2728358054" sldId="313"/>
            <ac:spMk id="24" creationId="{D4771268-CB57-404A-9271-370EB28F6090}"/>
          </ac:spMkLst>
        </pc:spChg>
        <pc:picChg chg="del mod">
          <ac:chgData name="Ihor Aleksandrov" userId="c3051032-6b87-4db2-b257-777a0106fbd9" providerId="ADAL" clId="{DF8A7973-D2F9-4DE4-AB58-89941B5B0881}" dt="2024-02-14T15:21:14.035" v="172" actId="478"/>
          <ac:picMkLst>
            <pc:docMk/>
            <pc:sldMk cId="2728358054" sldId="313"/>
            <ac:picMk id="4" creationId="{32ED0E64-3ACB-35B0-E798-39D80639A0DF}"/>
          </ac:picMkLst>
        </pc:picChg>
        <pc:picChg chg="add mod">
          <ac:chgData name="Ihor Aleksandrov" userId="c3051032-6b87-4db2-b257-777a0106fbd9" providerId="ADAL" clId="{DF8A7973-D2F9-4DE4-AB58-89941B5B0881}" dt="2024-02-14T15:25:49.717" v="182" actId="1076"/>
          <ac:picMkLst>
            <pc:docMk/>
            <pc:sldMk cId="2728358054" sldId="313"/>
            <ac:picMk id="5" creationId="{1B28AA1A-E60F-3632-5A69-475FEC313F4F}"/>
          </ac:picMkLst>
        </pc:picChg>
      </pc:sldChg>
      <pc:sldChg chg="addSp delSp modSp add mod ord">
        <pc:chgData name="Ihor Aleksandrov" userId="c3051032-6b87-4db2-b257-777a0106fbd9" providerId="ADAL" clId="{DF8A7973-D2F9-4DE4-AB58-89941B5B0881}" dt="2024-02-14T15:38:42.284" v="205" actId="1076"/>
        <pc:sldMkLst>
          <pc:docMk/>
          <pc:sldMk cId="1133112284" sldId="314"/>
        </pc:sldMkLst>
        <pc:spChg chg="mod">
          <ac:chgData name="Ihor Aleksandrov" userId="c3051032-6b87-4db2-b257-777a0106fbd9" providerId="ADAL" clId="{DF8A7973-D2F9-4DE4-AB58-89941B5B0881}" dt="2024-02-14T15:36:53.118" v="192" actId="20577"/>
          <ac:spMkLst>
            <pc:docMk/>
            <pc:sldMk cId="1133112284" sldId="314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DF8A7973-D2F9-4DE4-AB58-89941B5B0881}" dt="2024-02-14T15:37:11.850" v="197"/>
          <ac:picMkLst>
            <pc:docMk/>
            <pc:sldMk cId="1133112284" sldId="314"/>
            <ac:picMk id="4" creationId="{3A7C2B1C-FD99-F2C9-B18A-CE0EECD6CB48}"/>
          </ac:picMkLst>
        </pc:picChg>
        <pc:picChg chg="del">
          <ac:chgData name="Ihor Aleksandrov" userId="c3051032-6b87-4db2-b257-777a0106fbd9" providerId="ADAL" clId="{DF8A7973-D2F9-4DE4-AB58-89941B5B0881}" dt="2024-02-14T15:36:56.170" v="193" actId="478"/>
          <ac:picMkLst>
            <pc:docMk/>
            <pc:sldMk cId="1133112284" sldId="314"/>
            <ac:picMk id="5" creationId="{0FAED572-EA77-9F92-AAE0-98DD8CFA7D98}"/>
          </ac:picMkLst>
        </pc:picChg>
        <pc:picChg chg="add del mod">
          <ac:chgData name="Ihor Aleksandrov" userId="c3051032-6b87-4db2-b257-777a0106fbd9" providerId="ADAL" clId="{DF8A7973-D2F9-4DE4-AB58-89941B5B0881}" dt="2024-02-14T15:38:36.752" v="202" actId="478"/>
          <ac:picMkLst>
            <pc:docMk/>
            <pc:sldMk cId="1133112284" sldId="314"/>
            <ac:picMk id="7" creationId="{D6A3E092-477E-3EB2-F962-CBFE4BD60457}"/>
          </ac:picMkLst>
        </pc:picChg>
        <pc:picChg chg="add mod">
          <ac:chgData name="Ihor Aleksandrov" userId="c3051032-6b87-4db2-b257-777a0106fbd9" providerId="ADAL" clId="{DF8A7973-D2F9-4DE4-AB58-89941B5B0881}" dt="2024-02-14T15:38:42.284" v="205" actId="1076"/>
          <ac:picMkLst>
            <pc:docMk/>
            <pc:sldMk cId="1133112284" sldId="314"/>
            <ac:picMk id="9" creationId="{0CB9CF3F-9D7A-7D3B-EFF6-BF6952DEEE7B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337899289" sldId="314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86669968" sldId="315"/>
        </pc:sldMkLst>
      </pc:sldChg>
      <pc:sldChg chg="addSp delSp modSp add mod ord">
        <pc:chgData name="Ihor Aleksandrov" userId="c3051032-6b87-4db2-b257-777a0106fbd9" providerId="ADAL" clId="{DF8A7973-D2F9-4DE4-AB58-89941B5B0881}" dt="2024-02-14T15:49:05.151" v="219"/>
        <pc:sldMkLst>
          <pc:docMk/>
          <pc:sldMk cId="862344913" sldId="315"/>
        </pc:sldMkLst>
        <pc:spChg chg="mod">
          <ac:chgData name="Ihor Aleksandrov" userId="c3051032-6b87-4db2-b257-777a0106fbd9" providerId="ADAL" clId="{DF8A7973-D2F9-4DE4-AB58-89941B5B0881}" dt="2024-02-14T15:48:39.360" v="215" actId="20577"/>
          <ac:spMkLst>
            <pc:docMk/>
            <pc:sldMk cId="862344913" sldId="31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5:48:32.840" v="211" actId="1076"/>
          <ac:picMkLst>
            <pc:docMk/>
            <pc:sldMk cId="862344913" sldId="315"/>
            <ac:picMk id="5" creationId="{0F423EE0-1771-105D-CB7E-D0D7194C8FB6}"/>
          </ac:picMkLst>
        </pc:picChg>
        <pc:picChg chg="del">
          <ac:chgData name="Ihor Aleksandrov" userId="c3051032-6b87-4db2-b257-777a0106fbd9" providerId="ADAL" clId="{DF8A7973-D2F9-4DE4-AB58-89941B5B0881}" dt="2024-02-14T15:48:26.763" v="209" actId="478"/>
          <ac:picMkLst>
            <pc:docMk/>
            <pc:sldMk cId="862344913" sldId="315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93702858" sldId="316"/>
        </pc:sldMkLst>
      </pc:sldChg>
      <pc:sldChg chg="addSp delSp modSp add mod ord">
        <pc:chgData name="Ihor Aleksandrov" userId="c3051032-6b87-4db2-b257-777a0106fbd9" providerId="ADAL" clId="{DF8A7973-D2F9-4DE4-AB58-89941B5B0881}" dt="2024-02-14T15:52:52.435" v="245" actId="1076"/>
        <pc:sldMkLst>
          <pc:docMk/>
          <pc:sldMk cId="1527920387" sldId="316"/>
        </pc:sldMkLst>
        <pc:spChg chg="mod">
          <ac:chgData name="Ihor Aleksandrov" userId="c3051032-6b87-4db2-b257-777a0106fbd9" providerId="ADAL" clId="{DF8A7973-D2F9-4DE4-AB58-89941B5B0881}" dt="2024-02-14T15:51:35.960" v="229" actId="20577"/>
          <ac:spMkLst>
            <pc:docMk/>
            <pc:sldMk cId="1527920387" sldId="316"/>
            <ac:spMk id="2" creationId="{53C5D828-9666-E312-B574-9FE965A7D6BE}"/>
          </ac:spMkLst>
        </pc:spChg>
        <pc:picChg chg="del mod">
          <ac:chgData name="Ihor Aleksandrov" userId="c3051032-6b87-4db2-b257-777a0106fbd9" providerId="ADAL" clId="{DF8A7973-D2F9-4DE4-AB58-89941B5B0881}" dt="2024-02-14T15:51:43.461" v="233" actId="478"/>
          <ac:picMkLst>
            <pc:docMk/>
            <pc:sldMk cId="1527920387" sldId="316"/>
            <ac:picMk id="5" creationId="{49649CEC-2693-E830-B46E-A31C0B523A06}"/>
          </ac:picMkLst>
        </pc:picChg>
        <pc:picChg chg="add mod ord">
          <ac:chgData name="Ihor Aleksandrov" userId="c3051032-6b87-4db2-b257-777a0106fbd9" providerId="ADAL" clId="{DF8A7973-D2F9-4DE4-AB58-89941B5B0881}" dt="2024-02-14T15:52:47.585" v="244" actId="1076"/>
          <ac:picMkLst>
            <pc:docMk/>
            <pc:sldMk cId="1527920387" sldId="316"/>
            <ac:picMk id="6" creationId="{A4623169-C9BD-F6FF-E931-9389ADE083F5}"/>
          </ac:picMkLst>
        </pc:picChg>
        <pc:picChg chg="add mod ord">
          <ac:chgData name="Ihor Aleksandrov" userId="c3051032-6b87-4db2-b257-777a0106fbd9" providerId="ADAL" clId="{DF8A7973-D2F9-4DE4-AB58-89941B5B0881}" dt="2024-02-14T15:52:52.435" v="245" actId="1076"/>
          <ac:picMkLst>
            <pc:docMk/>
            <pc:sldMk cId="1527920387" sldId="316"/>
            <ac:picMk id="7" creationId="{C5AFF61D-FA86-2E17-1507-858507EEE762}"/>
          </ac:picMkLst>
        </pc:picChg>
      </pc:sldChg>
      <pc:sldChg chg="addSp delSp modSp add mod ord">
        <pc:chgData name="Ihor Aleksandrov" userId="c3051032-6b87-4db2-b257-777a0106fbd9" providerId="ADAL" clId="{DF8A7973-D2F9-4DE4-AB58-89941B5B0881}" dt="2024-02-14T16:05:33.226" v="270" actId="732"/>
        <pc:sldMkLst>
          <pc:docMk/>
          <pc:sldMk cId="2349704742" sldId="317"/>
        </pc:sldMkLst>
        <pc:spChg chg="mod">
          <ac:chgData name="Ihor Aleksandrov" userId="c3051032-6b87-4db2-b257-777a0106fbd9" providerId="ADAL" clId="{DF8A7973-D2F9-4DE4-AB58-89941B5B0881}" dt="2024-02-14T16:05:14.599" v="264" actId="20577"/>
          <ac:spMkLst>
            <pc:docMk/>
            <pc:sldMk cId="2349704742" sldId="317"/>
            <ac:spMk id="2" creationId="{53C5D828-9666-E312-B574-9FE965A7D6BE}"/>
          </ac:spMkLst>
        </pc:spChg>
        <pc:picChg chg="add mod modCrop">
          <ac:chgData name="Ihor Aleksandrov" userId="c3051032-6b87-4db2-b257-777a0106fbd9" providerId="ADAL" clId="{DF8A7973-D2F9-4DE4-AB58-89941B5B0881}" dt="2024-02-14T16:05:33.226" v="270" actId="732"/>
          <ac:picMkLst>
            <pc:docMk/>
            <pc:sldMk cId="2349704742" sldId="317"/>
            <ac:picMk id="5" creationId="{8EDC4718-98B8-6034-BF50-9E0E916A7B98}"/>
          </ac:picMkLst>
        </pc:picChg>
        <pc:picChg chg="del">
          <ac:chgData name="Ihor Aleksandrov" userId="c3051032-6b87-4db2-b257-777a0106fbd9" providerId="ADAL" clId="{DF8A7973-D2F9-4DE4-AB58-89941B5B0881}" dt="2024-02-14T16:05:17.053" v="265" actId="478"/>
          <ac:picMkLst>
            <pc:docMk/>
            <pc:sldMk cId="2349704742" sldId="317"/>
            <ac:picMk id="8" creationId="{18EEA66F-51A8-AAB7-26A2-677C2D38B45B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132855739" sldId="317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1965334728" sldId="318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438032746" sldId="319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779841426" sldId="320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4159126741" sldId="321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987160844" sldId="322"/>
        </pc:sldMkLst>
      </pc:sld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Linux 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85E0C06B-C4B7-4AA0-AAB7-3DBC0A05D0E1}">
      <dgm:prSet/>
      <dgm:spPr/>
      <dgm:t>
        <a:bodyPr/>
        <a:lstStyle/>
        <a:p>
          <a:r>
            <a:rPr lang="en-US" dirty="0"/>
            <a:t>Windows 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7E8EEBF-805B-4DAA-8833-4170ADB9A384}" type="parTrans" cxnId="{2A21C056-B2E2-40C7-AA3B-8BBC8FC27904}">
      <dgm:prSet/>
      <dgm:spPr/>
      <dgm:t>
        <a:bodyPr/>
        <a:lstStyle/>
        <a:p>
          <a:endParaRPr lang="ru-UA"/>
        </a:p>
      </dgm:t>
    </dgm:pt>
    <dgm:pt modelId="{8DF21F15-BB87-4130-9987-19BE7D2715F3}" type="sibTrans" cxnId="{2A21C056-B2E2-40C7-AA3B-8BBC8FC27904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 custScaleX="100443">
        <dgm:presLayoutVars>
          <dgm:chMax val="1"/>
          <dgm:bulletEnabled val="1"/>
        </dgm:presLayoutVars>
      </dgm:prSet>
      <dgm:spPr/>
    </dgm:pt>
    <dgm:pt modelId="{26799C8D-9C1F-41E3-BDD9-ED3BB9E00EF8}" type="pres">
      <dgm:prSet presAssocID="{7B2C8051-D046-465E-BB80-77D9BB7B38CD}" presName="sp" presStyleCnt="0"/>
      <dgm:spPr/>
    </dgm:pt>
    <dgm:pt modelId="{647F36E0-BBAB-4213-A919-1AF21F043511}" type="pres">
      <dgm:prSet presAssocID="{85E0C06B-C4B7-4AA0-AAB7-3DBC0A05D0E1}" presName="linNode" presStyleCnt="0"/>
      <dgm:spPr/>
    </dgm:pt>
    <dgm:pt modelId="{DB705C5B-C3E3-4B67-A42D-EB634D471A72}" type="pres">
      <dgm:prSet presAssocID="{85E0C06B-C4B7-4AA0-AAB7-3DBC0A05D0E1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2A21C056-B2E2-40C7-AA3B-8BBC8FC27904}" srcId="{1C600E66-A0CB-470F-8514-C91590285CB3}" destId="{85E0C06B-C4B7-4AA0-AAB7-3DBC0A05D0E1}" srcOrd="1" destOrd="0" parTransId="{47E8EEBF-805B-4DAA-8833-4170ADB9A384}" sibTransId="{8DF21F15-BB87-4130-9987-19BE7D2715F3}"/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DB4D3C82-2625-4008-ADC3-2835EC3BA76B}" type="presOf" srcId="{85E0C06B-C4B7-4AA0-AAB7-3DBC0A05D0E1}" destId="{DB705C5B-C3E3-4B67-A42D-EB634D471A72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5422445D-67E0-4903-BE01-CEC7FA073C16}" type="presParOf" srcId="{76D6B6BC-F8F0-4466-930A-673E438AD175}" destId="{26799C8D-9C1F-41E3-BDD9-ED3BB9E00EF8}" srcOrd="1" destOrd="0" presId="urn:microsoft.com/office/officeart/2005/8/layout/vList5"/>
    <dgm:cxn modelId="{50E3111A-35B4-4C8D-9A49-1367EB8FBA71}" type="presParOf" srcId="{76D6B6BC-F8F0-4466-930A-673E438AD175}" destId="{647F36E0-BBAB-4213-A919-1AF21F043511}" srcOrd="2" destOrd="0" presId="urn:microsoft.com/office/officeart/2005/8/layout/vList5"/>
    <dgm:cxn modelId="{149D35AC-E406-42FA-8666-D23882694FCB}" type="presParOf" srcId="{647F36E0-BBAB-4213-A919-1AF21F043511}" destId="{DB705C5B-C3E3-4B67-A42D-EB634D471A7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202484" y="36"/>
          <a:ext cx="2494989" cy="1477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Linux OS</a:t>
          </a:r>
        </a:p>
      </dsp:txBody>
      <dsp:txXfrm>
        <a:off x="2274601" y="72153"/>
        <a:ext cx="2350755" cy="1333097"/>
      </dsp:txXfrm>
    </dsp:sp>
    <dsp:sp modelId="{DB705C5B-C3E3-4B67-A42D-EB634D471A72}">
      <dsp:nvSpPr>
        <dsp:cNvPr id="0" name=""/>
        <dsp:cNvSpPr/>
      </dsp:nvSpPr>
      <dsp:spPr>
        <a:xfrm>
          <a:off x="2202484" y="1551235"/>
          <a:ext cx="2483985" cy="1477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Windows OS</a:t>
          </a:r>
        </a:p>
      </dsp:txBody>
      <dsp:txXfrm>
        <a:off x="2274601" y="1623352"/>
        <a:ext cx="2339751" cy="1333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14.02.2024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416A-6C1D-47A0-96C8-1341F150909A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D6C0-91EE-46A1-B9BC-63A24074612C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4230-462A-47FE-953A-E17FE64EC0B7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5440-EB12-4BB5-B227-30F31FD7B20B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1B7F-BA12-41C8-AAF1-248C86C2F366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8511-78F0-45A6-A47F-A824D8FF7A15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DB5D-2A2B-4EB1-B40A-1109FD818C07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907D-F84D-4066-9BF3-BFEAD58A6798}" type="datetime1">
              <a:rPr lang="ru-UA" smtClean="0"/>
              <a:t>14.02.2024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86C9-9142-4081-9956-370FBDF668F7}" type="datetime1">
              <a:rPr lang="ru-UA" smtClean="0"/>
              <a:t>14.02.2024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D5FE-30EC-4F20-A296-F27CBFF65231}" type="datetime1">
              <a:rPr lang="ru-UA" smtClean="0"/>
              <a:t>14.02.2024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60BF-4CE0-4515-86DA-CD5D38963741}" type="datetime1">
              <a:rPr lang="ru-UA" smtClean="0"/>
              <a:t>14.02.2024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FE62-381A-4EF7-93B5-3EEE65161E15}" type="datetime1">
              <a:rPr lang="ru-UA" smtClean="0"/>
              <a:t>14.02.2024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81A3-284D-464A-84EE-9F4FB2D247E9}" type="datetime1">
              <a:rPr lang="ru-UA" smtClean="0"/>
              <a:t>14.02.2024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F5F5-7B4B-4CDE-8787-5283FEA91D03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D1EC2-CD55-4220-9A0B-E1664A745EC8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9. OS Administer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 dirty="0">
                <a:solidFill>
                  <a:schemeClr val="tx1"/>
                </a:solidFill>
              </a:rPr>
              <a:t>Step 9. OS Administer - ver. 1</a:t>
            </a:r>
            <a:endParaRPr lang="ru-UA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Shells Scripts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EA66F-51A8-AAB7-26A2-677C2D38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684" y="1130812"/>
            <a:ext cx="6849431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8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Linux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Command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B2278-9B6C-AD5A-6295-285C48B1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204" y="1913105"/>
            <a:ext cx="6816392" cy="26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2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Windows OS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9. OS Administer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6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of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Step 9. OS Administer - ver.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8AA1A-E60F-3632-5A69-475FEC31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60" y="885322"/>
            <a:ext cx="6945457" cy="508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5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 of Windows Boot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B9CF3F-9D7A-7D3B-EFF6-BF6952DE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778" y="415636"/>
            <a:ext cx="5069244" cy="54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1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NTFS Permissions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23EE0-1771-105D-CB7E-D0D7194C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991" y="1026167"/>
            <a:ext cx="6836587" cy="442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4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Windows Shells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6" name="Picture 5" descr="A blue square with a white arrow&#10;&#10;Description automatically generated">
            <a:extLst>
              <a:ext uri="{FF2B5EF4-FFF2-40B4-BE49-F238E27FC236}">
                <a16:creationId xmlns:a16="http://schemas.microsoft.com/office/drawing/2014/main" id="{A4623169-C9BD-F6FF-E931-9389ADE08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91" y="1085952"/>
            <a:ext cx="4393651" cy="34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FF61D-FA86-2E17-1507-858507E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955" y="2985248"/>
            <a:ext cx="1922521" cy="19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2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Windows Shells Scripts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C4718-98B8-6034-BF50-9E0E916A7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57"/>
          <a:stretch/>
        </p:blipFill>
        <p:spPr>
          <a:xfrm>
            <a:off x="4399649" y="1375282"/>
            <a:ext cx="7182751" cy="37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0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9. OS Administer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387280"/>
              </p:ext>
            </p:extLst>
          </p:nvPr>
        </p:nvGraphicFramePr>
        <p:xfrm>
          <a:off x="4654732" y="2453640"/>
          <a:ext cx="6899959" cy="3028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Linux OS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9. OS Administer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of Linux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D0E64-3ACB-35B0-E798-39D80639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530" y="699018"/>
            <a:ext cx="5119892" cy="51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File Hierarchy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AF5CA-0209-DB06-5D5D-B311881D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56" y="660340"/>
            <a:ext cx="4987137" cy="51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0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Kernel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CB88C-BD1B-4227-7CDB-0FD27BDC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097" y="1237623"/>
            <a:ext cx="5154757" cy="40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 of Linux Boot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ED572-EA77-9F92-AAE0-98DD8CFA7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35" y="1404799"/>
            <a:ext cx="6078682" cy="404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0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Permissions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6759B-F297-4DF0-F8FB-E5E3481B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465" y="2025828"/>
            <a:ext cx="5023475" cy="2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0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Shells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5" name="Picture 4" descr="A black and white cube with a white face&#10;&#10;Description automatically generated">
            <a:extLst>
              <a:ext uri="{FF2B5EF4-FFF2-40B4-BE49-F238E27FC236}">
                <a16:creationId xmlns:a16="http://schemas.microsoft.com/office/drawing/2014/main" id="{49649CEC-2693-E830-B46E-A31C0B523A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63" y="1269382"/>
            <a:ext cx="3943023" cy="39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5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207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Office Theme</vt:lpstr>
      <vt:lpstr>Step 9. OS Administer</vt:lpstr>
      <vt:lpstr>Agenda</vt:lpstr>
      <vt:lpstr>Linux OS</vt:lpstr>
      <vt:lpstr>Architecture of Linux</vt:lpstr>
      <vt:lpstr>Linux File Hierarchy Structure</vt:lpstr>
      <vt:lpstr>Linux Kernel</vt:lpstr>
      <vt:lpstr>Stages of Linux Boot Process</vt:lpstr>
      <vt:lpstr>Linux Permissions</vt:lpstr>
      <vt:lpstr>Linux Shells</vt:lpstr>
      <vt:lpstr>Linux Shells Scripts</vt:lpstr>
      <vt:lpstr>Basic Linux Command</vt:lpstr>
      <vt:lpstr>Windows OS</vt:lpstr>
      <vt:lpstr>Architecture of Windows</vt:lpstr>
      <vt:lpstr>Stages of Windows Boot Process</vt:lpstr>
      <vt:lpstr>NTFS Permissions</vt:lpstr>
      <vt:lpstr>Windows Shells</vt:lpstr>
      <vt:lpstr>Windows Shells Scripts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8</cp:revision>
  <dcterms:created xsi:type="dcterms:W3CDTF">2024-01-24T15:50:09Z</dcterms:created>
  <dcterms:modified xsi:type="dcterms:W3CDTF">2024-02-14T16:05:37Z</dcterms:modified>
</cp:coreProperties>
</file>