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9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VCS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Git" id="{B216829B-0449-4EC4-9B54-2B1B5A65798D}">
          <p14:sldIdLst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0F7C1-205D-4591-95F1-05C694B00F48}" v="5" dt="2024-02-01T13:15:04.927"/>
    <p1510:client id="{CD6A1DE1-ACF9-4B80-94F3-F58CA81605B6}" v="41" dt="2024-01-31T16:36:2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1T13:25:51.913" v="119" actId="17846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delSp add mod ord replId">
        <pc:chgData name="Ihor Aleksandrov" userId="c3051032-6b87-4db2-b257-777a0106fbd9" providerId="ADAL" clId="{C410F7C1-205D-4591-95F1-05C694B00F48}" dt="2024-02-01T13:24:56.668" v="118" actId="478"/>
        <pc:sldMkLst>
          <pc:docMk/>
          <pc:sldMk cId="417898339" sldId="316"/>
        </pc:sldMkLst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Terraform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/>
            <a:t>Ansible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Terraform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Ansible</a:t>
          </a:r>
          <a:endParaRPr lang="en-US" sz="3500" kern="1200" dirty="0"/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01.02.2024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01.02.2024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01.02.2024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01.02.2024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01.02.2024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01.02.2024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01.02.2024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01.02.2024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6. Version Control Systems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 Forward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BDC68-2FC0-4C28-900D-76B82EEA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38" y="1699726"/>
            <a:ext cx="5287123" cy="32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5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Ours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5D0E-4AA9-2966-86FC-34821557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31" y="1481424"/>
            <a:ext cx="5468538" cy="34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Octopus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0F215-02EB-24B7-EFE1-6F8BB1A2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35" y="1045772"/>
            <a:ext cx="4360481" cy="43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Resolve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91DB-B759-39BD-7FCC-84C93ADA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60" y="1510683"/>
            <a:ext cx="5244231" cy="38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Subtree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788BD-3E43-8F5F-12B4-93BDC805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88" y="918651"/>
            <a:ext cx="4214148" cy="43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8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03876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Version Control Systems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07877-90FB-5BAD-BBDC-D0209540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63" y="1192981"/>
            <a:ext cx="5707869" cy="39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3F0E0-CC9E-E0D5-56A0-72C8DC18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49" y="2325976"/>
            <a:ext cx="6471661" cy="19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Centralized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E76F-536D-6706-2056-EA89D41E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264" y="1691769"/>
            <a:ext cx="5376271" cy="34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Distributed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F27FE-21C6-CACE-4C02-730CC097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86" y="1443338"/>
            <a:ext cx="5169024" cy="3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0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Strategies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0B58C-FD36-6364-731B-B2B6F29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549" y="1967266"/>
            <a:ext cx="2933823" cy="29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 Forward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19ADC9-FBEE-1576-0442-61168608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85" y="1689022"/>
            <a:ext cx="4947805" cy="34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178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Office Theme</vt:lpstr>
      <vt:lpstr>Step 6. Version Control Systems</vt:lpstr>
      <vt:lpstr>Agenda</vt:lpstr>
      <vt:lpstr>Version Control Systems</vt:lpstr>
      <vt:lpstr>What is it?</vt:lpstr>
      <vt:lpstr>Types of Version Control Systems</vt:lpstr>
      <vt:lpstr>Centralized Version Control Systems</vt:lpstr>
      <vt:lpstr>Distributed Version Control Systems</vt:lpstr>
      <vt:lpstr>Merge Strategies</vt:lpstr>
      <vt:lpstr>Fast Forward Merge</vt:lpstr>
      <vt:lpstr>Fast Forward Merge</vt:lpstr>
      <vt:lpstr>Ours Merge</vt:lpstr>
      <vt:lpstr>Octopus Merge</vt:lpstr>
      <vt:lpstr>Resolve Merge</vt:lpstr>
      <vt:lpstr>Subtree Merge</vt:lpstr>
      <vt:lpstr>Git</vt:lpstr>
      <vt:lpstr>What is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2024-02-01T13:26:02Z</dcterms:modified>
</cp:coreProperties>
</file>