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07" r:id="rId2"/>
    <p:sldId id="308" r:id="rId3"/>
    <p:sldId id="256" r:id="rId4"/>
    <p:sldId id="304" r:id="rId5"/>
    <p:sldId id="309" r:id="rId6"/>
    <p:sldId id="306" r:id="rId7"/>
    <p:sldId id="310" r:id="rId8"/>
    <p:sldId id="312" r:id="rId9"/>
    <p:sldId id="313" r:id="rId10"/>
    <p:sldId id="314" r:id="rId11"/>
    <p:sldId id="311" r:id="rId12"/>
    <p:sldId id="315" r:id="rId13"/>
    <p:sldId id="316" r:id="rId14"/>
    <p:sldId id="317" r:id="rId15"/>
    <p:sldId id="318" r:id="rId16"/>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VCS" id="{F1065E52-9E53-4AA5-A0CE-7D4C380BC201}">
          <p14:sldIdLst>
            <p14:sldId id="256"/>
            <p14:sldId id="304"/>
            <p14:sldId id="309"/>
            <p14:sldId id="306"/>
            <p14:sldId id="310"/>
            <p14:sldId id="312"/>
            <p14:sldId id="313"/>
            <p14:sldId id="314"/>
            <p14:sldId id="311"/>
            <p14:sldId id="315"/>
            <p14:sldId id="316"/>
            <p14:sldId id="317"/>
          </p14:sldIdLst>
        </p14:section>
        <p14:section name="Git" id="{1021C18A-169D-4A32-A691-F7988524C800}">
          <p14:sldIdLst>
            <p14:sldId id="3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8A6E1B-185E-41A2-9AF9-E290758567BE}" v="57" dt="2024-01-31T16:35:32.055"/>
    <p1510:client id="{6E992857-9748-4C0F-AA63-95FC0898136C}" v="17" dt="2024-02-01T13:25:30.1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69" d="100"/>
          <a:sy n="69"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0C8A6E1B-185E-41A2-9AF9-E290758567BE}"/>
    <pc:docChg chg="undo custSel addSld delSld modSld sldOrd addSection delSection modSection">
      <pc:chgData name="Ihor Aleksandrov" userId="c3051032-6b87-4db2-b257-777a0106fbd9" providerId="ADAL" clId="{0C8A6E1B-185E-41A2-9AF9-E290758567BE}" dt="2024-01-31T16:35:34.689" v="460" actId="14100"/>
      <pc:docMkLst>
        <pc:docMk/>
      </pc:docMkLst>
      <pc:sldChg chg="addSp delSp modSp mod">
        <pc:chgData name="Ihor Aleksandrov" userId="c3051032-6b87-4db2-b257-777a0106fbd9" providerId="ADAL" clId="{0C8A6E1B-185E-41A2-9AF9-E290758567BE}" dt="2024-01-31T14:09:16.592" v="60" actId="14100"/>
        <pc:sldMkLst>
          <pc:docMk/>
          <pc:sldMk cId="588564705" sldId="256"/>
        </pc:sldMkLst>
        <pc:spChg chg="mod">
          <ac:chgData name="Ihor Aleksandrov" userId="c3051032-6b87-4db2-b257-777a0106fbd9" providerId="ADAL" clId="{0C8A6E1B-185E-41A2-9AF9-E290758567BE}" dt="2024-01-31T09:08:48.029" v="35" actId="20577"/>
          <ac:spMkLst>
            <pc:docMk/>
            <pc:sldMk cId="588564705" sldId="256"/>
            <ac:spMk id="2" creationId="{2C4A1DFF-3C45-F11D-E6A6-19C0306E5E2B}"/>
          </ac:spMkLst>
        </pc:spChg>
        <pc:spChg chg="add mod">
          <ac:chgData name="Ihor Aleksandrov" userId="c3051032-6b87-4db2-b257-777a0106fbd9" providerId="ADAL" clId="{0C8A6E1B-185E-41A2-9AF9-E290758567BE}" dt="2024-01-31T14:07:18.216" v="42" actId="14100"/>
          <ac:spMkLst>
            <pc:docMk/>
            <pc:sldMk cId="588564705" sldId="256"/>
            <ac:spMk id="5" creationId="{F194A616-7254-08E0-5BB4-00D122C8B492}"/>
          </ac:spMkLst>
        </pc:spChg>
        <pc:spChg chg="add mod">
          <ac:chgData name="Ihor Aleksandrov" userId="c3051032-6b87-4db2-b257-777a0106fbd9" providerId="ADAL" clId="{0C8A6E1B-185E-41A2-9AF9-E290758567BE}" dt="2024-01-31T14:09:16.592" v="60" actId="14100"/>
          <ac:spMkLst>
            <pc:docMk/>
            <pc:sldMk cId="588564705" sldId="256"/>
            <ac:spMk id="10" creationId="{689554E7-E53A-01D8-3C91-46AEA2F8F4E6}"/>
          </ac:spMkLst>
        </pc:spChg>
        <pc:picChg chg="add del mod">
          <ac:chgData name="Ihor Aleksandrov" userId="c3051032-6b87-4db2-b257-777a0106fbd9" providerId="ADAL" clId="{0C8A6E1B-185E-41A2-9AF9-E290758567BE}" dt="2024-01-31T14:08:19.750" v="47"/>
          <ac:picMkLst>
            <pc:docMk/>
            <pc:sldMk cId="588564705" sldId="256"/>
            <ac:picMk id="7" creationId="{D11432DF-D864-EE4B-8830-B7DD3A70D654}"/>
          </ac:picMkLst>
        </pc:picChg>
      </pc:sldChg>
      <pc:sldChg chg="addSp delSp modSp add del mod setBg delDesignElem">
        <pc:chgData name="Ihor Aleksandrov" userId="c3051032-6b87-4db2-b257-777a0106fbd9" providerId="ADAL" clId="{0C8A6E1B-185E-41A2-9AF9-E290758567BE}" dt="2024-01-31T14:10:56.801" v="72" actId="1076"/>
        <pc:sldMkLst>
          <pc:docMk/>
          <pc:sldMk cId="4197480136" sldId="268"/>
        </pc:sldMkLst>
        <pc:spChg chg="mod">
          <ac:chgData name="Ihor Aleksandrov" userId="c3051032-6b87-4db2-b257-777a0106fbd9" providerId="ADAL" clId="{0C8A6E1B-185E-41A2-9AF9-E290758567BE}" dt="2024-01-31T14:10:29.103" v="65" actId="26606"/>
          <ac:spMkLst>
            <pc:docMk/>
            <pc:sldMk cId="4197480136" sldId="268"/>
            <ac:spMk id="2" creationId="{53C5D828-9666-E312-B574-9FE965A7D6BE}"/>
          </ac:spMkLst>
        </pc:spChg>
        <pc:spChg chg="mod ord">
          <ac:chgData name="Ihor Aleksandrov" userId="c3051032-6b87-4db2-b257-777a0106fbd9" providerId="ADAL" clId="{0C8A6E1B-185E-41A2-9AF9-E290758567BE}" dt="2024-01-31T14:10:29.103" v="65" actId="26606"/>
          <ac:spMkLst>
            <pc:docMk/>
            <pc:sldMk cId="4197480136" sldId="268"/>
            <ac:spMk id="3" creationId="{5AA19FA0-A765-8169-03F1-928E3EF7B595}"/>
          </ac:spMkLst>
        </pc:spChg>
        <pc:spChg chg="add mod">
          <ac:chgData name="Ihor Aleksandrov" userId="c3051032-6b87-4db2-b257-777a0106fbd9" providerId="ADAL" clId="{0C8A6E1B-185E-41A2-9AF9-E290758567BE}" dt="2024-01-31T14:10:56.801" v="72" actId="1076"/>
          <ac:spMkLst>
            <pc:docMk/>
            <pc:sldMk cId="4197480136" sldId="268"/>
            <ac:spMk id="5" creationId="{F3895BFF-6B2A-948E-52D5-BDE9D3D07163}"/>
          </ac:spMkLst>
        </pc:spChg>
        <pc:spChg chg="add">
          <ac:chgData name="Ihor Aleksandrov" userId="c3051032-6b87-4db2-b257-777a0106fbd9" providerId="ADAL" clId="{0C8A6E1B-185E-41A2-9AF9-E290758567BE}" dt="2024-01-31T14:10:29.103" v="65" actId="26606"/>
          <ac:spMkLst>
            <pc:docMk/>
            <pc:sldMk cId="4197480136" sldId="268"/>
            <ac:spMk id="11" creationId="{D4771268-CB57-404A-9271-370EB28F6090}"/>
          </ac:spMkLst>
        </pc:spChg>
        <pc:spChg chg="del">
          <ac:chgData name="Ihor Aleksandrov" userId="c3051032-6b87-4db2-b257-777a0106fbd9" providerId="ADAL" clId="{0C8A6E1B-185E-41A2-9AF9-E290758567BE}" dt="2024-01-31T14:10:25.331" v="64"/>
          <ac:spMkLst>
            <pc:docMk/>
            <pc:sldMk cId="4197480136" sldId="268"/>
            <ac:spMk id="24" creationId="{D4771268-CB57-404A-9271-370EB28F6090}"/>
          </ac:spMkLst>
        </pc:spChg>
        <pc:picChg chg="mod">
          <ac:chgData name="Ihor Aleksandrov" userId="c3051032-6b87-4db2-b257-777a0106fbd9" providerId="ADAL" clId="{0C8A6E1B-185E-41A2-9AF9-E290758567BE}" dt="2024-01-31T14:10:48.349" v="69" actId="1076"/>
          <ac:picMkLst>
            <pc:docMk/>
            <pc:sldMk cId="4197480136" sldId="268"/>
            <ac:picMk id="6" creationId="{4159ACBD-A9C3-7371-B502-430612B37D57}"/>
          </ac:picMkLst>
        </pc:picChg>
      </pc:sldChg>
      <pc:sldChg chg="addSp delSp modSp add mod setBg delDesignElem">
        <pc:chgData name="Ihor Aleksandrov" userId="c3051032-6b87-4db2-b257-777a0106fbd9" providerId="ADAL" clId="{0C8A6E1B-185E-41A2-9AF9-E290758567BE}" dt="2024-01-31T14:17:36.508" v="116" actId="20577"/>
        <pc:sldMkLst>
          <pc:docMk/>
          <pc:sldMk cId="3689973886" sldId="305"/>
        </pc:sldMkLst>
        <pc:spChg chg="mod">
          <ac:chgData name="Ihor Aleksandrov" userId="c3051032-6b87-4db2-b257-777a0106fbd9" providerId="ADAL" clId="{0C8A6E1B-185E-41A2-9AF9-E290758567BE}" dt="2024-01-31T14:17:36.508" v="116" actId="20577"/>
          <ac:spMkLst>
            <pc:docMk/>
            <pc:sldMk cId="3689973886" sldId="305"/>
            <ac:spMk id="2" creationId="{53C5D828-9666-E312-B574-9FE965A7D6BE}"/>
          </ac:spMkLst>
        </pc:spChg>
        <pc:spChg chg="mod ord">
          <ac:chgData name="Ihor Aleksandrov" userId="c3051032-6b87-4db2-b257-777a0106fbd9" providerId="ADAL" clId="{0C8A6E1B-185E-41A2-9AF9-E290758567BE}" dt="2024-01-31T14:16:11.459" v="75" actId="26606"/>
          <ac:spMkLst>
            <pc:docMk/>
            <pc:sldMk cId="3689973886" sldId="305"/>
            <ac:spMk id="3" creationId="{5AA19FA0-A765-8169-03F1-928E3EF7B595}"/>
          </ac:spMkLst>
        </pc:spChg>
        <pc:spChg chg="add mod">
          <ac:chgData name="Ihor Aleksandrov" userId="c3051032-6b87-4db2-b257-777a0106fbd9" providerId="ADAL" clId="{0C8A6E1B-185E-41A2-9AF9-E290758567BE}" dt="2024-01-31T14:16:37.900" v="82" actId="1076"/>
          <ac:spMkLst>
            <pc:docMk/>
            <pc:sldMk cId="3689973886" sldId="305"/>
            <ac:spMk id="6" creationId="{046EAA29-3DD1-0DFB-AA77-C6E8C88C714E}"/>
          </ac:spMkLst>
        </pc:spChg>
        <pc:spChg chg="add mod">
          <ac:chgData name="Ihor Aleksandrov" userId="c3051032-6b87-4db2-b257-777a0106fbd9" providerId="ADAL" clId="{0C8A6E1B-185E-41A2-9AF9-E290758567BE}" dt="2024-01-31T14:16:56.141" v="86" actId="14100"/>
          <ac:spMkLst>
            <pc:docMk/>
            <pc:sldMk cId="3689973886" sldId="305"/>
            <ac:spMk id="8" creationId="{376F3C86-4307-99FE-0BC9-3B59BF902373}"/>
          </ac:spMkLst>
        </pc:spChg>
        <pc:spChg chg="add">
          <ac:chgData name="Ihor Aleksandrov" userId="c3051032-6b87-4db2-b257-777a0106fbd9" providerId="ADAL" clId="{0C8A6E1B-185E-41A2-9AF9-E290758567BE}" dt="2024-01-31T14:16:11.459" v="75" actId="26606"/>
          <ac:spMkLst>
            <pc:docMk/>
            <pc:sldMk cId="3689973886" sldId="305"/>
            <ac:spMk id="10" creationId="{D4771268-CB57-404A-9271-370EB28F6090}"/>
          </ac:spMkLst>
        </pc:spChg>
        <pc:spChg chg="del">
          <ac:chgData name="Ihor Aleksandrov" userId="c3051032-6b87-4db2-b257-777a0106fbd9" providerId="ADAL" clId="{0C8A6E1B-185E-41A2-9AF9-E290758567BE}" dt="2024-01-31T14:16:08.215" v="74"/>
          <ac:spMkLst>
            <pc:docMk/>
            <pc:sldMk cId="3689973886" sldId="305"/>
            <ac:spMk id="24" creationId="{D4771268-CB57-404A-9271-370EB28F6090}"/>
          </ac:spMkLst>
        </pc:spChg>
        <pc:picChg chg="mod">
          <ac:chgData name="Ihor Aleksandrov" userId="c3051032-6b87-4db2-b257-777a0106fbd9" providerId="ADAL" clId="{0C8A6E1B-185E-41A2-9AF9-E290758567BE}" dt="2024-01-31T14:16:22.649" v="79" actId="1076"/>
          <ac:picMkLst>
            <pc:docMk/>
            <pc:sldMk cId="3689973886" sldId="305"/>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2864035387" sldId="306"/>
        </pc:sldMkLst>
      </pc:sldChg>
      <pc:sldChg chg="modSp mod">
        <pc:chgData name="Ihor Aleksandrov" userId="c3051032-6b87-4db2-b257-777a0106fbd9" providerId="ADAL" clId="{0C8A6E1B-185E-41A2-9AF9-E290758567BE}" dt="2024-01-31T09:07:50.369" v="26" actId="20577"/>
        <pc:sldMkLst>
          <pc:docMk/>
          <pc:sldMk cId="2052164358" sldId="307"/>
        </pc:sldMkLst>
        <pc:spChg chg="mod">
          <ac:chgData name="Ihor Aleksandrov" userId="c3051032-6b87-4db2-b257-777a0106fbd9" providerId="ADAL" clId="{0C8A6E1B-185E-41A2-9AF9-E290758567BE}" dt="2024-01-31T09:07:50.369" v="26" actId="20577"/>
          <ac:spMkLst>
            <pc:docMk/>
            <pc:sldMk cId="2052164358" sldId="307"/>
            <ac:spMk id="2" creationId="{5DF8ECE0-DBF5-C309-B35B-C6A0C6C847B2}"/>
          </ac:spMkLst>
        </pc:spChg>
      </pc:sldChg>
      <pc:sldChg chg="modSp mod">
        <pc:chgData name="Ihor Aleksandrov" userId="c3051032-6b87-4db2-b257-777a0106fbd9" providerId="ADAL" clId="{0C8A6E1B-185E-41A2-9AF9-E290758567BE}" dt="2024-01-31T16:35:34.689" v="460" actId="14100"/>
        <pc:sldMkLst>
          <pc:docMk/>
          <pc:sldMk cId="2972731808" sldId="308"/>
        </pc:sldMkLst>
        <pc:graphicFrameChg chg="mod">
          <ac:chgData name="Ihor Aleksandrov" userId="c3051032-6b87-4db2-b257-777a0106fbd9" providerId="ADAL" clId="{0C8A6E1B-185E-41A2-9AF9-E290758567BE}" dt="2024-01-31T16:35:34.689" v="460"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0C8A6E1B-185E-41A2-9AF9-E290758567BE}" dt="2024-01-31T09:09:07.384" v="37" actId="2696"/>
        <pc:sldMkLst>
          <pc:docMk/>
          <pc:sldMk cId="3480429013" sldId="309"/>
        </pc:sldMkLst>
      </pc:sldChg>
      <pc:sldChg chg="addSp delSp modSp add mod setBg delDesignElem">
        <pc:chgData name="Ihor Aleksandrov" userId="c3051032-6b87-4db2-b257-777a0106fbd9" providerId="ADAL" clId="{0C8A6E1B-185E-41A2-9AF9-E290758567BE}" dt="2024-01-31T14:09:29.712" v="62" actId="1076"/>
        <pc:sldMkLst>
          <pc:docMk/>
          <pc:sldMk cId="3943502378" sldId="309"/>
        </pc:sldMkLst>
        <pc:spChg chg="mod">
          <ac:chgData name="Ihor Aleksandrov" userId="c3051032-6b87-4db2-b257-777a0106fbd9" providerId="ADAL" clId="{0C8A6E1B-185E-41A2-9AF9-E290758567BE}" dt="2024-01-31T14:08:32.512" v="50" actId="26606"/>
          <ac:spMkLst>
            <pc:docMk/>
            <pc:sldMk cId="3943502378" sldId="309"/>
            <ac:spMk id="2" creationId="{53C5D828-9666-E312-B574-9FE965A7D6BE}"/>
          </ac:spMkLst>
        </pc:spChg>
        <pc:spChg chg="mod ord">
          <ac:chgData name="Ihor Aleksandrov" userId="c3051032-6b87-4db2-b257-777a0106fbd9" providerId="ADAL" clId="{0C8A6E1B-185E-41A2-9AF9-E290758567BE}" dt="2024-01-31T14:08:32.512" v="50" actId="26606"/>
          <ac:spMkLst>
            <pc:docMk/>
            <pc:sldMk cId="3943502378" sldId="309"/>
            <ac:spMk id="3" creationId="{5AA19FA0-A765-8169-03F1-928E3EF7B595}"/>
          </ac:spMkLst>
        </pc:spChg>
        <pc:spChg chg="add mod">
          <ac:chgData name="Ihor Aleksandrov" userId="c3051032-6b87-4db2-b257-777a0106fbd9" providerId="ADAL" clId="{0C8A6E1B-185E-41A2-9AF9-E290758567BE}" dt="2024-01-31T14:09:29.712" v="62" actId="1076"/>
          <ac:spMkLst>
            <pc:docMk/>
            <pc:sldMk cId="3943502378" sldId="309"/>
            <ac:spMk id="6" creationId="{857C1809-886E-1805-A495-178861D8518E}"/>
          </ac:spMkLst>
        </pc:spChg>
        <pc:spChg chg="add">
          <ac:chgData name="Ihor Aleksandrov" userId="c3051032-6b87-4db2-b257-777a0106fbd9" providerId="ADAL" clId="{0C8A6E1B-185E-41A2-9AF9-E290758567BE}" dt="2024-01-31T14:08:32.512" v="50" actId="26606"/>
          <ac:spMkLst>
            <pc:docMk/>
            <pc:sldMk cId="3943502378" sldId="309"/>
            <ac:spMk id="10" creationId="{D4771268-CB57-404A-9271-370EB28F6090}"/>
          </ac:spMkLst>
        </pc:spChg>
        <pc:spChg chg="del">
          <ac:chgData name="Ihor Aleksandrov" userId="c3051032-6b87-4db2-b257-777a0106fbd9" providerId="ADAL" clId="{0C8A6E1B-185E-41A2-9AF9-E290758567BE}" dt="2024-01-31T14:08:29.647" v="49"/>
          <ac:spMkLst>
            <pc:docMk/>
            <pc:sldMk cId="3943502378" sldId="309"/>
            <ac:spMk id="24" creationId="{D4771268-CB57-404A-9271-370EB28F6090}"/>
          </ac:spMkLst>
        </pc:spChg>
        <pc:picChg chg="mod">
          <ac:chgData name="Ihor Aleksandrov" userId="c3051032-6b87-4db2-b257-777a0106fbd9" providerId="ADAL" clId="{0C8A6E1B-185E-41A2-9AF9-E290758567BE}" dt="2024-01-31T14:08:40.125" v="53" actId="1076"/>
          <ac:picMkLst>
            <pc:docMk/>
            <pc:sldMk cId="3943502378" sldId="309"/>
            <ac:picMk id="5" creationId="{F0022280-0E09-E00E-9A77-DDC8C0BF78AC}"/>
          </ac:picMkLst>
        </pc:picChg>
      </pc:sldChg>
      <pc:sldChg chg="addSp delSp modSp add mod">
        <pc:chgData name="Ihor Aleksandrov" userId="c3051032-6b87-4db2-b257-777a0106fbd9" providerId="ADAL" clId="{0C8A6E1B-185E-41A2-9AF9-E290758567BE}" dt="2024-01-31T14:20:33.859" v="129"/>
        <pc:sldMkLst>
          <pc:docMk/>
          <pc:sldMk cId="321165893" sldId="310"/>
        </pc:sldMkLst>
        <pc:spChg chg="mod">
          <ac:chgData name="Ihor Aleksandrov" userId="c3051032-6b87-4db2-b257-777a0106fbd9" providerId="ADAL" clId="{0C8A6E1B-185E-41A2-9AF9-E290758567BE}" dt="2024-01-31T14:20:33.859" v="129"/>
          <ac:spMkLst>
            <pc:docMk/>
            <pc:sldMk cId="321165893" sldId="310"/>
            <ac:spMk id="2" creationId="{53C5D828-9666-E312-B574-9FE965A7D6BE}"/>
          </ac:spMkLst>
        </pc:spChg>
        <pc:spChg chg="del">
          <ac:chgData name="Ihor Aleksandrov" userId="c3051032-6b87-4db2-b257-777a0106fbd9" providerId="ADAL" clId="{0C8A6E1B-185E-41A2-9AF9-E290758567BE}" dt="2024-01-31T14:19:50.213" v="118" actId="478"/>
          <ac:spMkLst>
            <pc:docMk/>
            <pc:sldMk cId="321165893" sldId="310"/>
            <ac:spMk id="6" creationId="{046EAA29-3DD1-0DFB-AA77-C6E8C88C714E}"/>
          </ac:spMkLst>
        </pc:spChg>
        <pc:spChg chg="add mod">
          <ac:chgData name="Ihor Aleksandrov" userId="c3051032-6b87-4db2-b257-777a0106fbd9" providerId="ADAL" clId="{0C8A6E1B-185E-41A2-9AF9-E290758567BE}" dt="2024-01-31T14:20:03.504" v="124" actId="14100"/>
          <ac:spMkLst>
            <pc:docMk/>
            <pc:sldMk cId="321165893" sldId="310"/>
            <ac:spMk id="7" creationId="{87701F09-E485-56A7-E15A-095A7DE2C363}"/>
          </ac:spMkLst>
        </pc:spChg>
        <pc:spChg chg="del">
          <ac:chgData name="Ihor Aleksandrov" userId="c3051032-6b87-4db2-b257-777a0106fbd9" providerId="ADAL" clId="{0C8A6E1B-185E-41A2-9AF9-E290758567BE}" dt="2024-01-31T14:19:53.060" v="119" actId="478"/>
          <ac:spMkLst>
            <pc:docMk/>
            <pc:sldMk cId="321165893" sldId="310"/>
            <ac:spMk id="8" creationId="{376F3C86-4307-99FE-0BC9-3B59BF902373}"/>
          </ac:spMkLst>
        </pc:spChg>
        <pc:spChg chg="add mod">
          <ac:chgData name="Ihor Aleksandrov" userId="c3051032-6b87-4db2-b257-777a0106fbd9" providerId="ADAL" clId="{0C8A6E1B-185E-41A2-9AF9-E290758567BE}" dt="2024-01-31T14:20:26.816" v="128" actId="1076"/>
          <ac:spMkLst>
            <pc:docMk/>
            <pc:sldMk cId="321165893" sldId="310"/>
            <ac:spMk id="11" creationId="{205EBE83-793B-5658-1BC9-34EA27645444}"/>
          </ac:spMkLst>
        </pc:spChg>
        <pc:picChg chg="del">
          <ac:chgData name="Ihor Aleksandrov" userId="c3051032-6b87-4db2-b257-777a0106fbd9" providerId="ADAL" clId="{0C8A6E1B-185E-41A2-9AF9-E290758567BE}" dt="2024-01-31T14:19:54.910" v="120" actId="478"/>
          <ac:picMkLst>
            <pc:docMk/>
            <pc:sldMk cId="321165893" sldId="310"/>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1168665436" sldId="310"/>
        </pc:sldMkLst>
      </pc:sldChg>
      <pc:sldChg chg="del">
        <pc:chgData name="Ihor Aleksandrov" userId="c3051032-6b87-4db2-b257-777a0106fbd9" providerId="ADAL" clId="{0C8A6E1B-185E-41A2-9AF9-E290758567BE}" dt="2024-01-31T09:09:07.384" v="37" actId="2696"/>
        <pc:sldMkLst>
          <pc:docMk/>
          <pc:sldMk cId="1602066729" sldId="311"/>
        </pc:sldMkLst>
      </pc:sldChg>
      <pc:sldChg chg="addSp delSp modSp add mod">
        <pc:chgData name="Ihor Aleksandrov" userId="c3051032-6b87-4db2-b257-777a0106fbd9" providerId="ADAL" clId="{0C8A6E1B-185E-41A2-9AF9-E290758567BE}" dt="2024-01-31T14:26:11.123" v="169" actId="21"/>
        <pc:sldMkLst>
          <pc:docMk/>
          <pc:sldMk cId="1614419011" sldId="311"/>
        </pc:sldMkLst>
        <pc:spChg chg="mod">
          <ac:chgData name="Ihor Aleksandrov" userId="c3051032-6b87-4db2-b257-777a0106fbd9" providerId="ADAL" clId="{0C8A6E1B-185E-41A2-9AF9-E290758567BE}" dt="2024-01-31T14:23:56.262" v="149" actId="14100"/>
          <ac:spMkLst>
            <pc:docMk/>
            <pc:sldMk cId="1614419011" sldId="311"/>
            <ac:spMk id="2" creationId="{53C5D828-9666-E312-B574-9FE965A7D6BE}"/>
          </ac:spMkLst>
        </pc:spChg>
        <pc:spChg chg="add del mod">
          <ac:chgData name="Ihor Aleksandrov" userId="c3051032-6b87-4db2-b257-777a0106fbd9" providerId="ADAL" clId="{0C8A6E1B-185E-41A2-9AF9-E290758567BE}" dt="2024-01-31T14:26:11.123" v="169" actId="21"/>
          <ac:spMkLst>
            <pc:docMk/>
            <pc:sldMk cId="1614419011" sldId="311"/>
            <ac:spMk id="5" creationId="{6807952D-E94A-0D0B-BEEF-4182B22FFEE8}"/>
          </ac:spMkLst>
        </pc:spChg>
        <pc:spChg chg="del">
          <ac:chgData name="Ihor Aleksandrov" userId="c3051032-6b87-4db2-b257-777a0106fbd9" providerId="ADAL" clId="{0C8A6E1B-185E-41A2-9AF9-E290758567BE}" dt="2024-01-31T14:21:51.238" v="131" actId="478"/>
          <ac:spMkLst>
            <pc:docMk/>
            <pc:sldMk cId="1614419011" sldId="311"/>
            <ac:spMk id="7" creationId="{87701F09-E485-56A7-E15A-095A7DE2C363}"/>
          </ac:spMkLst>
        </pc:spChg>
        <pc:spChg chg="add del mod">
          <ac:chgData name="Ihor Aleksandrov" userId="c3051032-6b87-4db2-b257-777a0106fbd9" providerId="ADAL" clId="{0C8A6E1B-185E-41A2-9AF9-E290758567BE}" dt="2024-01-31T14:26:07.881" v="164" actId="478"/>
          <ac:spMkLst>
            <pc:docMk/>
            <pc:sldMk cId="1614419011" sldId="311"/>
            <ac:spMk id="8" creationId="{16526271-350E-3925-1B5F-9719C5D8802F}"/>
          </ac:spMkLst>
        </pc:spChg>
        <pc:spChg chg="del mod">
          <ac:chgData name="Ihor Aleksandrov" userId="c3051032-6b87-4db2-b257-777a0106fbd9" providerId="ADAL" clId="{0C8A6E1B-185E-41A2-9AF9-E290758567BE}" dt="2024-01-31T14:21:55.710" v="133" actId="478"/>
          <ac:spMkLst>
            <pc:docMk/>
            <pc:sldMk cId="1614419011" sldId="311"/>
            <ac:spMk id="11" creationId="{205EBE83-793B-5658-1BC9-34EA27645444}"/>
          </ac:spMkLst>
        </pc:spChg>
        <pc:spChg chg="add del mod">
          <ac:chgData name="Ihor Aleksandrov" userId="c3051032-6b87-4db2-b257-777a0106fbd9" providerId="ADAL" clId="{0C8A6E1B-185E-41A2-9AF9-E290758567BE}" dt="2024-01-31T14:26:10.670" v="168" actId="22"/>
          <ac:spMkLst>
            <pc:docMk/>
            <pc:sldMk cId="1614419011" sldId="311"/>
            <ac:spMk id="12" creationId="{F2D7394D-0D2E-104C-9F25-2DC1C130F94D}"/>
          </ac:spMkLst>
        </pc:spChg>
        <pc:spChg chg="add del mod">
          <ac:chgData name="Ihor Aleksandrov" userId="c3051032-6b87-4db2-b257-777a0106fbd9" providerId="ADAL" clId="{0C8A6E1B-185E-41A2-9AF9-E290758567BE}" dt="2024-01-31T14:26:07.432" v="163" actId="22"/>
          <ac:spMkLst>
            <pc:docMk/>
            <pc:sldMk cId="1614419011" sldId="311"/>
            <ac:spMk id="14" creationId="{0F65E452-3185-1B33-BE12-478F985DC714}"/>
          </ac:spMkLst>
        </pc:spChg>
      </pc:sldChg>
      <pc:sldChg chg="addSp delSp modSp add mod">
        <pc:chgData name="Ihor Aleksandrov" userId="c3051032-6b87-4db2-b257-777a0106fbd9" providerId="ADAL" clId="{0C8A6E1B-185E-41A2-9AF9-E290758567BE}" dt="2024-01-31T14:27:23.336" v="176" actId="1076"/>
        <pc:sldMkLst>
          <pc:docMk/>
          <pc:sldMk cId="1438848687" sldId="312"/>
        </pc:sldMkLst>
        <pc:spChg chg="mod">
          <ac:chgData name="Ihor Aleksandrov" userId="c3051032-6b87-4db2-b257-777a0106fbd9" providerId="ADAL" clId="{0C8A6E1B-185E-41A2-9AF9-E290758567BE}" dt="2024-01-31T14:23:51.838" v="148"/>
          <ac:spMkLst>
            <pc:docMk/>
            <pc:sldMk cId="1438848687" sldId="312"/>
            <ac:spMk id="2" creationId="{53C5D828-9666-E312-B574-9FE965A7D6BE}"/>
          </ac:spMkLst>
        </pc:spChg>
        <pc:spChg chg="del">
          <ac:chgData name="Ihor Aleksandrov" userId="c3051032-6b87-4db2-b257-777a0106fbd9" providerId="ADAL" clId="{0C8A6E1B-185E-41A2-9AF9-E290758567BE}" dt="2024-01-31T14:23:43.736" v="146" actId="478"/>
          <ac:spMkLst>
            <pc:docMk/>
            <pc:sldMk cId="1438848687" sldId="312"/>
            <ac:spMk id="5" creationId="{6807952D-E94A-0D0B-BEEF-4182B22FFEE8}"/>
          </ac:spMkLst>
        </pc:spChg>
        <pc:spChg chg="add mod">
          <ac:chgData name="Ihor Aleksandrov" userId="c3051032-6b87-4db2-b257-777a0106fbd9" providerId="ADAL" clId="{0C8A6E1B-185E-41A2-9AF9-E290758567BE}" dt="2024-01-31T14:27:08.321" v="172" actId="1076"/>
          <ac:spMkLst>
            <pc:docMk/>
            <pc:sldMk cId="1438848687" sldId="312"/>
            <ac:spMk id="6" creationId="{85ED86A0-E0F3-BD03-7107-CB5C4D295347}"/>
          </ac:spMkLst>
        </pc:spChg>
        <pc:spChg chg="del">
          <ac:chgData name="Ihor Aleksandrov" userId="c3051032-6b87-4db2-b257-777a0106fbd9" providerId="ADAL" clId="{0C8A6E1B-185E-41A2-9AF9-E290758567BE}" dt="2024-01-31T14:23:46.204" v="147" actId="478"/>
          <ac:spMkLst>
            <pc:docMk/>
            <pc:sldMk cId="1438848687" sldId="312"/>
            <ac:spMk id="8" creationId="{16526271-350E-3925-1B5F-9719C5D8802F}"/>
          </ac:spMkLst>
        </pc:spChg>
        <pc:spChg chg="add mod">
          <ac:chgData name="Ihor Aleksandrov" userId="c3051032-6b87-4db2-b257-777a0106fbd9" providerId="ADAL" clId="{0C8A6E1B-185E-41A2-9AF9-E290758567BE}" dt="2024-01-31T14:27:23.336" v="176" actId="1076"/>
          <ac:spMkLst>
            <pc:docMk/>
            <pc:sldMk cId="1438848687" sldId="312"/>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269251051" sldId="312"/>
        </pc:sldMkLst>
      </pc:sldChg>
      <pc:sldChg chg="del">
        <pc:chgData name="Ihor Aleksandrov" userId="c3051032-6b87-4db2-b257-777a0106fbd9" providerId="ADAL" clId="{0C8A6E1B-185E-41A2-9AF9-E290758567BE}" dt="2024-01-31T09:09:07.384" v="37" actId="2696"/>
        <pc:sldMkLst>
          <pc:docMk/>
          <pc:sldMk cId="1192723176" sldId="313"/>
        </pc:sldMkLst>
      </pc:sldChg>
      <pc:sldChg chg="addSp delSp modSp add mod">
        <pc:chgData name="Ihor Aleksandrov" userId="c3051032-6b87-4db2-b257-777a0106fbd9" providerId="ADAL" clId="{0C8A6E1B-185E-41A2-9AF9-E290758567BE}" dt="2024-01-31T14:29:14.003" v="193" actId="1076"/>
        <pc:sldMkLst>
          <pc:docMk/>
          <pc:sldMk cId="2034141463" sldId="313"/>
        </pc:sldMkLst>
        <pc:spChg chg="mod">
          <ac:chgData name="Ihor Aleksandrov" userId="c3051032-6b87-4db2-b257-777a0106fbd9" providerId="ADAL" clId="{0C8A6E1B-185E-41A2-9AF9-E290758567BE}" dt="2024-01-31T14:28:17.341" v="179" actId="14100"/>
          <ac:spMkLst>
            <pc:docMk/>
            <pc:sldMk cId="2034141463" sldId="313"/>
            <ac:spMk id="2" creationId="{53C5D828-9666-E312-B574-9FE965A7D6BE}"/>
          </ac:spMkLst>
        </pc:spChg>
        <pc:spChg chg="add mod">
          <ac:chgData name="Ihor Aleksandrov" userId="c3051032-6b87-4db2-b257-777a0106fbd9" providerId="ADAL" clId="{0C8A6E1B-185E-41A2-9AF9-E290758567BE}" dt="2024-01-31T14:28:54.978" v="189" actId="1076"/>
          <ac:spMkLst>
            <pc:docMk/>
            <pc:sldMk cId="2034141463" sldId="313"/>
            <ac:spMk id="5" creationId="{2E321AE4-883E-DD9D-C986-747B9E25DAEF}"/>
          </ac:spMkLst>
        </pc:spChg>
        <pc:spChg chg="del">
          <ac:chgData name="Ihor Aleksandrov" userId="c3051032-6b87-4db2-b257-777a0106fbd9" providerId="ADAL" clId="{0C8A6E1B-185E-41A2-9AF9-E290758567BE}" dt="2024-01-31T14:28:19.883" v="180" actId="478"/>
          <ac:spMkLst>
            <pc:docMk/>
            <pc:sldMk cId="2034141463" sldId="313"/>
            <ac:spMk id="6" creationId="{85ED86A0-E0F3-BD03-7107-CB5C4D295347}"/>
          </ac:spMkLst>
        </pc:spChg>
        <pc:spChg chg="add mod">
          <ac:chgData name="Ihor Aleksandrov" userId="c3051032-6b87-4db2-b257-777a0106fbd9" providerId="ADAL" clId="{0C8A6E1B-185E-41A2-9AF9-E290758567BE}" dt="2024-01-31T14:29:14.003" v="193" actId="1076"/>
          <ac:spMkLst>
            <pc:docMk/>
            <pc:sldMk cId="2034141463" sldId="313"/>
            <ac:spMk id="8" creationId="{73F916C7-C0E5-D4AB-DC00-B68309383FF9}"/>
          </ac:spMkLst>
        </pc:spChg>
        <pc:spChg chg="del">
          <ac:chgData name="Ihor Aleksandrov" userId="c3051032-6b87-4db2-b257-777a0106fbd9" providerId="ADAL" clId="{0C8A6E1B-185E-41A2-9AF9-E290758567BE}" dt="2024-01-31T14:28:22.450" v="181" actId="478"/>
          <ac:spMkLst>
            <pc:docMk/>
            <pc:sldMk cId="2034141463" sldId="313"/>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720425692" sldId="314"/>
        </pc:sldMkLst>
      </pc:sldChg>
      <pc:sldChg chg="addSp delSp modSp add mod">
        <pc:chgData name="Ihor Aleksandrov" userId="c3051032-6b87-4db2-b257-777a0106fbd9" providerId="ADAL" clId="{0C8A6E1B-185E-41A2-9AF9-E290758567BE}" dt="2024-01-31T14:44:07.307" v="204" actId="1076"/>
        <pc:sldMkLst>
          <pc:docMk/>
          <pc:sldMk cId="4139515278" sldId="314"/>
        </pc:sldMkLst>
        <pc:spChg chg="mod">
          <ac:chgData name="Ihor Aleksandrov" userId="c3051032-6b87-4db2-b257-777a0106fbd9" providerId="ADAL" clId="{0C8A6E1B-185E-41A2-9AF9-E290758567BE}" dt="2024-01-31T14:41:33.334" v="196"/>
          <ac:spMkLst>
            <pc:docMk/>
            <pc:sldMk cId="4139515278" sldId="314"/>
            <ac:spMk id="2" creationId="{53C5D828-9666-E312-B574-9FE965A7D6BE}"/>
          </ac:spMkLst>
        </pc:spChg>
        <pc:spChg chg="del">
          <ac:chgData name="Ihor Aleksandrov" userId="c3051032-6b87-4db2-b257-777a0106fbd9" providerId="ADAL" clId="{0C8A6E1B-185E-41A2-9AF9-E290758567BE}" dt="2024-01-31T14:41:30.609" v="195" actId="478"/>
          <ac:spMkLst>
            <pc:docMk/>
            <pc:sldMk cId="4139515278" sldId="314"/>
            <ac:spMk id="5" creationId="{2E321AE4-883E-DD9D-C986-747B9E25DAEF}"/>
          </ac:spMkLst>
        </pc:spChg>
        <pc:spChg chg="add mod">
          <ac:chgData name="Ihor Aleksandrov" userId="c3051032-6b87-4db2-b257-777a0106fbd9" providerId="ADAL" clId="{0C8A6E1B-185E-41A2-9AF9-E290758567BE}" dt="2024-01-31T14:43:47.415" v="199" actId="1076"/>
          <ac:spMkLst>
            <pc:docMk/>
            <pc:sldMk cId="4139515278" sldId="314"/>
            <ac:spMk id="6" creationId="{BE3C863F-2532-2EAB-1CBE-108549D31F28}"/>
          </ac:spMkLst>
        </pc:spChg>
        <pc:spChg chg="del">
          <ac:chgData name="Ihor Aleksandrov" userId="c3051032-6b87-4db2-b257-777a0106fbd9" providerId="ADAL" clId="{0C8A6E1B-185E-41A2-9AF9-E290758567BE}" dt="2024-01-31T14:43:49.340" v="200" actId="478"/>
          <ac:spMkLst>
            <pc:docMk/>
            <pc:sldMk cId="4139515278" sldId="314"/>
            <ac:spMk id="8" creationId="{73F916C7-C0E5-D4AB-DC00-B68309383FF9}"/>
          </ac:spMkLst>
        </pc:spChg>
        <pc:spChg chg="add mod">
          <ac:chgData name="Ihor Aleksandrov" userId="c3051032-6b87-4db2-b257-777a0106fbd9" providerId="ADAL" clId="{0C8A6E1B-185E-41A2-9AF9-E290758567BE}" dt="2024-01-31T14:44:07.307" v="204" actId="1076"/>
          <ac:spMkLst>
            <pc:docMk/>
            <pc:sldMk cId="4139515278" sldId="314"/>
            <ac:spMk id="9" creationId="{77B6B428-A834-0D0C-30FA-CCF7AD0FD8D3}"/>
          </ac:spMkLst>
        </pc:spChg>
      </pc:sldChg>
      <pc:sldChg chg="del">
        <pc:chgData name="Ihor Aleksandrov" userId="c3051032-6b87-4db2-b257-777a0106fbd9" providerId="ADAL" clId="{0C8A6E1B-185E-41A2-9AF9-E290758567BE}" dt="2024-01-31T09:09:07.384" v="37" actId="2696"/>
        <pc:sldMkLst>
          <pc:docMk/>
          <pc:sldMk cId="499114694" sldId="315"/>
        </pc:sldMkLst>
      </pc:sldChg>
      <pc:sldChg chg="addSp delSp modSp add mod">
        <pc:chgData name="Ihor Aleksandrov" userId="c3051032-6b87-4db2-b257-777a0106fbd9" providerId="ADAL" clId="{0C8A6E1B-185E-41A2-9AF9-E290758567BE}" dt="2024-01-31T14:46:45.683" v="219" actId="1076"/>
        <pc:sldMkLst>
          <pc:docMk/>
          <pc:sldMk cId="1378044044" sldId="315"/>
        </pc:sldMkLst>
        <pc:spChg chg="mod">
          <ac:chgData name="Ihor Aleksandrov" userId="c3051032-6b87-4db2-b257-777a0106fbd9" providerId="ADAL" clId="{0C8A6E1B-185E-41A2-9AF9-E290758567BE}" dt="2024-01-31T14:45:42.538" v="206"/>
          <ac:spMkLst>
            <pc:docMk/>
            <pc:sldMk cId="1378044044" sldId="315"/>
            <ac:spMk id="2" creationId="{53C5D828-9666-E312-B574-9FE965A7D6BE}"/>
          </ac:spMkLst>
        </pc:spChg>
        <pc:spChg chg="add mod">
          <ac:chgData name="Ihor Aleksandrov" userId="c3051032-6b87-4db2-b257-777a0106fbd9" providerId="ADAL" clId="{0C8A6E1B-185E-41A2-9AF9-E290758567BE}" dt="2024-01-31T14:46:31.498" v="216" actId="1076"/>
          <ac:spMkLst>
            <pc:docMk/>
            <pc:sldMk cId="1378044044" sldId="315"/>
            <ac:spMk id="5" creationId="{15BB2B40-5815-B446-6AFA-E1F99E2116A1}"/>
          </ac:spMkLst>
        </pc:spChg>
        <pc:spChg chg="del">
          <ac:chgData name="Ihor Aleksandrov" userId="c3051032-6b87-4db2-b257-777a0106fbd9" providerId="ADAL" clId="{0C8A6E1B-185E-41A2-9AF9-E290758567BE}" dt="2024-01-31T14:45:56.227" v="207" actId="478"/>
          <ac:spMkLst>
            <pc:docMk/>
            <pc:sldMk cId="1378044044" sldId="315"/>
            <ac:spMk id="6" creationId="{BE3C863F-2532-2EAB-1CBE-108549D31F28}"/>
          </ac:spMkLst>
        </pc:spChg>
        <pc:spChg chg="add mod">
          <ac:chgData name="Ihor Aleksandrov" userId="c3051032-6b87-4db2-b257-777a0106fbd9" providerId="ADAL" clId="{0C8A6E1B-185E-41A2-9AF9-E290758567BE}" dt="2024-01-31T14:46:28.799" v="215" actId="1076"/>
          <ac:spMkLst>
            <pc:docMk/>
            <pc:sldMk cId="1378044044" sldId="315"/>
            <ac:spMk id="8" creationId="{B37B946C-B95C-CD06-1C12-DF31A304E43A}"/>
          </ac:spMkLst>
        </pc:spChg>
        <pc:spChg chg="del">
          <ac:chgData name="Ihor Aleksandrov" userId="c3051032-6b87-4db2-b257-777a0106fbd9" providerId="ADAL" clId="{0C8A6E1B-185E-41A2-9AF9-E290758567BE}" dt="2024-01-31T14:46:06.266" v="211" actId="478"/>
          <ac:spMkLst>
            <pc:docMk/>
            <pc:sldMk cId="1378044044" sldId="315"/>
            <ac:spMk id="9" creationId="{77B6B428-A834-0D0C-30FA-CCF7AD0FD8D3}"/>
          </ac:spMkLst>
        </pc:spChg>
        <pc:spChg chg="add mod">
          <ac:chgData name="Ihor Aleksandrov" userId="c3051032-6b87-4db2-b257-777a0106fbd9" providerId="ADAL" clId="{0C8A6E1B-185E-41A2-9AF9-E290758567BE}" dt="2024-01-31T14:46:45.683" v="219" actId="1076"/>
          <ac:spMkLst>
            <pc:docMk/>
            <pc:sldMk cId="1378044044" sldId="315"/>
            <ac:spMk id="12" creationId="{657BEACC-2725-A419-2EE0-36B549B8C275}"/>
          </ac:spMkLst>
        </pc:spChg>
      </pc:sldChg>
      <pc:sldChg chg="addSp delSp modSp add mod">
        <pc:chgData name="Ihor Aleksandrov" userId="c3051032-6b87-4db2-b257-777a0106fbd9" providerId="ADAL" clId="{0C8A6E1B-185E-41A2-9AF9-E290758567BE}" dt="2024-01-31T14:48:52.646" v="236" actId="1076"/>
        <pc:sldMkLst>
          <pc:docMk/>
          <pc:sldMk cId="4005290215" sldId="316"/>
        </pc:sldMkLst>
        <pc:spChg chg="mod">
          <ac:chgData name="Ihor Aleksandrov" userId="c3051032-6b87-4db2-b257-777a0106fbd9" providerId="ADAL" clId="{0C8A6E1B-185E-41A2-9AF9-E290758567BE}" dt="2024-01-31T14:47:30.675" v="221"/>
          <ac:spMkLst>
            <pc:docMk/>
            <pc:sldMk cId="4005290215" sldId="316"/>
            <ac:spMk id="2" creationId="{53C5D828-9666-E312-B574-9FE965A7D6BE}"/>
          </ac:spMkLst>
        </pc:spChg>
        <pc:spChg chg="del">
          <ac:chgData name="Ihor Aleksandrov" userId="c3051032-6b87-4db2-b257-777a0106fbd9" providerId="ADAL" clId="{0C8A6E1B-185E-41A2-9AF9-E290758567BE}" dt="2024-01-31T14:47:42.302" v="223" actId="478"/>
          <ac:spMkLst>
            <pc:docMk/>
            <pc:sldMk cId="4005290215" sldId="316"/>
            <ac:spMk id="5" creationId="{15BB2B40-5815-B446-6AFA-E1F99E2116A1}"/>
          </ac:spMkLst>
        </pc:spChg>
        <pc:spChg chg="add mod">
          <ac:chgData name="Ihor Aleksandrov" userId="c3051032-6b87-4db2-b257-777a0106fbd9" providerId="ADAL" clId="{0C8A6E1B-185E-41A2-9AF9-E290758567BE}" dt="2024-01-31T14:47:57.017" v="229" actId="1076"/>
          <ac:spMkLst>
            <pc:docMk/>
            <pc:sldMk cId="4005290215" sldId="316"/>
            <ac:spMk id="6" creationId="{4FB2175F-A856-5B6F-CC7C-B7C8528430FF}"/>
          </ac:spMkLst>
        </pc:spChg>
        <pc:spChg chg="del">
          <ac:chgData name="Ihor Aleksandrov" userId="c3051032-6b87-4db2-b257-777a0106fbd9" providerId="ADAL" clId="{0C8A6E1B-185E-41A2-9AF9-E290758567BE}" dt="2024-01-31T14:47:39.442" v="222" actId="478"/>
          <ac:spMkLst>
            <pc:docMk/>
            <pc:sldMk cId="4005290215" sldId="316"/>
            <ac:spMk id="8" creationId="{B37B946C-B95C-CD06-1C12-DF31A304E43A}"/>
          </ac:spMkLst>
        </pc:spChg>
        <pc:spChg chg="add mod">
          <ac:chgData name="Ihor Aleksandrov" userId="c3051032-6b87-4db2-b257-777a0106fbd9" providerId="ADAL" clId="{0C8A6E1B-185E-41A2-9AF9-E290758567BE}" dt="2024-01-31T14:48:35.095" v="233" actId="14100"/>
          <ac:spMkLst>
            <pc:docMk/>
            <pc:sldMk cId="4005290215" sldId="316"/>
            <ac:spMk id="9" creationId="{509957BE-896A-183E-AF63-6531FAEE6744}"/>
          </ac:spMkLst>
        </pc:spChg>
        <pc:spChg chg="del mod">
          <ac:chgData name="Ihor Aleksandrov" userId="c3051032-6b87-4db2-b257-777a0106fbd9" providerId="ADAL" clId="{0C8A6E1B-185E-41A2-9AF9-E290758567BE}" dt="2024-01-31T14:47:46.738" v="225" actId="478"/>
          <ac:spMkLst>
            <pc:docMk/>
            <pc:sldMk cId="4005290215" sldId="316"/>
            <ac:spMk id="12" creationId="{657BEACC-2725-A419-2EE0-36B549B8C275}"/>
          </ac:spMkLst>
        </pc:spChg>
        <pc:spChg chg="add mod">
          <ac:chgData name="Ihor Aleksandrov" userId="c3051032-6b87-4db2-b257-777a0106fbd9" providerId="ADAL" clId="{0C8A6E1B-185E-41A2-9AF9-E290758567BE}" dt="2024-01-31T14:48:52.646" v="236" actId="1076"/>
          <ac:spMkLst>
            <pc:docMk/>
            <pc:sldMk cId="4005290215" sldId="316"/>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4133059621" sldId="316"/>
        </pc:sldMkLst>
      </pc:sldChg>
      <pc:sldChg chg="del">
        <pc:chgData name="Ihor Aleksandrov" userId="c3051032-6b87-4db2-b257-777a0106fbd9" providerId="ADAL" clId="{0C8A6E1B-185E-41A2-9AF9-E290758567BE}" dt="2024-01-31T09:09:07.384" v="37" actId="2696"/>
        <pc:sldMkLst>
          <pc:docMk/>
          <pc:sldMk cId="2658340023" sldId="317"/>
        </pc:sldMkLst>
      </pc:sldChg>
      <pc:sldChg chg="addSp delSp modSp add mod">
        <pc:chgData name="Ihor Aleksandrov" userId="c3051032-6b87-4db2-b257-777a0106fbd9" providerId="ADAL" clId="{0C8A6E1B-185E-41A2-9AF9-E290758567BE}" dt="2024-01-31T14:50:18.543" v="254" actId="1076"/>
        <pc:sldMkLst>
          <pc:docMk/>
          <pc:sldMk cId="3216751293" sldId="317"/>
        </pc:sldMkLst>
        <pc:spChg chg="mod">
          <ac:chgData name="Ihor Aleksandrov" userId="c3051032-6b87-4db2-b257-777a0106fbd9" providerId="ADAL" clId="{0C8A6E1B-185E-41A2-9AF9-E290758567BE}" dt="2024-01-31T14:49:36.188" v="243" actId="27636"/>
          <ac:spMkLst>
            <pc:docMk/>
            <pc:sldMk cId="3216751293" sldId="317"/>
            <ac:spMk id="2" creationId="{53C5D828-9666-E312-B574-9FE965A7D6BE}"/>
          </ac:spMkLst>
        </pc:spChg>
        <pc:spChg chg="add mod">
          <ac:chgData name="Ihor Aleksandrov" userId="c3051032-6b87-4db2-b257-777a0106fbd9" providerId="ADAL" clId="{0C8A6E1B-185E-41A2-9AF9-E290758567BE}" dt="2024-01-31T14:50:01.267" v="250" actId="14100"/>
          <ac:spMkLst>
            <pc:docMk/>
            <pc:sldMk cId="3216751293" sldId="317"/>
            <ac:spMk id="5" creationId="{A65E4AAB-B653-1A59-C639-6DDD32DE999D}"/>
          </ac:spMkLst>
        </pc:spChg>
        <pc:spChg chg="del">
          <ac:chgData name="Ihor Aleksandrov" userId="c3051032-6b87-4db2-b257-777a0106fbd9" providerId="ADAL" clId="{0C8A6E1B-185E-41A2-9AF9-E290758567BE}" dt="2024-01-31T14:49:42.853" v="245" actId="478"/>
          <ac:spMkLst>
            <pc:docMk/>
            <pc:sldMk cId="3216751293" sldId="317"/>
            <ac:spMk id="6" creationId="{4FB2175F-A856-5B6F-CC7C-B7C8528430FF}"/>
          </ac:spMkLst>
        </pc:spChg>
        <pc:spChg chg="add mod">
          <ac:chgData name="Ihor Aleksandrov" userId="c3051032-6b87-4db2-b257-777a0106fbd9" providerId="ADAL" clId="{0C8A6E1B-185E-41A2-9AF9-E290758567BE}" dt="2024-01-31T14:50:18.543" v="254" actId="1076"/>
          <ac:spMkLst>
            <pc:docMk/>
            <pc:sldMk cId="3216751293" sldId="317"/>
            <ac:spMk id="8" creationId="{49D15315-FB50-E7EE-1A22-13A20C72B019}"/>
          </ac:spMkLst>
        </pc:spChg>
        <pc:spChg chg="del">
          <ac:chgData name="Ihor Aleksandrov" userId="c3051032-6b87-4db2-b257-777a0106fbd9" providerId="ADAL" clId="{0C8A6E1B-185E-41A2-9AF9-E290758567BE}" dt="2024-01-31T14:49:40.318" v="244" actId="478"/>
          <ac:spMkLst>
            <pc:docMk/>
            <pc:sldMk cId="3216751293" sldId="317"/>
            <ac:spMk id="9" creationId="{509957BE-896A-183E-AF63-6531FAEE6744}"/>
          </ac:spMkLst>
        </pc:spChg>
        <pc:spChg chg="del mod">
          <ac:chgData name="Ihor Aleksandrov" userId="c3051032-6b87-4db2-b257-777a0106fbd9" providerId="ADAL" clId="{0C8A6E1B-185E-41A2-9AF9-E290758567BE}" dt="2024-01-31T14:49:46.925" v="247" actId="478"/>
          <ac:spMkLst>
            <pc:docMk/>
            <pc:sldMk cId="3216751293" sldId="317"/>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141045630" sldId="318"/>
        </pc:sldMkLst>
      </pc:sldChg>
      <pc:sldChg chg="addSp delSp modSp add mod">
        <pc:chgData name="Ihor Aleksandrov" userId="c3051032-6b87-4db2-b257-777a0106fbd9" providerId="ADAL" clId="{0C8A6E1B-185E-41A2-9AF9-E290758567BE}" dt="2024-01-31T14:58:25.608" v="270" actId="1076"/>
        <pc:sldMkLst>
          <pc:docMk/>
          <pc:sldMk cId="2111960273" sldId="318"/>
        </pc:sldMkLst>
        <pc:spChg chg="mod">
          <ac:chgData name="Ihor Aleksandrov" userId="c3051032-6b87-4db2-b257-777a0106fbd9" providerId="ADAL" clId="{0C8A6E1B-185E-41A2-9AF9-E290758567BE}" dt="2024-01-31T14:57:36.598" v="260"/>
          <ac:spMkLst>
            <pc:docMk/>
            <pc:sldMk cId="2111960273" sldId="318"/>
            <ac:spMk id="2" creationId="{53C5D828-9666-E312-B574-9FE965A7D6BE}"/>
          </ac:spMkLst>
        </pc:spChg>
        <pc:spChg chg="del">
          <ac:chgData name="Ihor Aleksandrov" userId="c3051032-6b87-4db2-b257-777a0106fbd9" providerId="ADAL" clId="{0C8A6E1B-185E-41A2-9AF9-E290758567BE}" dt="2024-01-31T14:57:29.298" v="256" actId="478"/>
          <ac:spMkLst>
            <pc:docMk/>
            <pc:sldMk cId="2111960273" sldId="318"/>
            <ac:spMk id="5" creationId="{A65E4AAB-B653-1A59-C639-6DDD32DE999D}"/>
          </ac:spMkLst>
        </pc:spChg>
        <pc:spChg chg="add mod">
          <ac:chgData name="Ihor Aleksandrov" userId="c3051032-6b87-4db2-b257-777a0106fbd9" providerId="ADAL" clId="{0C8A6E1B-185E-41A2-9AF9-E290758567BE}" dt="2024-01-31T14:58:06.708" v="266" actId="255"/>
          <ac:spMkLst>
            <pc:docMk/>
            <pc:sldMk cId="2111960273" sldId="318"/>
            <ac:spMk id="6" creationId="{97DE2CC5-F510-2A7B-5152-CBBC854C4639}"/>
          </ac:spMkLst>
        </pc:spChg>
        <pc:spChg chg="del">
          <ac:chgData name="Ihor Aleksandrov" userId="c3051032-6b87-4db2-b257-777a0106fbd9" providerId="ADAL" clId="{0C8A6E1B-185E-41A2-9AF9-E290758567BE}" dt="2024-01-31T14:57:30.625" v="257" actId="478"/>
          <ac:spMkLst>
            <pc:docMk/>
            <pc:sldMk cId="2111960273" sldId="318"/>
            <ac:spMk id="8" creationId="{49D15315-FB50-E7EE-1A22-13A20C72B019}"/>
          </ac:spMkLst>
        </pc:spChg>
        <pc:spChg chg="add mod">
          <ac:chgData name="Ihor Aleksandrov" userId="c3051032-6b87-4db2-b257-777a0106fbd9" providerId="ADAL" clId="{0C8A6E1B-185E-41A2-9AF9-E290758567BE}" dt="2024-01-31T14:58:25.608" v="270" actId="1076"/>
          <ac:spMkLst>
            <pc:docMk/>
            <pc:sldMk cId="2111960273" sldId="318"/>
            <ac:spMk id="9" creationId="{F75BFA19-3EEB-B7A2-0465-9ED089CE8377}"/>
          </ac:spMkLst>
        </pc:spChg>
      </pc:sldChg>
      <pc:sldChg chg="del">
        <pc:chgData name="Ihor Aleksandrov" userId="c3051032-6b87-4db2-b257-777a0106fbd9" providerId="ADAL" clId="{0C8A6E1B-185E-41A2-9AF9-E290758567BE}" dt="2024-01-31T09:09:07.384" v="37" actId="2696"/>
        <pc:sldMkLst>
          <pc:docMk/>
          <pc:sldMk cId="1532481946" sldId="319"/>
        </pc:sldMkLst>
      </pc:sldChg>
      <pc:sldChg chg="addSp delSp modSp add mod">
        <pc:chgData name="Ihor Aleksandrov" userId="c3051032-6b87-4db2-b257-777a0106fbd9" providerId="ADAL" clId="{0C8A6E1B-185E-41A2-9AF9-E290758567BE}" dt="2024-01-31T15:02:30.712" v="282" actId="1076"/>
        <pc:sldMkLst>
          <pc:docMk/>
          <pc:sldMk cId="3751308428" sldId="319"/>
        </pc:sldMkLst>
        <pc:spChg chg="mod">
          <ac:chgData name="Ihor Aleksandrov" userId="c3051032-6b87-4db2-b257-777a0106fbd9" providerId="ADAL" clId="{0C8A6E1B-185E-41A2-9AF9-E290758567BE}" dt="2024-01-31T15:01:55.359" v="272"/>
          <ac:spMkLst>
            <pc:docMk/>
            <pc:sldMk cId="3751308428" sldId="319"/>
            <ac:spMk id="2" creationId="{53C5D828-9666-E312-B574-9FE965A7D6BE}"/>
          </ac:spMkLst>
        </pc:spChg>
        <pc:spChg chg="mod">
          <ac:chgData name="Ihor Aleksandrov" userId="c3051032-6b87-4db2-b257-777a0106fbd9" providerId="ADAL" clId="{0C8A6E1B-185E-41A2-9AF9-E290758567BE}" dt="2024-01-31T15:02:18.218" v="279" actId="1076"/>
          <ac:spMkLst>
            <pc:docMk/>
            <pc:sldMk cId="3751308428" sldId="319"/>
            <ac:spMk id="3" creationId="{5AA19FA0-A765-8169-03F1-928E3EF7B595}"/>
          </ac:spMkLst>
        </pc:spChg>
        <pc:spChg chg="add mod">
          <ac:chgData name="Ihor Aleksandrov" userId="c3051032-6b87-4db2-b257-777a0106fbd9" providerId="ADAL" clId="{0C8A6E1B-185E-41A2-9AF9-E290758567BE}" dt="2024-01-31T15:02:17.508" v="278" actId="1076"/>
          <ac:spMkLst>
            <pc:docMk/>
            <pc:sldMk cId="3751308428" sldId="319"/>
            <ac:spMk id="5" creationId="{EF0634EE-5044-A791-C530-11D731521301}"/>
          </ac:spMkLst>
        </pc:spChg>
        <pc:spChg chg="del">
          <ac:chgData name="Ihor Aleksandrov" userId="c3051032-6b87-4db2-b257-777a0106fbd9" providerId="ADAL" clId="{0C8A6E1B-185E-41A2-9AF9-E290758567BE}" dt="2024-01-31T15:01:58.840" v="273" actId="478"/>
          <ac:spMkLst>
            <pc:docMk/>
            <pc:sldMk cId="3751308428" sldId="319"/>
            <ac:spMk id="6" creationId="{97DE2CC5-F510-2A7B-5152-CBBC854C4639}"/>
          </ac:spMkLst>
        </pc:spChg>
        <pc:spChg chg="add mod">
          <ac:chgData name="Ihor Aleksandrov" userId="c3051032-6b87-4db2-b257-777a0106fbd9" providerId="ADAL" clId="{0C8A6E1B-185E-41A2-9AF9-E290758567BE}" dt="2024-01-31T15:02:30.712" v="282" actId="1076"/>
          <ac:spMkLst>
            <pc:docMk/>
            <pc:sldMk cId="3751308428" sldId="319"/>
            <ac:spMk id="8" creationId="{A9036777-549F-2BEB-FF6D-31A27F4ABFE2}"/>
          </ac:spMkLst>
        </pc:spChg>
        <pc:spChg chg="del">
          <ac:chgData name="Ihor Aleksandrov" userId="c3051032-6b87-4db2-b257-777a0106fbd9" providerId="ADAL" clId="{0C8A6E1B-185E-41A2-9AF9-E290758567BE}" dt="2024-01-31T15:02:03.055" v="274" actId="478"/>
          <ac:spMkLst>
            <pc:docMk/>
            <pc:sldMk cId="3751308428" sldId="319"/>
            <ac:spMk id="9" creationId="{F75BFA19-3EEB-B7A2-0465-9ED089CE8377}"/>
          </ac:spMkLst>
        </pc:spChg>
      </pc:sldChg>
      <pc:sldChg chg="addSp delSp modSp add mod">
        <pc:chgData name="Ihor Aleksandrov" userId="c3051032-6b87-4db2-b257-777a0106fbd9" providerId="ADAL" clId="{0C8A6E1B-185E-41A2-9AF9-E290758567BE}" dt="2024-01-31T15:05:56.183" v="316" actId="1076"/>
        <pc:sldMkLst>
          <pc:docMk/>
          <pc:sldMk cId="1361347956" sldId="320"/>
        </pc:sldMkLst>
        <pc:spChg chg="mod">
          <ac:chgData name="Ihor Aleksandrov" userId="c3051032-6b87-4db2-b257-777a0106fbd9" providerId="ADAL" clId="{0C8A6E1B-185E-41A2-9AF9-E290758567BE}" dt="2024-01-31T15:03:21.541" v="288" actId="14100"/>
          <ac:spMkLst>
            <pc:docMk/>
            <pc:sldMk cId="1361347956" sldId="320"/>
            <ac:spMk id="2" creationId="{53C5D828-9666-E312-B574-9FE965A7D6BE}"/>
          </ac:spMkLst>
        </pc:spChg>
        <pc:spChg chg="del">
          <ac:chgData name="Ihor Aleksandrov" userId="c3051032-6b87-4db2-b257-777a0106fbd9" providerId="ADAL" clId="{0C8A6E1B-185E-41A2-9AF9-E290758567BE}" dt="2024-01-31T15:03:24.684" v="289" actId="478"/>
          <ac:spMkLst>
            <pc:docMk/>
            <pc:sldMk cId="1361347956" sldId="320"/>
            <ac:spMk id="5" creationId="{EF0634EE-5044-A791-C530-11D731521301}"/>
          </ac:spMkLst>
        </pc:spChg>
        <pc:spChg chg="add mod">
          <ac:chgData name="Ihor Aleksandrov" userId="c3051032-6b87-4db2-b257-777a0106fbd9" providerId="ADAL" clId="{0C8A6E1B-185E-41A2-9AF9-E290758567BE}" dt="2024-01-31T15:04:16.995" v="300" actId="1076"/>
          <ac:spMkLst>
            <pc:docMk/>
            <pc:sldMk cId="1361347956" sldId="320"/>
            <ac:spMk id="6" creationId="{4F22763F-AF99-6146-6BB0-E709D3318EDC}"/>
          </ac:spMkLst>
        </pc:spChg>
        <pc:spChg chg="del">
          <ac:chgData name="Ihor Aleksandrov" userId="c3051032-6b87-4db2-b257-777a0106fbd9" providerId="ADAL" clId="{0C8A6E1B-185E-41A2-9AF9-E290758567BE}" dt="2024-01-31T15:03:29.239" v="290" actId="478"/>
          <ac:spMkLst>
            <pc:docMk/>
            <pc:sldMk cId="1361347956" sldId="320"/>
            <ac:spMk id="8" creationId="{A9036777-549F-2BEB-FF6D-31A27F4ABFE2}"/>
          </ac:spMkLst>
        </pc:spChg>
        <pc:spChg chg="add mod">
          <ac:chgData name="Ihor Aleksandrov" userId="c3051032-6b87-4db2-b257-777a0106fbd9" providerId="ADAL" clId="{0C8A6E1B-185E-41A2-9AF9-E290758567BE}" dt="2024-01-31T15:04:34.706" v="304" actId="1076"/>
          <ac:spMkLst>
            <pc:docMk/>
            <pc:sldMk cId="1361347956" sldId="320"/>
            <ac:spMk id="9" creationId="{E6483C9F-8259-4FC4-B539-2D370A110289}"/>
          </ac:spMkLst>
        </pc:spChg>
        <pc:spChg chg="add mod">
          <ac:chgData name="Ihor Aleksandrov" userId="c3051032-6b87-4db2-b257-777a0106fbd9" providerId="ADAL" clId="{0C8A6E1B-185E-41A2-9AF9-E290758567BE}" dt="2024-01-31T15:05:24.130" v="308" actId="14100"/>
          <ac:spMkLst>
            <pc:docMk/>
            <pc:sldMk cId="1361347956" sldId="320"/>
            <ac:spMk id="12" creationId="{D2B49E4C-9126-693D-966A-035331A3FCC8}"/>
          </ac:spMkLst>
        </pc:spChg>
        <pc:spChg chg="add mod">
          <ac:chgData name="Ihor Aleksandrov" userId="c3051032-6b87-4db2-b257-777a0106fbd9" providerId="ADAL" clId="{0C8A6E1B-185E-41A2-9AF9-E290758567BE}" dt="2024-01-31T15:05:41.532" v="312" actId="1076"/>
          <ac:spMkLst>
            <pc:docMk/>
            <pc:sldMk cId="1361347956" sldId="320"/>
            <ac:spMk id="14" creationId="{D18D3D50-4C9F-A4C5-6C98-AB68816277F0}"/>
          </ac:spMkLst>
        </pc:spChg>
        <pc:spChg chg="add mod">
          <ac:chgData name="Ihor Aleksandrov" userId="c3051032-6b87-4db2-b257-777a0106fbd9" providerId="ADAL" clId="{0C8A6E1B-185E-41A2-9AF9-E290758567BE}" dt="2024-01-31T15:05:56.183" v="316" actId="1076"/>
          <ac:spMkLst>
            <pc:docMk/>
            <pc:sldMk cId="1361347956" sldId="320"/>
            <ac:spMk id="16" creationId="{7624623E-E36C-B536-743B-A23ED1C0627F}"/>
          </ac:spMkLst>
        </pc:spChg>
      </pc:sldChg>
      <pc:sldChg chg="del">
        <pc:chgData name="Ihor Aleksandrov" userId="c3051032-6b87-4db2-b257-777a0106fbd9" providerId="ADAL" clId="{0C8A6E1B-185E-41A2-9AF9-E290758567BE}" dt="2024-01-31T09:09:07.384" v="37" actId="2696"/>
        <pc:sldMkLst>
          <pc:docMk/>
          <pc:sldMk cId="2524846561" sldId="320"/>
        </pc:sldMkLst>
      </pc:sldChg>
      <pc:sldChg chg="del">
        <pc:chgData name="Ihor Aleksandrov" userId="c3051032-6b87-4db2-b257-777a0106fbd9" providerId="ADAL" clId="{0C8A6E1B-185E-41A2-9AF9-E290758567BE}" dt="2024-01-31T09:09:07.384" v="37" actId="2696"/>
        <pc:sldMkLst>
          <pc:docMk/>
          <pc:sldMk cId="340892873" sldId="321"/>
        </pc:sldMkLst>
      </pc:sldChg>
      <pc:sldChg chg="addSp delSp modSp add mod">
        <pc:chgData name="Ihor Aleksandrov" userId="c3051032-6b87-4db2-b257-777a0106fbd9" providerId="ADAL" clId="{0C8A6E1B-185E-41A2-9AF9-E290758567BE}" dt="2024-01-31T15:06:40.557" v="332" actId="1076"/>
        <pc:sldMkLst>
          <pc:docMk/>
          <pc:sldMk cId="1540168670" sldId="321"/>
        </pc:sldMkLst>
        <pc:spChg chg="mod">
          <ac:chgData name="Ihor Aleksandrov" userId="c3051032-6b87-4db2-b257-777a0106fbd9" providerId="ADAL" clId="{0C8A6E1B-185E-41A2-9AF9-E290758567BE}" dt="2024-01-31T15:06:14.032" v="321" actId="20577"/>
          <ac:spMkLst>
            <pc:docMk/>
            <pc:sldMk cId="1540168670" sldId="321"/>
            <ac:spMk id="2" creationId="{53C5D828-9666-E312-B574-9FE965A7D6BE}"/>
          </ac:spMkLst>
        </pc:spChg>
        <pc:spChg chg="add mod">
          <ac:chgData name="Ihor Aleksandrov" userId="c3051032-6b87-4db2-b257-777a0106fbd9" providerId="ADAL" clId="{0C8A6E1B-185E-41A2-9AF9-E290758567BE}" dt="2024-01-31T15:06:40.557" v="332" actId="1076"/>
          <ac:spMkLst>
            <pc:docMk/>
            <pc:sldMk cId="1540168670" sldId="321"/>
            <ac:spMk id="4" creationId="{C44F42E5-3B47-3761-B730-9D773674B2F6}"/>
          </ac:spMkLst>
        </pc:spChg>
        <pc:spChg chg="del">
          <ac:chgData name="Ihor Aleksandrov" userId="c3051032-6b87-4db2-b257-777a0106fbd9" providerId="ADAL" clId="{0C8A6E1B-185E-41A2-9AF9-E290758567BE}" dt="2024-01-31T15:06:18.741" v="322" actId="478"/>
          <ac:spMkLst>
            <pc:docMk/>
            <pc:sldMk cId="1540168670" sldId="321"/>
            <ac:spMk id="6" creationId="{4F22763F-AF99-6146-6BB0-E709D3318EDC}"/>
          </ac:spMkLst>
        </pc:spChg>
        <pc:spChg chg="del">
          <ac:chgData name="Ihor Aleksandrov" userId="c3051032-6b87-4db2-b257-777a0106fbd9" providerId="ADAL" clId="{0C8A6E1B-185E-41A2-9AF9-E290758567BE}" dt="2024-01-31T15:06:21.131" v="323" actId="478"/>
          <ac:spMkLst>
            <pc:docMk/>
            <pc:sldMk cId="1540168670" sldId="321"/>
            <ac:spMk id="9" creationId="{E6483C9F-8259-4FC4-B539-2D370A110289}"/>
          </ac:spMkLst>
        </pc:spChg>
        <pc:spChg chg="del">
          <ac:chgData name="Ihor Aleksandrov" userId="c3051032-6b87-4db2-b257-777a0106fbd9" providerId="ADAL" clId="{0C8A6E1B-185E-41A2-9AF9-E290758567BE}" dt="2024-01-31T15:06:24.121" v="324" actId="478"/>
          <ac:spMkLst>
            <pc:docMk/>
            <pc:sldMk cId="1540168670" sldId="321"/>
            <ac:spMk id="12" creationId="{D2B49E4C-9126-693D-966A-035331A3FCC8}"/>
          </ac:spMkLst>
        </pc:spChg>
        <pc:spChg chg="del">
          <ac:chgData name="Ihor Aleksandrov" userId="c3051032-6b87-4db2-b257-777a0106fbd9" providerId="ADAL" clId="{0C8A6E1B-185E-41A2-9AF9-E290758567BE}" dt="2024-01-31T15:06:26.256" v="325" actId="478"/>
          <ac:spMkLst>
            <pc:docMk/>
            <pc:sldMk cId="1540168670" sldId="321"/>
            <ac:spMk id="14" creationId="{D18D3D50-4C9F-A4C5-6C98-AB68816277F0}"/>
          </ac:spMkLst>
        </pc:spChg>
        <pc:spChg chg="del">
          <ac:chgData name="Ihor Aleksandrov" userId="c3051032-6b87-4db2-b257-777a0106fbd9" providerId="ADAL" clId="{0C8A6E1B-185E-41A2-9AF9-E290758567BE}" dt="2024-01-31T15:06:27.691" v="326" actId="478"/>
          <ac:spMkLst>
            <pc:docMk/>
            <pc:sldMk cId="1540168670" sldId="321"/>
            <ac:spMk id="16" creationId="{7624623E-E36C-B536-743B-A23ED1C0627F}"/>
          </ac:spMkLst>
        </pc:spChg>
      </pc:sldChg>
      <pc:sldChg chg="addSp delSp modSp add mod ord">
        <pc:chgData name="Ihor Aleksandrov" userId="c3051032-6b87-4db2-b257-777a0106fbd9" providerId="ADAL" clId="{0C8A6E1B-185E-41A2-9AF9-E290758567BE}" dt="2024-01-31T16:19:42.693" v="351" actId="1076"/>
        <pc:sldMkLst>
          <pc:docMk/>
          <pc:sldMk cId="1092589088" sldId="322"/>
        </pc:sldMkLst>
        <pc:spChg chg="mod">
          <ac:chgData name="Ihor Aleksandrov" userId="c3051032-6b87-4db2-b257-777a0106fbd9" providerId="ADAL" clId="{0C8A6E1B-185E-41A2-9AF9-E290758567BE}" dt="2024-01-31T16:19:10.303" v="344" actId="20577"/>
          <ac:spMkLst>
            <pc:docMk/>
            <pc:sldMk cId="1092589088" sldId="322"/>
            <ac:spMk id="2" creationId="{2C4A1DFF-3C45-F11D-E6A6-19C0306E5E2B}"/>
          </ac:spMkLst>
        </pc:spChg>
        <pc:spChg chg="del mod">
          <ac:chgData name="Ihor Aleksandrov" userId="c3051032-6b87-4db2-b257-777a0106fbd9" providerId="ADAL" clId="{0C8A6E1B-185E-41A2-9AF9-E290758567BE}" dt="2024-01-31T16:19:34.088" v="347" actId="478"/>
          <ac:spMkLst>
            <pc:docMk/>
            <pc:sldMk cId="1092589088" sldId="322"/>
            <ac:spMk id="5" creationId="{F194A616-7254-08E0-5BB4-00D122C8B492}"/>
          </ac:spMkLst>
        </pc:spChg>
        <pc:spChg chg="add mod">
          <ac:chgData name="Ihor Aleksandrov" userId="c3051032-6b87-4db2-b257-777a0106fbd9" providerId="ADAL" clId="{0C8A6E1B-185E-41A2-9AF9-E290758567BE}" dt="2024-01-31T16:19:42.693" v="351" actId="1076"/>
          <ac:spMkLst>
            <pc:docMk/>
            <pc:sldMk cId="1092589088" sldId="322"/>
            <ac:spMk id="6" creationId="{F19A30DC-656B-BC02-5817-2DDFC04DE58D}"/>
          </ac:spMkLst>
        </pc:spChg>
        <pc:spChg chg="del mod">
          <ac:chgData name="Ihor Aleksandrov" userId="c3051032-6b87-4db2-b257-777a0106fbd9" providerId="ADAL" clId="{0C8A6E1B-185E-41A2-9AF9-E290758567BE}" dt="2024-01-31T16:19:36.968" v="349" actId="478"/>
          <ac:spMkLst>
            <pc:docMk/>
            <pc:sldMk cId="1092589088" sldId="322"/>
            <ac:spMk id="10" creationId="{689554E7-E53A-01D8-3C91-46AEA2F8F4E6}"/>
          </ac:spMkLst>
        </pc:spChg>
      </pc:sldChg>
      <pc:sldChg chg="del">
        <pc:chgData name="Ihor Aleksandrov" userId="c3051032-6b87-4db2-b257-777a0106fbd9" providerId="ADAL" clId="{0C8A6E1B-185E-41A2-9AF9-E290758567BE}" dt="2024-01-31T09:09:07.384" v="37" actId="2696"/>
        <pc:sldMkLst>
          <pc:docMk/>
          <pc:sldMk cId="4244882003" sldId="322"/>
        </pc:sldMkLst>
      </pc:sldChg>
      <pc:sldChg chg="del">
        <pc:chgData name="Ihor Aleksandrov" userId="c3051032-6b87-4db2-b257-777a0106fbd9" providerId="ADAL" clId="{0C8A6E1B-185E-41A2-9AF9-E290758567BE}" dt="2024-01-31T09:09:07.384" v="37" actId="2696"/>
        <pc:sldMkLst>
          <pc:docMk/>
          <pc:sldMk cId="1792278959" sldId="323"/>
        </pc:sldMkLst>
      </pc:sldChg>
      <pc:sldChg chg="addSp delSp modSp add mod setBg delDesignElem">
        <pc:chgData name="Ihor Aleksandrov" userId="c3051032-6b87-4db2-b257-777a0106fbd9" providerId="ADAL" clId="{0C8A6E1B-185E-41A2-9AF9-E290758567BE}" dt="2024-01-31T16:21:43.277" v="361" actId="1076"/>
        <pc:sldMkLst>
          <pc:docMk/>
          <pc:sldMk cId="3618741339" sldId="323"/>
        </pc:sldMkLst>
        <pc:spChg chg="mod">
          <ac:chgData name="Ihor Aleksandrov" userId="c3051032-6b87-4db2-b257-777a0106fbd9" providerId="ADAL" clId="{0C8A6E1B-185E-41A2-9AF9-E290758567BE}" dt="2024-01-31T16:21:09.280" v="354" actId="26606"/>
          <ac:spMkLst>
            <pc:docMk/>
            <pc:sldMk cId="3618741339" sldId="323"/>
            <ac:spMk id="2" creationId="{53C5D828-9666-E312-B574-9FE965A7D6BE}"/>
          </ac:spMkLst>
        </pc:spChg>
        <pc:spChg chg="mod ord">
          <ac:chgData name="Ihor Aleksandrov" userId="c3051032-6b87-4db2-b257-777a0106fbd9" providerId="ADAL" clId="{0C8A6E1B-185E-41A2-9AF9-E290758567BE}" dt="2024-01-31T16:21:09.280" v="354" actId="26606"/>
          <ac:spMkLst>
            <pc:docMk/>
            <pc:sldMk cId="3618741339" sldId="323"/>
            <ac:spMk id="3" creationId="{5AA19FA0-A765-8169-03F1-928E3EF7B595}"/>
          </ac:spMkLst>
        </pc:spChg>
        <pc:spChg chg="add mod">
          <ac:chgData name="Ihor Aleksandrov" userId="c3051032-6b87-4db2-b257-777a0106fbd9" providerId="ADAL" clId="{0C8A6E1B-185E-41A2-9AF9-E290758567BE}" dt="2024-01-31T16:21:43.277" v="361" actId="1076"/>
          <ac:spMkLst>
            <pc:docMk/>
            <pc:sldMk cId="3618741339" sldId="323"/>
            <ac:spMk id="6" creationId="{B700BAFA-9FA8-430E-DD14-82DDC976B93D}"/>
          </ac:spMkLst>
        </pc:spChg>
        <pc:spChg chg="add">
          <ac:chgData name="Ihor Aleksandrov" userId="c3051032-6b87-4db2-b257-777a0106fbd9" providerId="ADAL" clId="{0C8A6E1B-185E-41A2-9AF9-E290758567BE}" dt="2024-01-31T16:21:09.280" v="354" actId="26606"/>
          <ac:spMkLst>
            <pc:docMk/>
            <pc:sldMk cId="3618741339" sldId="323"/>
            <ac:spMk id="10" creationId="{D4771268-CB57-404A-9271-370EB28F6090}"/>
          </ac:spMkLst>
        </pc:spChg>
        <pc:spChg chg="del">
          <ac:chgData name="Ihor Aleksandrov" userId="c3051032-6b87-4db2-b257-777a0106fbd9" providerId="ADAL" clId="{0C8A6E1B-185E-41A2-9AF9-E290758567BE}" dt="2024-01-31T16:21:05.212" v="353"/>
          <ac:spMkLst>
            <pc:docMk/>
            <pc:sldMk cId="3618741339" sldId="323"/>
            <ac:spMk id="24" creationId="{D4771268-CB57-404A-9271-370EB28F6090}"/>
          </ac:spMkLst>
        </pc:spChg>
        <pc:picChg chg="mod">
          <ac:chgData name="Ihor Aleksandrov" userId="c3051032-6b87-4db2-b257-777a0106fbd9" providerId="ADAL" clId="{0C8A6E1B-185E-41A2-9AF9-E290758567BE}" dt="2024-01-31T16:21:26.679" v="359" actId="1076"/>
          <ac:picMkLst>
            <pc:docMk/>
            <pc:sldMk cId="3618741339" sldId="323"/>
            <ac:picMk id="5" creationId="{F532E8B4-0BE7-0CB3-9EF5-566DC21B1A9C}"/>
          </ac:picMkLst>
        </pc:picChg>
      </pc:sldChg>
      <pc:sldChg chg="addSp delSp modSp add mod setBg delDesignElem">
        <pc:chgData name="Ihor Aleksandrov" userId="c3051032-6b87-4db2-b257-777a0106fbd9" providerId="ADAL" clId="{0C8A6E1B-185E-41A2-9AF9-E290758567BE}" dt="2024-01-31T16:25:05.236" v="376" actId="1076"/>
        <pc:sldMkLst>
          <pc:docMk/>
          <pc:sldMk cId="955539517" sldId="324"/>
        </pc:sldMkLst>
        <pc:spChg chg="mod">
          <ac:chgData name="Ihor Aleksandrov" userId="c3051032-6b87-4db2-b257-777a0106fbd9" providerId="ADAL" clId="{0C8A6E1B-185E-41A2-9AF9-E290758567BE}" dt="2024-01-31T16:24:20.051" v="367" actId="26606"/>
          <ac:spMkLst>
            <pc:docMk/>
            <pc:sldMk cId="955539517" sldId="324"/>
            <ac:spMk id="2" creationId="{53C5D828-9666-E312-B574-9FE965A7D6BE}"/>
          </ac:spMkLst>
        </pc:spChg>
        <pc:spChg chg="mod ord">
          <ac:chgData name="Ihor Aleksandrov" userId="c3051032-6b87-4db2-b257-777a0106fbd9" providerId="ADAL" clId="{0C8A6E1B-185E-41A2-9AF9-E290758567BE}" dt="2024-01-31T16:24:20.051" v="367" actId="26606"/>
          <ac:spMkLst>
            <pc:docMk/>
            <pc:sldMk cId="955539517" sldId="324"/>
            <ac:spMk id="3" creationId="{5AA19FA0-A765-8169-03F1-928E3EF7B595}"/>
          </ac:spMkLst>
        </pc:spChg>
        <pc:spChg chg="add mod">
          <ac:chgData name="Ihor Aleksandrov" userId="c3051032-6b87-4db2-b257-777a0106fbd9" providerId="ADAL" clId="{0C8A6E1B-185E-41A2-9AF9-E290758567BE}" dt="2024-01-31T16:24:42.201" v="373" actId="1076"/>
          <ac:spMkLst>
            <pc:docMk/>
            <pc:sldMk cId="955539517" sldId="324"/>
            <ac:spMk id="6" creationId="{D1FD7F83-D2DD-8542-651C-274C980E0291}"/>
          </ac:spMkLst>
        </pc:spChg>
        <pc:spChg chg="add mod">
          <ac:chgData name="Ihor Aleksandrov" userId="c3051032-6b87-4db2-b257-777a0106fbd9" providerId="ADAL" clId="{0C8A6E1B-185E-41A2-9AF9-E290758567BE}" dt="2024-01-31T16:25:05.236" v="376" actId="1076"/>
          <ac:spMkLst>
            <pc:docMk/>
            <pc:sldMk cId="955539517" sldId="324"/>
            <ac:spMk id="8" creationId="{96901502-3988-6DFA-1FFA-55C95A533429}"/>
          </ac:spMkLst>
        </pc:spChg>
        <pc:spChg chg="add">
          <ac:chgData name="Ihor Aleksandrov" userId="c3051032-6b87-4db2-b257-777a0106fbd9" providerId="ADAL" clId="{0C8A6E1B-185E-41A2-9AF9-E290758567BE}" dt="2024-01-31T16:24:20.051" v="367" actId="26606"/>
          <ac:spMkLst>
            <pc:docMk/>
            <pc:sldMk cId="955539517" sldId="324"/>
            <ac:spMk id="9" creationId="{D4771268-CB57-404A-9271-370EB28F6090}"/>
          </ac:spMkLst>
        </pc:spChg>
        <pc:spChg chg="del">
          <ac:chgData name="Ihor Aleksandrov" userId="c3051032-6b87-4db2-b257-777a0106fbd9" providerId="ADAL" clId="{0C8A6E1B-185E-41A2-9AF9-E290758567BE}" dt="2024-01-31T16:24:17.215" v="366"/>
          <ac:spMkLst>
            <pc:docMk/>
            <pc:sldMk cId="955539517" sldId="324"/>
            <ac:spMk id="24" creationId="{D4771268-CB57-404A-9271-370EB28F6090}"/>
          </ac:spMkLst>
        </pc:spChg>
        <pc:picChg chg="mod">
          <ac:chgData name="Ihor Aleksandrov" userId="c3051032-6b87-4db2-b257-777a0106fbd9" providerId="ADAL" clId="{0C8A6E1B-185E-41A2-9AF9-E290758567BE}" dt="2024-01-31T16:24:25.383" v="369" actId="1076"/>
          <ac:picMkLst>
            <pc:docMk/>
            <pc:sldMk cId="955539517" sldId="324"/>
            <ac:picMk id="4" creationId="{28A2D3FD-7D05-8035-871B-BC18824DA49F}"/>
          </ac:picMkLst>
        </pc:picChg>
      </pc:sldChg>
      <pc:sldChg chg="addSp delSp add del setBg delDesignElem">
        <pc:chgData name="Ihor Aleksandrov" userId="c3051032-6b87-4db2-b257-777a0106fbd9" providerId="ADAL" clId="{0C8A6E1B-185E-41A2-9AF9-E290758567BE}" dt="2024-01-31T16:24:10.018" v="364"/>
        <pc:sldMkLst>
          <pc:docMk/>
          <pc:sldMk cId="2303719717" sldId="324"/>
        </pc:sldMkLst>
        <pc:spChg chg="add del">
          <ac:chgData name="Ihor Aleksandrov" userId="c3051032-6b87-4db2-b257-777a0106fbd9" providerId="ADAL" clId="{0C8A6E1B-185E-41A2-9AF9-E290758567BE}" dt="2024-01-31T16:24:10.018" v="364"/>
          <ac:spMkLst>
            <pc:docMk/>
            <pc:sldMk cId="2303719717" sldId="324"/>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2940295210" sldId="324"/>
        </pc:sldMkLst>
      </pc:sldChg>
      <pc:sldChg chg="del">
        <pc:chgData name="Ihor Aleksandrov" userId="c3051032-6b87-4db2-b257-777a0106fbd9" providerId="ADAL" clId="{0C8A6E1B-185E-41A2-9AF9-E290758567BE}" dt="2024-01-31T09:09:07.384" v="37" actId="2696"/>
        <pc:sldMkLst>
          <pc:docMk/>
          <pc:sldMk cId="2741142378" sldId="325"/>
        </pc:sldMkLst>
      </pc:sldChg>
      <pc:sldChg chg="delSp modSp add del mod setBg delDesignElem">
        <pc:chgData name="Ihor Aleksandrov" userId="c3051032-6b87-4db2-b257-777a0106fbd9" providerId="ADAL" clId="{0C8A6E1B-185E-41A2-9AF9-E290758567BE}" dt="2024-01-31T16:29:47.363" v="396" actId="2696"/>
        <pc:sldMkLst>
          <pc:docMk/>
          <pc:sldMk cId="3974958853" sldId="325"/>
        </pc:sldMkLst>
        <pc:spChg chg="del">
          <ac:chgData name="Ihor Aleksandrov" userId="c3051032-6b87-4db2-b257-777a0106fbd9" providerId="ADAL" clId="{0C8A6E1B-185E-41A2-9AF9-E290758567BE}" dt="2024-01-31T16:27:37.067" v="378"/>
          <ac:spMkLst>
            <pc:docMk/>
            <pc:sldMk cId="3974958853" sldId="325"/>
            <ac:spMk id="24" creationId="{D4771268-CB57-404A-9271-370EB28F6090}"/>
          </ac:spMkLst>
        </pc:spChg>
        <pc:picChg chg="del mod">
          <ac:chgData name="Ihor Aleksandrov" userId="c3051032-6b87-4db2-b257-777a0106fbd9" providerId="ADAL" clId="{0C8A6E1B-185E-41A2-9AF9-E290758567BE}" dt="2024-01-31T16:28:19.399" v="383" actId="21"/>
          <ac:picMkLst>
            <pc:docMk/>
            <pc:sldMk cId="3974958853" sldId="325"/>
            <ac:picMk id="6" creationId="{B6424C26-77F8-976F-095A-C034C68F13F1}"/>
          </ac:picMkLst>
        </pc:picChg>
      </pc:sldChg>
      <pc:sldChg chg="del">
        <pc:chgData name="Ihor Aleksandrov" userId="c3051032-6b87-4db2-b257-777a0106fbd9" providerId="ADAL" clId="{0C8A6E1B-185E-41A2-9AF9-E290758567BE}" dt="2024-01-31T09:09:07.384" v="37" actId="2696"/>
        <pc:sldMkLst>
          <pc:docMk/>
          <pc:sldMk cId="1250702623" sldId="326"/>
        </pc:sldMkLst>
      </pc:sldChg>
      <pc:sldChg chg="addSp delSp modSp add mod">
        <pc:chgData name="Ihor Aleksandrov" userId="c3051032-6b87-4db2-b257-777a0106fbd9" providerId="ADAL" clId="{0C8A6E1B-185E-41A2-9AF9-E290758567BE}" dt="2024-01-31T16:28:56.493" v="395" actId="1076"/>
        <pc:sldMkLst>
          <pc:docMk/>
          <pc:sldMk cId="4075213889" sldId="326"/>
        </pc:sldMkLst>
        <pc:spChg chg="mod">
          <ac:chgData name="Ihor Aleksandrov" userId="c3051032-6b87-4db2-b257-777a0106fbd9" providerId="ADAL" clId="{0C8A6E1B-185E-41A2-9AF9-E290758567BE}" dt="2024-01-31T16:28:13.079" v="381"/>
          <ac:spMkLst>
            <pc:docMk/>
            <pc:sldMk cId="4075213889" sldId="326"/>
            <ac:spMk id="2" creationId="{53C5D828-9666-E312-B574-9FE965A7D6BE}"/>
          </ac:spMkLst>
        </pc:spChg>
        <pc:spChg chg="del mod">
          <ac:chgData name="Ihor Aleksandrov" userId="c3051032-6b87-4db2-b257-777a0106fbd9" providerId="ADAL" clId="{0C8A6E1B-185E-41A2-9AF9-E290758567BE}" dt="2024-01-31T16:28:31.252" v="389" actId="478"/>
          <ac:spMkLst>
            <pc:docMk/>
            <pc:sldMk cId="4075213889" sldId="326"/>
            <ac:spMk id="6" creationId="{D1FD7F83-D2DD-8542-651C-274C980E0291}"/>
          </ac:spMkLst>
        </pc:spChg>
        <pc:spChg chg="del">
          <ac:chgData name="Ihor Aleksandrov" userId="c3051032-6b87-4db2-b257-777a0106fbd9" providerId="ADAL" clId="{0C8A6E1B-185E-41A2-9AF9-E290758567BE}" dt="2024-01-31T16:28:29.393" v="388" actId="478"/>
          <ac:spMkLst>
            <pc:docMk/>
            <pc:sldMk cId="4075213889" sldId="326"/>
            <ac:spMk id="8" creationId="{96901502-3988-6DFA-1FFA-55C95A533429}"/>
          </ac:spMkLst>
        </pc:spChg>
        <pc:spChg chg="add mod">
          <ac:chgData name="Ihor Aleksandrov" userId="c3051032-6b87-4db2-b257-777a0106fbd9" providerId="ADAL" clId="{0C8A6E1B-185E-41A2-9AF9-E290758567BE}" dt="2024-01-31T16:28:42.669" v="392" actId="1076"/>
          <ac:spMkLst>
            <pc:docMk/>
            <pc:sldMk cId="4075213889" sldId="326"/>
            <ac:spMk id="10" creationId="{82295023-874F-775A-245F-361DE33C4AD9}"/>
          </ac:spMkLst>
        </pc:spChg>
        <pc:spChg chg="add mod">
          <ac:chgData name="Ihor Aleksandrov" userId="c3051032-6b87-4db2-b257-777a0106fbd9" providerId="ADAL" clId="{0C8A6E1B-185E-41A2-9AF9-E290758567BE}" dt="2024-01-31T16:28:56.493" v="395" actId="1076"/>
          <ac:spMkLst>
            <pc:docMk/>
            <pc:sldMk cId="4075213889" sldId="326"/>
            <ac:spMk id="12" creationId="{0247332F-05A4-9E2E-77A4-2651C868E60C}"/>
          </ac:spMkLst>
        </pc:spChg>
        <pc:picChg chg="del">
          <ac:chgData name="Ihor Aleksandrov" userId="c3051032-6b87-4db2-b257-777a0106fbd9" providerId="ADAL" clId="{0C8A6E1B-185E-41A2-9AF9-E290758567BE}" dt="2024-01-31T16:28:15.457" v="382" actId="478"/>
          <ac:picMkLst>
            <pc:docMk/>
            <pc:sldMk cId="4075213889" sldId="326"/>
            <ac:picMk id="4" creationId="{28A2D3FD-7D05-8035-871B-BC18824DA49F}"/>
          </ac:picMkLst>
        </pc:picChg>
        <pc:picChg chg="add mod">
          <ac:chgData name="Ihor Aleksandrov" userId="c3051032-6b87-4db2-b257-777a0106fbd9" providerId="ADAL" clId="{0C8A6E1B-185E-41A2-9AF9-E290758567BE}" dt="2024-01-31T16:28:27.990" v="387" actId="1076"/>
          <ac:picMkLst>
            <pc:docMk/>
            <pc:sldMk cId="4075213889" sldId="326"/>
            <ac:picMk id="5" creationId="{F13C6C4A-F37A-C4A5-EA65-CC66DD6DCA67}"/>
          </ac:picMkLst>
        </pc:picChg>
      </pc:sldChg>
      <pc:sldChg chg="delSp add del setBg delDesignElem">
        <pc:chgData name="Ihor Aleksandrov" userId="c3051032-6b87-4db2-b257-777a0106fbd9" providerId="ADAL" clId="{0C8A6E1B-185E-41A2-9AF9-E290758567BE}" dt="2024-01-31T16:31:09.337" v="412" actId="2696"/>
        <pc:sldMkLst>
          <pc:docMk/>
          <pc:sldMk cId="3021423085" sldId="327"/>
        </pc:sldMkLst>
        <pc:spChg chg="del">
          <ac:chgData name="Ihor Aleksandrov" userId="c3051032-6b87-4db2-b257-777a0106fbd9" providerId="ADAL" clId="{0C8A6E1B-185E-41A2-9AF9-E290758567BE}" dt="2024-01-31T16:30:31.366" v="403"/>
          <ac:spMkLst>
            <pc:docMk/>
            <pc:sldMk cId="3021423085" sldId="327"/>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4226268188" sldId="327"/>
        </pc:sldMkLst>
      </pc:sldChg>
      <pc:sldChg chg="del">
        <pc:chgData name="Ihor Aleksandrov" userId="c3051032-6b87-4db2-b257-777a0106fbd9" providerId="ADAL" clId="{0C8A6E1B-185E-41A2-9AF9-E290758567BE}" dt="2024-01-31T09:09:07.384" v="37" actId="2696"/>
        <pc:sldMkLst>
          <pc:docMk/>
          <pc:sldMk cId="1044734843" sldId="328"/>
        </pc:sldMkLst>
      </pc:sldChg>
      <pc:sldChg chg="addSp delSp modSp add mod">
        <pc:chgData name="Ihor Aleksandrov" userId="c3051032-6b87-4db2-b257-777a0106fbd9" providerId="ADAL" clId="{0C8A6E1B-185E-41A2-9AF9-E290758567BE}" dt="2024-01-31T16:31:43.802" v="420" actId="1076"/>
        <pc:sldMkLst>
          <pc:docMk/>
          <pc:sldMk cId="1394515765" sldId="328"/>
        </pc:sldMkLst>
        <pc:spChg chg="add mod">
          <ac:chgData name="Ihor Aleksandrov" userId="c3051032-6b87-4db2-b257-777a0106fbd9" providerId="ADAL" clId="{0C8A6E1B-185E-41A2-9AF9-E290758567BE}" dt="2024-01-31T16:31:28.479" v="417" actId="14100"/>
          <ac:spMkLst>
            <pc:docMk/>
            <pc:sldMk cId="1394515765" sldId="328"/>
            <ac:spMk id="7" creationId="{B7D913B4-1DD7-F1BB-EB0A-B6E520620316}"/>
          </ac:spMkLst>
        </pc:spChg>
        <pc:spChg chg="del">
          <ac:chgData name="Ihor Aleksandrov" userId="c3051032-6b87-4db2-b257-777a0106fbd9" providerId="ADAL" clId="{0C8A6E1B-185E-41A2-9AF9-E290758567BE}" dt="2024-01-31T16:30:52.751" v="406" actId="478"/>
          <ac:spMkLst>
            <pc:docMk/>
            <pc:sldMk cId="1394515765" sldId="328"/>
            <ac:spMk id="10" creationId="{82295023-874F-775A-245F-361DE33C4AD9}"/>
          </ac:spMkLst>
        </pc:spChg>
        <pc:spChg chg="add mod">
          <ac:chgData name="Ihor Aleksandrov" userId="c3051032-6b87-4db2-b257-777a0106fbd9" providerId="ADAL" clId="{0C8A6E1B-185E-41A2-9AF9-E290758567BE}" dt="2024-01-31T16:31:43.802" v="420" actId="1076"/>
          <ac:spMkLst>
            <pc:docMk/>
            <pc:sldMk cId="1394515765" sldId="328"/>
            <ac:spMk id="11" creationId="{F788A21C-E612-63FB-861A-CFA09261C56A}"/>
          </ac:spMkLst>
        </pc:spChg>
        <pc:spChg chg="del">
          <ac:chgData name="Ihor Aleksandrov" userId="c3051032-6b87-4db2-b257-777a0106fbd9" providerId="ADAL" clId="{0C8A6E1B-185E-41A2-9AF9-E290758567BE}" dt="2024-01-31T16:30:54.346" v="407" actId="478"/>
          <ac:spMkLst>
            <pc:docMk/>
            <pc:sldMk cId="1394515765" sldId="328"/>
            <ac:spMk id="12" creationId="{0247332F-05A4-9E2E-77A4-2651C868E60C}"/>
          </ac:spMkLst>
        </pc:spChg>
        <pc:picChg chg="add mod">
          <ac:chgData name="Ihor Aleksandrov" userId="c3051032-6b87-4db2-b257-777a0106fbd9" providerId="ADAL" clId="{0C8A6E1B-185E-41A2-9AF9-E290758567BE}" dt="2024-01-31T16:31:06.421" v="411" actId="1076"/>
          <ac:picMkLst>
            <pc:docMk/>
            <pc:sldMk cId="1394515765" sldId="328"/>
            <ac:picMk id="4" creationId="{E5B61C1D-CA2C-C2B6-46ED-F1AA69993E96}"/>
          </ac:picMkLst>
        </pc:picChg>
        <pc:picChg chg="del">
          <ac:chgData name="Ihor Aleksandrov" userId="c3051032-6b87-4db2-b257-777a0106fbd9" providerId="ADAL" clId="{0C8A6E1B-185E-41A2-9AF9-E290758567BE}" dt="2024-01-31T16:30:50.766" v="405" actId="478"/>
          <ac:picMkLst>
            <pc:docMk/>
            <pc:sldMk cId="1394515765" sldId="328"/>
            <ac:picMk id="5" creationId="{F13C6C4A-F37A-C4A5-EA65-CC66DD6DCA67}"/>
          </ac:picMkLst>
        </pc:picChg>
      </pc:sldChg>
      <pc:sldChg chg="add del">
        <pc:chgData name="Ihor Aleksandrov" userId="c3051032-6b87-4db2-b257-777a0106fbd9" providerId="ADAL" clId="{0C8A6E1B-185E-41A2-9AF9-E290758567BE}" dt="2024-01-31T16:30:24.963" v="401" actId="2696"/>
        <pc:sldMkLst>
          <pc:docMk/>
          <pc:sldMk cId="4132299319" sldId="328"/>
        </pc:sldMkLst>
      </pc:sldChg>
      <pc:sldChg chg="addSp delSp modSp add mod">
        <pc:chgData name="Ihor Aleksandrov" userId="c3051032-6b87-4db2-b257-777a0106fbd9" providerId="ADAL" clId="{0C8A6E1B-185E-41A2-9AF9-E290758567BE}" dt="2024-01-31T16:32:55.793" v="428" actId="1076"/>
        <pc:sldMkLst>
          <pc:docMk/>
          <pc:sldMk cId="2894895994" sldId="329"/>
        </pc:sldMkLst>
        <pc:spChg chg="mod">
          <ac:chgData name="Ihor Aleksandrov" userId="c3051032-6b87-4db2-b257-777a0106fbd9" providerId="ADAL" clId="{0C8A6E1B-185E-41A2-9AF9-E290758567BE}" dt="2024-01-31T16:32:42.092" v="426"/>
          <ac:spMkLst>
            <pc:docMk/>
            <pc:sldMk cId="2894895994" sldId="329"/>
            <ac:spMk id="2" creationId="{53C5D828-9666-E312-B574-9FE965A7D6BE}"/>
          </ac:spMkLst>
        </pc:spChg>
        <pc:spChg chg="add mod">
          <ac:chgData name="Ihor Aleksandrov" userId="c3051032-6b87-4db2-b257-777a0106fbd9" providerId="ADAL" clId="{0C8A6E1B-185E-41A2-9AF9-E290758567BE}" dt="2024-01-31T16:32:55.793" v="428" actId="1076"/>
          <ac:spMkLst>
            <pc:docMk/>
            <pc:sldMk cId="2894895994" sldId="329"/>
            <ac:spMk id="6" creationId="{971188D3-ABDB-59D4-7320-5A1CD01AB180}"/>
          </ac:spMkLst>
        </pc:spChg>
        <pc:spChg chg="del mod">
          <ac:chgData name="Ihor Aleksandrov" userId="c3051032-6b87-4db2-b257-777a0106fbd9" providerId="ADAL" clId="{0C8A6E1B-185E-41A2-9AF9-E290758567BE}" dt="2024-01-31T16:32:36.581" v="424" actId="478"/>
          <ac:spMkLst>
            <pc:docMk/>
            <pc:sldMk cId="2894895994" sldId="329"/>
            <ac:spMk id="7" creationId="{B7D913B4-1DD7-F1BB-EB0A-B6E520620316}"/>
          </ac:spMkLst>
        </pc:spChg>
        <pc:spChg chg="del">
          <ac:chgData name="Ihor Aleksandrov" userId="c3051032-6b87-4db2-b257-777a0106fbd9" providerId="ADAL" clId="{0C8A6E1B-185E-41A2-9AF9-E290758567BE}" dt="2024-01-31T16:32:37.743" v="425" actId="478"/>
          <ac:spMkLst>
            <pc:docMk/>
            <pc:sldMk cId="2894895994" sldId="329"/>
            <ac:spMk id="11" creationId="{F788A21C-E612-63FB-861A-CFA09261C56A}"/>
          </ac:spMkLst>
        </pc:spChg>
        <pc:picChg chg="del">
          <ac:chgData name="Ihor Aleksandrov" userId="c3051032-6b87-4db2-b257-777a0106fbd9" providerId="ADAL" clId="{0C8A6E1B-185E-41A2-9AF9-E290758567BE}" dt="2024-01-31T16:32:34.991" v="422" actId="478"/>
          <ac:picMkLst>
            <pc:docMk/>
            <pc:sldMk cId="2894895994" sldId="329"/>
            <ac:picMk id="4" creationId="{E5B61C1D-CA2C-C2B6-46ED-F1AA69993E96}"/>
          </ac:picMkLst>
        </pc:picChg>
      </pc:sldChg>
      <pc:sldChg chg="del">
        <pc:chgData name="Ihor Aleksandrov" userId="c3051032-6b87-4db2-b257-777a0106fbd9" providerId="ADAL" clId="{0C8A6E1B-185E-41A2-9AF9-E290758567BE}" dt="2024-01-31T09:09:07.384" v="37" actId="2696"/>
        <pc:sldMkLst>
          <pc:docMk/>
          <pc:sldMk cId="2973520647" sldId="329"/>
        </pc:sldMkLst>
      </pc:sldChg>
      <pc:sldChg chg="modSp add mod">
        <pc:chgData name="Ihor Aleksandrov" userId="c3051032-6b87-4db2-b257-777a0106fbd9" providerId="ADAL" clId="{0C8A6E1B-185E-41A2-9AF9-E290758567BE}" dt="2024-01-31T16:33:38.182" v="436" actId="1076"/>
        <pc:sldMkLst>
          <pc:docMk/>
          <pc:sldMk cId="1199785366" sldId="330"/>
        </pc:sldMkLst>
        <pc:spChg chg="mod">
          <ac:chgData name="Ihor Aleksandrov" userId="c3051032-6b87-4db2-b257-777a0106fbd9" providerId="ADAL" clId="{0C8A6E1B-185E-41A2-9AF9-E290758567BE}" dt="2024-01-31T16:33:25.486" v="430"/>
          <ac:spMkLst>
            <pc:docMk/>
            <pc:sldMk cId="1199785366" sldId="330"/>
            <ac:spMk id="2" creationId="{53C5D828-9666-E312-B574-9FE965A7D6BE}"/>
          </ac:spMkLst>
        </pc:spChg>
        <pc:spChg chg="mod">
          <ac:chgData name="Ihor Aleksandrov" userId="c3051032-6b87-4db2-b257-777a0106fbd9" providerId="ADAL" clId="{0C8A6E1B-185E-41A2-9AF9-E290758567BE}" dt="2024-01-31T16:33:38.182" v="436" actId="1076"/>
          <ac:spMkLst>
            <pc:docMk/>
            <pc:sldMk cId="1199785366" sldId="330"/>
            <ac:spMk id="6" creationId="{971188D3-ABDB-59D4-7320-5A1CD01AB180}"/>
          </ac:spMkLst>
        </pc:spChg>
      </pc:sldChg>
      <pc:sldChg chg="del">
        <pc:chgData name="Ihor Aleksandrov" userId="c3051032-6b87-4db2-b257-777a0106fbd9" providerId="ADAL" clId="{0C8A6E1B-185E-41A2-9AF9-E290758567BE}" dt="2024-01-31T09:09:07.384" v="37" actId="2696"/>
        <pc:sldMkLst>
          <pc:docMk/>
          <pc:sldMk cId="2159823676" sldId="330"/>
        </pc:sldMkLst>
      </pc:sldChg>
      <pc:sldChg chg="del">
        <pc:chgData name="Ihor Aleksandrov" userId="c3051032-6b87-4db2-b257-777a0106fbd9" providerId="ADAL" clId="{0C8A6E1B-185E-41A2-9AF9-E290758567BE}" dt="2024-01-31T09:09:07.384" v="37" actId="2696"/>
        <pc:sldMkLst>
          <pc:docMk/>
          <pc:sldMk cId="3529826239" sldId="331"/>
        </pc:sldMkLst>
      </pc:sldChg>
      <pc:sldChg chg="del">
        <pc:chgData name="Ihor Aleksandrov" userId="c3051032-6b87-4db2-b257-777a0106fbd9" providerId="ADAL" clId="{0C8A6E1B-185E-41A2-9AF9-E290758567BE}" dt="2024-01-31T09:09:07.384" v="37" actId="2696"/>
        <pc:sldMkLst>
          <pc:docMk/>
          <pc:sldMk cId="3622082885" sldId="332"/>
        </pc:sldMkLst>
      </pc:sldChg>
      <pc:sldChg chg="del">
        <pc:chgData name="Ihor Aleksandrov" userId="c3051032-6b87-4db2-b257-777a0106fbd9" providerId="ADAL" clId="{0C8A6E1B-185E-41A2-9AF9-E290758567BE}" dt="2024-01-31T09:09:07.384" v="37" actId="2696"/>
        <pc:sldMkLst>
          <pc:docMk/>
          <pc:sldMk cId="425832475" sldId="333"/>
        </pc:sldMkLst>
      </pc:sldChg>
      <pc:sldChg chg="del">
        <pc:chgData name="Ihor Aleksandrov" userId="c3051032-6b87-4db2-b257-777a0106fbd9" providerId="ADAL" clId="{0C8A6E1B-185E-41A2-9AF9-E290758567BE}" dt="2024-01-31T09:09:07.384" v="37" actId="2696"/>
        <pc:sldMkLst>
          <pc:docMk/>
          <pc:sldMk cId="672488779" sldId="334"/>
        </pc:sldMkLst>
      </pc:sldChg>
      <pc:sldChg chg="del">
        <pc:chgData name="Ihor Aleksandrov" userId="c3051032-6b87-4db2-b257-777a0106fbd9" providerId="ADAL" clId="{0C8A6E1B-185E-41A2-9AF9-E290758567BE}" dt="2024-01-31T09:09:07.384" v="37" actId="2696"/>
        <pc:sldMkLst>
          <pc:docMk/>
          <pc:sldMk cId="4118740463" sldId="335"/>
        </pc:sldMkLst>
      </pc:sldChg>
      <pc:sldChg chg="del">
        <pc:chgData name="Ihor Aleksandrov" userId="c3051032-6b87-4db2-b257-777a0106fbd9" providerId="ADAL" clId="{0C8A6E1B-185E-41A2-9AF9-E290758567BE}" dt="2024-01-31T09:09:07.384" v="37" actId="2696"/>
        <pc:sldMkLst>
          <pc:docMk/>
          <pc:sldMk cId="4057990109" sldId="336"/>
        </pc:sldMkLst>
      </pc:sldChg>
      <pc:sldChg chg="del">
        <pc:chgData name="Ihor Aleksandrov" userId="c3051032-6b87-4db2-b257-777a0106fbd9" providerId="ADAL" clId="{0C8A6E1B-185E-41A2-9AF9-E290758567BE}" dt="2024-01-31T09:09:07.384" v="37" actId="2696"/>
        <pc:sldMkLst>
          <pc:docMk/>
          <pc:sldMk cId="3040223107" sldId="337"/>
        </pc:sldMkLst>
      </pc:sldChg>
      <pc:sldChg chg="del">
        <pc:chgData name="Ihor Aleksandrov" userId="c3051032-6b87-4db2-b257-777a0106fbd9" providerId="ADAL" clId="{0C8A6E1B-185E-41A2-9AF9-E290758567BE}" dt="2024-01-31T09:09:07.384" v="37" actId="2696"/>
        <pc:sldMkLst>
          <pc:docMk/>
          <pc:sldMk cId="4103443897" sldId="338"/>
        </pc:sldMkLst>
      </pc:sldChg>
      <pc:sldChg chg="del">
        <pc:chgData name="Ihor Aleksandrov" userId="c3051032-6b87-4db2-b257-777a0106fbd9" providerId="ADAL" clId="{0C8A6E1B-185E-41A2-9AF9-E290758567BE}" dt="2024-01-31T09:09:07.384" v="37" actId="2696"/>
        <pc:sldMkLst>
          <pc:docMk/>
          <pc:sldMk cId="3743280714" sldId="339"/>
        </pc:sldMkLst>
      </pc:sldChg>
      <pc:sldChg chg="del">
        <pc:chgData name="Ihor Aleksandrov" userId="c3051032-6b87-4db2-b257-777a0106fbd9" providerId="ADAL" clId="{0C8A6E1B-185E-41A2-9AF9-E290758567BE}" dt="2024-01-31T09:09:07.384" v="37" actId="2696"/>
        <pc:sldMkLst>
          <pc:docMk/>
          <pc:sldMk cId="3674171182" sldId="340"/>
        </pc:sldMkLst>
      </pc:sldChg>
      <pc:sldChg chg="del">
        <pc:chgData name="Ihor Aleksandrov" userId="c3051032-6b87-4db2-b257-777a0106fbd9" providerId="ADAL" clId="{0C8A6E1B-185E-41A2-9AF9-E290758567BE}" dt="2024-01-31T09:09:07.384" v="37" actId="2696"/>
        <pc:sldMkLst>
          <pc:docMk/>
          <pc:sldMk cId="1296882423" sldId="341"/>
        </pc:sldMkLst>
      </pc:sldChg>
      <pc:sldChg chg="del">
        <pc:chgData name="Ihor Aleksandrov" userId="c3051032-6b87-4db2-b257-777a0106fbd9" providerId="ADAL" clId="{0C8A6E1B-185E-41A2-9AF9-E290758567BE}" dt="2024-01-31T09:09:07.384" v="37" actId="2696"/>
        <pc:sldMkLst>
          <pc:docMk/>
          <pc:sldMk cId="2578212810" sldId="342"/>
        </pc:sldMkLst>
      </pc:sldChg>
      <pc:sldChg chg="del">
        <pc:chgData name="Ihor Aleksandrov" userId="c3051032-6b87-4db2-b257-777a0106fbd9" providerId="ADAL" clId="{0C8A6E1B-185E-41A2-9AF9-E290758567BE}" dt="2024-01-31T09:09:07.384" v="37" actId="2696"/>
        <pc:sldMkLst>
          <pc:docMk/>
          <pc:sldMk cId="1227530818" sldId="343"/>
        </pc:sldMkLst>
      </pc:sldChg>
      <pc:sldChg chg="del">
        <pc:chgData name="Ihor Aleksandrov" userId="c3051032-6b87-4db2-b257-777a0106fbd9" providerId="ADAL" clId="{0C8A6E1B-185E-41A2-9AF9-E290758567BE}" dt="2024-01-31T09:09:07.384" v="37" actId="2696"/>
        <pc:sldMkLst>
          <pc:docMk/>
          <pc:sldMk cId="3182037683" sldId="344"/>
        </pc:sldMkLst>
      </pc:sldChg>
      <pc:sldChg chg="del">
        <pc:chgData name="Ihor Aleksandrov" userId="c3051032-6b87-4db2-b257-777a0106fbd9" providerId="ADAL" clId="{0C8A6E1B-185E-41A2-9AF9-E290758567BE}" dt="2024-01-31T09:09:07.384" v="37" actId="2696"/>
        <pc:sldMkLst>
          <pc:docMk/>
          <pc:sldMk cId="960138513" sldId="345"/>
        </pc:sldMkLst>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A3EFBF31-7B9C-4D5A-89F5-DC51A0BFC201}"/>
    <pc:docChg chg="undo redo custSel addSld delSld modSld sldOrd addSection delSection modSection">
      <pc:chgData name="Ihor Aleksandrov" userId="c3051032-6b87-4db2-b257-777a0106fbd9" providerId="ADAL" clId="{A3EFBF31-7B9C-4D5A-89F5-DC51A0BFC201}" dt="2024-01-31T08:20:21.677" v="568" actId="14100"/>
      <pc:docMkLst>
        <pc:docMk/>
      </pc:docMkLst>
      <pc:sldChg chg="modSp mod">
        <pc:chgData name="Ihor Aleksandrov" userId="c3051032-6b87-4db2-b257-777a0106fbd9" providerId="ADAL" clId="{A3EFBF31-7B9C-4D5A-89F5-DC51A0BFC201}" dt="2024-01-30T10:32:14.558" v="32" actId="20577"/>
        <pc:sldMkLst>
          <pc:docMk/>
          <pc:sldMk cId="588564705" sldId="256"/>
        </pc:sldMkLst>
        <pc:spChg chg="mod">
          <ac:chgData name="Ihor Aleksandrov" userId="c3051032-6b87-4db2-b257-777a0106fbd9" providerId="ADAL" clId="{A3EFBF31-7B9C-4D5A-89F5-DC51A0BFC201}" dt="2024-01-30T10:32:14.558" v="32" actId="20577"/>
          <ac:spMkLst>
            <pc:docMk/>
            <pc:sldMk cId="588564705" sldId="256"/>
            <ac:spMk id="2" creationId="{2C4A1DFF-3C45-F11D-E6A6-19C0306E5E2B}"/>
          </ac:spMkLst>
        </pc:spChg>
      </pc:sldChg>
      <pc:sldChg chg="addSp delSp modSp mod">
        <pc:chgData name="Ihor Aleksandrov" userId="c3051032-6b87-4db2-b257-777a0106fbd9" providerId="ADAL" clId="{A3EFBF31-7B9C-4D5A-89F5-DC51A0BFC201}" dt="2024-01-30T10:33:41.052" v="40" actId="1076"/>
        <pc:sldMkLst>
          <pc:docMk/>
          <pc:sldMk cId="4197480136" sldId="268"/>
        </pc:sldMkLst>
        <pc:spChg chg="mod">
          <ac:chgData name="Ihor Aleksandrov" userId="c3051032-6b87-4db2-b257-777a0106fbd9" providerId="ADAL" clId="{A3EFBF31-7B9C-4D5A-89F5-DC51A0BFC201}" dt="2024-01-30T10:33:21.836" v="36"/>
          <ac:spMkLst>
            <pc:docMk/>
            <pc:sldMk cId="4197480136" sldId="268"/>
            <ac:spMk id="2" creationId="{53C5D828-9666-E312-B574-9FE965A7D6BE}"/>
          </ac:spMkLst>
        </pc:spChg>
        <pc:spChg chg="del">
          <ac:chgData name="Ihor Aleksandrov" userId="c3051032-6b87-4db2-b257-777a0106fbd9" providerId="ADAL" clId="{A3EFBF31-7B9C-4D5A-89F5-DC51A0BFC201}" dt="2024-01-30T10:33:34.489" v="38" actId="478"/>
          <ac:spMkLst>
            <pc:docMk/>
            <pc:sldMk cId="4197480136" sldId="268"/>
            <ac:spMk id="6" creationId="{38F38C99-3FFF-CC1B-A865-D41BAF094870}"/>
          </ac:spMkLst>
        </pc:spChg>
        <pc:spChg chg="add mod">
          <ac:chgData name="Ihor Aleksandrov" userId="c3051032-6b87-4db2-b257-777a0106fbd9" providerId="ADAL" clId="{A3EFBF31-7B9C-4D5A-89F5-DC51A0BFC201}" dt="2024-01-30T10:33:41.052" v="40" actId="1076"/>
          <ac:spMkLst>
            <pc:docMk/>
            <pc:sldMk cId="4197480136" sldId="268"/>
            <ac:spMk id="7" creationId="{38F47687-F9D0-84E7-D4D6-486991B7E8E0}"/>
          </ac:spMkLst>
        </pc:spChg>
        <pc:picChg chg="del">
          <ac:chgData name="Ihor Aleksandrov" userId="c3051032-6b87-4db2-b257-777a0106fbd9" providerId="ADAL" clId="{A3EFBF31-7B9C-4D5A-89F5-DC51A0BFC201}" dt="2024-01-30T10:33:23.304" v="37" actId="478"/>
          <ac:picMkLst>
            <pc:docMk/>
            <pc:sldMk cId="4197480136" sldId="268"/>
            <ac:picMk id="5" creationId="{48B8D675-CA93-B1DA-C8B0-E9A8D9721494}"/>
          </ac:picMkLst>
        </pc:picChg>
      </pc:sldChg>
      <pc:sldChg chg="del">
        <pc:chgData name="Ihor Aleksandrov" userId="c3051032-6b87-4db2-b257-777a0106fbd9" providerId="ADAL" clId="{A3EFBF31-7B9C-4D5A-89F5-DC51A0BFC201}" dt="2024-01-30T10:32:23.239" v="33" actId="47"/>
        <pc:sldMkLst>
          <pc:docMk/>
          <pc:sldMk cId="2663829398" sldId="304"/>
        </pc:sldMkLst>
      </pc:sldChg>
      <pc:sldChg chg="delSp modSp add del mod setBg delDesignElem">
        <pc:chgData name="Ihor Aleksandrov" userId="c3051032-6b87-4db2-b257-777a0106fbd9" providerId="ADAL" clId="{A3EFBF31-7B9C-4D5A-89F5-DC51A0BFC201}" dt="2024-01-30T10:34:57.399" v="45" actId="47"/>
        <pc:sldMkLst>
          <pc:docMk/>
          <pc:sldMk cId="3549163878" sldId="304"/>
        </pc:sldMkLst>
        <pc:spChg chg="mod">
          <ac:chgData name="Ihor Aleksandrov" userId="c3051032-6b87-4db2-b257-777a0106fbd9" providerId="ADAL" clId="{A3EFBF31-7B9C-4D5A-89F5-DC51A0BFC201}" dt="2024-01-30T10:34:47.275" v="44" actId="1076"/>
          <ac:spMkLst>
            <pc:docMk/>
            <pc:sldMk cId="3549163878" sldId="304"/>
            <ac:spMk id="4" creationId="{13451CDA-1490-D1A7-A07B-AFF3680A7469}"/>
          </ac:spMkLst>
        </pc:spChg>
        <pc:spChg chg="del">
          <ac:chgData name="Ihor Aleksandrov" userId="c3051032-6b87-4db2-b257-777a0106fbd9" providerId="ADAL" clId="{A3EFBF31-7B9C-4D5A-89F5-DC51A0BFC201}" dt="2024-01-30T10:34:38.379" v="43"/>
          <ac:spMkLst>
            <pc:docMk/>
            <pc:sldMk cId="3549163878" sldId="304"/>
            <ac:spMk id="24" creationId="{D4771268-CB57-404A-9271-370EB28F6090}"/>
          </ac:spMkLst>
        </pc:spChg>
      </pc:sldChg>
      <pc:sldChg chg="addSp delSp modSp add mod setBg delDesignElem">
        <pc:chgData name="Ihor Aleksandrov" userId="c3051032-6b87-4db2-b257-777a0106fbd9" providerId="ADAL" clId="{A3EFBF31-7B9C-4D5A-89F5-DC51A0BFC201}" dt="2024-01-30T10:41:58.786" v="82" actId="1076"/>
        <pc:sldMkLst>
          <pc:docMk/>
          <pc:sldMk cId="2864035387" sldId="306"/>
        </pc:sldMkLst>
        <pc:spChg chg="mod">
          <ac:chgData name="Ihor Aleksandrov" userId="c3051032-6b87-4db2-b257-777a0106fbd9" providerId="ADAL" clId="{A3EFBF31-7B9C-4D5A-89F5-DC51A0BFC201}" dt="2024-01-30T10:41:04.623" v="70" actId="26606"/>
          <ac:spMkLst>
            <pc:docMk/>
            <pc:sldMk cId="2864035387" sldId="306"/>
            <ac:spMk id="2" creationId="{53C5D828-9666-E312-B574-9FE965A7D6BE}"/>
          </ac:spMkLst>
        </pc:spChg>
        <pc:spChg chg="mod ord">
          <ac:chgData name="Ihor Aleksandrov" userId="c3051032-6b87-4db2-b257-777a0106fbd9" providerId="ADAL" clId="{A3EFBF31-7B9C-4D5A-89F5-DC51A0BFC201}" dt="2024-01-30T10:41:04.623" v="70" actId="26606"/>
          <ac:spMkLst>
            <pc:docMk/>
            <pc:sldMk cId="2864035387" sldId="306"/>
            <ac:spMk id="3" creationId="{5AA19FA0-A765-8169-03F1-928E3EF7B595}"/>
          </ac:spMkLst>
        </pc:spChg>
        <pc:spChg chg="add mod">
          <ac:chgData name="Ihor Aleksandrov" userId="c3051032-6b87-4db2-b257-777a0106fbd9" providerId="ADAL" clId="{A3EFBF31-7B9C-4D5A-89F5-DC51A0BFC201}" dt="2024-01-30T10:41:58.786" v="82" actId="1076"/>
          <ac:spMkLst>
            <pc:docMk/>
            <pc:sldMk cId="2864035387" sldId="306"/>
            <ac:spMk id="5" creationId="{CB982FA2-94EC-F746-45F7-B613976140B3}"/>
          </ac:spMkLst>
        </pc:spChg>
        <pc:spChg chg="add">
          <ac:chgData name="Ihor Aleksandrov" userId="c3051032-6b87-4db2-b257-777a0106fbd9" providerId="ADAL" clId="{A3EFBF31-7B9C-4D5A-89F5-DC51A0BFC201}" dt="2024-01-30T10:41:04.623" v="70" actId="26606"/>
          <ac:spMkLst>
            <pc:docMk/>
            <pc:sldMk cId="2864035387" sldId="306"/>
            <ac:spMk id="11" creationId="{D4771268-CB57-404A-9271-370EB28F6090}"/>
          </ac:spMkLst>
        </pc:spChg>
        <pc:spChg chg="del">
          <ac:chgData name="Ihor Aleksandrov" userId="c3051032-6b87-4db2-b257-777a0106fbd9" providerId="ADAL" clId="{A3EFBF31-7B9C-4D5A-89F5-DC51A0BFC201}" dt="2024-01-30T10:41:01.071" v="69"/>
          <ac:spMkLst>
            <pc:docMk/>
            <pc:sldMk cId="2864035387" sldId="306"/>
            <ac:spMk id="24" creationId="{D4771268-CB57-404A-9271-370EB28F6090}"/>
          </ac:spMkLst>
        </pc:spChg>
        <pc:picChg chg="mod">
          <ac:chgData name="Ihor Aleksandrov" userId="c3051032-6b87-4db2-b257-777a0106fbd9" providerId="ADAL" clId="{A3EFBF31-7B9C-4D5A-89F5-DC51A0BFC201}" dt="2024-01-30T10:41:11.370" v="72" actId="1076"/>
          <ac:picMkLst>
            <pc:docMk/>
            <pc:sldMk cId="2864035387" sldId="306"/>
            <ac:picMk id="6" creationId="{463EDD51-A65A-62EA-0307-F511DDFCFCBF}"/>
          </ac:picMkLst>
        </pc:picChg>
      </pc:sldChg>
      <pc:sldChg chg="modSp mod">
        <pc:chgData name="Ihor Aleksandrov" userId="c3051032-6b87-4db2-b257-777a0106fbd9" providerId="ADAL" clId="{A3EFBF31-7B9C-4D5A-89F5-DC51A0BFC201}" dt="2024-01-30T10:27:03.693" v="14" actId="20577"/>
        <pc:sldMkLst>
          <pc:docMk/>
          <pc:sldMk cId="2052164358" sldId="307"/>
        </pc:sldMkLst>
        <pc:spChg chg="mod">
          <ac:chgData name="Ihor Aleksandrov" userId="c3051032-6b87-4db2-b257-777a0106fbd9" providerId="ADAL" clId="{A3EFBF31-7B9C-4D5A-89F5-DC51A0BFC201}" dt="2024-01-30T10:27:03.693" v="14" actId="20577"/>
          <ac:spMkLst>
            <pc:docMk/>
            <pc:sldMk cId="2052164358" sldId="307"/>
            <ac:spMk id="2" creationId="{5DF8ECE0-DBF5-C309-B35B-C6A0C6C847B2}"/>
          </ac:spMkLst>
        </pc:spChg>
      </pc:sldChg>
      <pc:sldChg chg="modSp mod">
        <pc:chgData name="Ihor Aleksandrov" userId="c3051032-6b87-4db2-b257-777a0106fbd9" providerId="ADAL" clId="{A3EFBF31-7B9C-4D5A-89F5-DC51A0BFC201}" dt="2024-01-31T08:20:21.677" v="568" actId="14100"/>
        <pc:sldMkLst>
          <pc:docMk/>
          <pc:sldMk cId="2972731808" sldId="308"/>
        </pc:sldMkLst>
        <pc:graphicFrameChg chg="mod">
          <ac:chgData name="Ihor Aleksandrov" userId="c3051032-6b87-4db2-b257-777a0106fbd9" providerId="ADAL" clId="{A3EFBF31-7B9C-4D5A-89F5-DC51A0BFC201}" dt="2024-01-31T08:20:21.677" v="568"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A3EFBF31-7B9C-4D5A-89F5-DC51A0BFC201}" dt="2024-01-30T10:32:23.239" v="33" actId="47"/>
        <pc:sldMkLst>
          <pc:docMk/>
          <pc:sldMk cId="629780150" sldId="309"/>
        </pc:sldMkLst>
      </pc:sldChg>
      <pc:sldChg chg="addSp delSp modSp add mod">
        <pc:chgData name="Ihor Aleksandrov" userId="c3051032-6b87-4db2-b257-777a0106fbd9" providerId="ADAL" clId="{A3EFBF31-7B9C-4D5A-89F5-DC51A0BFC201}" dt="2024-01-30T10:38:06.908" v="58" actId="1076"/>
        <pc:sldMkLst>
          <pc:docMk/>
          <pc:sldMk cId="3480429013" sldId="309"/>
        </pc:sldMkLst>
        <pc:spChg chg="mod">
          <ac:chgData name="Ihor Aleksandrov" userId="c3051032-6b87-4db2-b257-777a0106fbd9" providerId="ADAL" clId="{A3EFBF31-7B9C-4D5A-89F5-DC51A0BFC201}" dt="2024-01-30T10:35:16.316" v="47"/>
          <ac:spMkLst>
            <pc:docMk/>
            <pc:sldMk cId="3480429013" sldId="309"/>
            <ac:spMk id="2" creationId="{53C5D828-9666-E312-B574-9FE965A7D6BE}"/>
          </ac:spMkLst>
        </pc:spChg>
        <pc:spChg chg="add mod">
          <ac:chgData name="Ihor Aleksandrov" userId="c3051032-6b87-4db2-b257-777a0106fbd9" providerId="ADAL" clId="{A3EFBF31-7B9C-4D5A-89F5-DC51A0BFC201}" dt="2024-01-30T10:38:06.908" v="58" actId="1076"/>
          <ac:spMkLst>
            <pc:docMk/>
            <pc:sldMk cId="3480429013" sldId="309"/>
            <ac:spMk id="5" creationId="{562D6EBE-B73B-0057-1E36-A503E8178585}"/>
          </ac:spMkLst>
        </pc:spChg>
        <pc:spChg chg="del mod">
          <ac:chgData name="Ihor Aleksandrov" userId="c3051032-6b87-4db2-b257-777a0106fbd9" providerId="ADAL" clId="{A3EFBF31-7B9C-4D5A-89F5-DC51A0BFC201}" dt="2024-01-30T10:35:22.881" v="49" actId="478"/>
          <ac:spMkLst>
            <pc:docMk/>
            <pc:sldMk cId="3480429013" sldId="309"/>
            <ac:spMk id="7" creationId="{38F47687-F9D0-84E7-D4D6-486991B7E8E0}"/>
          </ac:spMkLst>
        </pc:spChg>
      </pc:sldChg>
      <pc:sldChg chg="addSp delSp modSp add mod">
        <pc:chgData name="Ihor Aleksandrov" userId="c3051032-6b87-4db2-b257-777a0106fbd9" providerId="ADAL" clId="{A3EFBF31-7B9C-4D5A-89F5-DC51A0BFC201}" dt="2024-01-30T10:40:23.457" v="67" actId="1076"/>
        <pc:sldMkLst>
          <pc:docMk/>
          <pc:sldMk cId="1168665436" sldId="310"/>
        </pc:sldMkLst>
        <pc:spChg chg="mod">
          <ac:chgData name="Ihor Aleksandrov" userId="c3051032-6b87-4db2-b257-777a0106fbd9" providerId="ADAL" clId="{A3EFBF31-7B9C-4D5A-89F5-DC51A0BFC201}" dt="2024-01-30T10:40:09.603" v="65"/>
          <ac:spMkLst>
            <pc:docMk/>
            <pc:sldMk cId="1168665436" sldId="310"/>
            <ac:spMk id="2" creationId="{53C5D828-9666-E312-B574-9FE965A7D6BE}"/>
          </ac:spMkLst>
        </pc:spChg>
        <pc:spChg chg="del">
          <ac:chgData name="Ihor Aleksandrov" userId="c3051032-6b87-4db2-b257-777a0106fbd9" providerId="ADAL" clId="{A3EFBF31-7B9C-4D5A-89F5-DC51A0BFC201}" dt="2024-01-30T10:40:02.692" v="60" actId="478"/>
          <ac:spMkLst>
            <pc:docMk/>
            <pc:sldMk cId="1168665436" sldId="310"/>
            <ac:spMk id="5" creationId="{562D6EBE-B73B-0057-1E36-A503E8178585}"/>
          </ac:spMkLst>
        </pc:spChg>
        <pc:spChg chg="add mod">
          <ac:chgData name="Ihor Aleksandrov" userId="c3051032-6b87-4db2-b257-777a0106fbd9" providerId="ADAL" clId="{A3EFBF31-7B9C-4D5A-89F5-DC51A0BFC201}" dt="2024-01-30T10:40:23.457" v="67" actId="1076"/>
          <ac:spMkLst>
            <pc:docMk/>
            <pc:sldMk cId="1168665436" sldId="310"/>
            <ac:spMk id="6" creationId="{C1A26D7C-58D1-543A-B910-E8C16E837655}"/>
          </ac:spMkLst>
        </pc:spChg>
      </pc:sldChg>
      <pc:sldChg chg="del">
        <pc:chgData name="Ihor Aleksandrov" userId="c3051032-6b87-4db2-b257-777a0106fbd9" providerId="ADAL" clId="{A3EFBF31-7B9C-4D5A-89F5-DC51A0BFC201}" dt="2024-01-30T10:32:23.239" v="33" actId="47"/>
        <pc:sldMkLst>
          <pc:docMk/>
          <pc:sldMk cId="3034518977" sldId="310"/>
        </pc:sldMkLst>
      </pc:sldChg>
      <pc:sldChg chg="addSp delSp modSp add mod setBg delDesignElem">
        <pc:chgData name="Ihor Aleksandrov" userId="c3051032-6b87-4db2-b257-777a0106fbd9" providerId="ADAL" clId="{A3EFBF31-7B9C-4D5A-89F5-DC51A0BFC201}" dt="2024-01-30T10:45:15.146" v="96" actId="1076"/>
        <pc:sldMkLst>
          <pc:docMk/>
          <pc:sldMk cId="1602066729" sldId="311"/>
        </pc:sldMkLst>
        <pc:spChg chg="mod">
          <ac:chgData name="Ihor Aleksandrov" userId="c3051032-6b87-4db2-b257-777a0106fbd9" providerId="ADAL" clId="{A3EFBF31-7B9C-4D5A-89F5-DC51A0BFC201}" dt="2024-01-30T10:44:23.358" v="85" actId="26606"/>
          <ac:spMkLst>
            <pc:docMk/>
            <pc:sldMk cId="1602066729" sldId="311"/>
            <ac:spMk id="2" creationId="{53C5D828-9666-E312-B574-9FE965A7D6BE}"/>
          </ac:spMkLst>
        </pc:spChg>
        <pc:spChg chg="mod ord">
          <ac:chgData name="Ihor Aleksandrov" userId="c3051032-6b87-4db2-b257-777a0106fbd9" providerId="ADAL" clId="{A3EFBF31-7B9C-4D5A-89F5-DC51A0BFC201}" dt="2024-01-30T10:44:23.358" v="85" actId="26606"/>
          <ac:spMkLst>
            <pc:docMk/>
            <pc:sldMk cId="1602066729" sldId="311"/>
            <ac:spMk id="3" creationId="{5AA19FA0-A765-8169-03F1-928E3EF7B595}"/>
          </ac:spMkLst>
        </pc:spChg>
        <pc:spChg chg="add mod">
          <ac:chgData name="Ihor Aleksandrov" userId="c3051032-6b87-4db2-b257-777a0106fbd9" providerId="ADAL" clId="{A3EFBF31-7B9C-4D5A-89F5-DC51A0BFC201}" dt="2024-01-30T10:45:03.267" v="93" actId="1076"/>
          <ac:spMkLst>
            <pc:docMk/>
            <pc:sldMk cId="1602066729" sldId="311"/>
            <ac:spMk id="6" creationId="{956D4316-B358-94ED-BE30-59B574C433D7}"/>
          </ac:spMkLst>
        </pc:spChg>
        <pc:spChg chg="add">
          <ac:chgData name="Ihor Aleksandrov" userId="c3051032-6b87-4db2-b257-777a0106fbd9" providerId="ADAL" clId="{A3EFBF31-7B9C-4D5A-89F5-DC51A0BFC201}" dt="2024-01-30T10:44:23.358" v="85" actId="26606"/>
          <ac:spMkLst>
            <pc:docMk/>
            <pc:sldMk cId="1602066729" sldId="311"/>
            <ac:spMk id="9" creationId="{D4771268-CB57-404A-9271-370EB28F6090}"/>
          </ac:spMkLst>
        </pc:spChg>
        <pc:spChg chg="del">
          <ac:chgData name="Ihor Aleksandrov" userId="c3051032-6b87-4db2-b257-777a0106fbd9" providerId="ADAL" clId="{A3EFBF31-7B9C-4D5A-89F5-DC51A0BFC201}" dt="2024-01-30T10:44:14.816" v="84"/>
          <ac:spMkLst>
            <pc:docMk/>
            <pc:sldMk cId="1602066729" sldId="311"/>
            <ac:spMk id="24" creationId="{D4771268-CB57-404A-9271-370EB28F6090}"/>
          </ac:spMkLst>
        </pc:spChg>
        <pc:picChg chg="del mod">
          <ac:chgData name="Ihor Aleksandrov" userId="c3051032-6b87-4db2-b257-777a0106fbd9" providerId="ADAL" clId="{A3EFBF31-7B9C-4D5A-89F5-DC51A0BFC201}" dt="2024-01-30T10:44:24.846" v="86" actId="478"/>
          <ac:picMkLst>
            <pc:docMk/>
            <pc:sldMk cId="1602066729" sldId="311"/>
            <ac:picMk id="4" creationId="{9C6AAAAF-DE4E-C810-7F7D-9B2BB5C6F9E8}"/>
          </ac:picMkLst>
        </pc:picChg>
        <pc:picChg chg="add mod">
          <ac:chgData name="Ihor Aleksandrov" userId="c3051032-6b87-4db2-b257-777a0106fbd9" providerId="ADAL" clId="{A3EFBF31-7B9C-4D5A-89F5-DC51A0BFC201}" dt="2024-01-30T10:45:15.146" v="96" actId="1076"/>
          <ac:picMkLst>
            <pc:docMk/>
            <pc:sldMk cId="1602066729" sldId="311"/>
            <ac:picMk id="7" creationId="{B83F2563-7121-EEE9-DAED-399866EFA068}"/>
          </ac:picMkLst>
        </pc:picChg>
      </pc:sldChg>
      <pc:sldChg chg="del">
        <pc:chgData name="Ihor Aleksandrov" userId="c3051032-6b87-4db2-b257-777a0106fbd9" providerId="ADAL" clId="{A3EFBF31-7B9C-4D5A-89F5-DC51A0BFC201}" dt="2024-01-30T10:32:23.239" v="33" actId="47"/>
        <pc:sldMkLst>
          <pc:docMk/>
          <pc:sldMk cId="3867706840" sldId="311"/>
        </pc:sldMkLst>
      </pc:sldChg>
      <pc:sldChg chg="del">
        <pc:chgData name="Ihor Aleksandrov" userId="c3051032-6b87-4db2-b257-777a0106fbd9" providerId="ADAL" clId="{A3EFBF31-7B9C-4D5A-89F5-DC51A0BFC201}" dt="2024-01-30T10:32:23.239" v="33" actId="47"/>
        <pc:sldMkLst>
          <pc:docMk/>
          <pc:sldMk cId="983266819" sldId="312"/>
        </pc:sldMkLst>
      </pc:sldChg>
      <pc:sldChg chg="addSp delSp modSp add mod setBg delDesignElem">
        <pc:chgData name="Ihor Aleksandrov" userId="c3051032-6b87-4db2-b257-777a0106fbd9" providerId="ADAL" clId="{A3EFBF31-7B9C-4D5A-89F5-DC51A0BFC201}" dt="2024-01-30T10:46:29.990" v="107" actId="1076"/>
        <pc:sldMkLst>
          <pc:docMk/>
          <pc:sldMk cId="3269251051" sldId="312"/>
        </pc:sldMkLst>
        <pc:spChg chg="mod">
          <ac:chgData name="Ihor Aleksandrov" userId="c3051032-6b87-4db2-b257-777a0106fbd9" providerId="ADAL" clId="{A3EFBF31-7B9C-4D5A-89F5-DC51A0BFC201}" dt="2024-01-30T10:45:59.300" v="99" actId="26606"/>
          <ac:spMkLst>
            <pc:docMk/>
            <pc:sldMk cId="3269251051" sldId="312"/>
            <ac:spMk id="2" creationId="{53C5D828-9666-E312-B574-9FE965A7D6BE}"/>
          </ac:spMkLst>
        </pc:spChg>
        <pc:spChg chg="mod ord">
          <ac:chgData name="Ihor Aleksandrov" userId="c3051032-6b87-4db2-b257-777a0106fbd9" providerId="ADAL" clId="{A3EFBF31-7B9C-4D5A-89F5-DC51A0BFC201}" dt="2024-01-30T10:45:59.300" v="99" actId="26606"/>
          <ac:spMkLst>
            <pc:docMk/>
            <pc:sldMk cId="3269251051" sldId="312"/>
            <ac:spMk id="3" creationId="{5AA19FA0-A765-8169-03F1-928E3EF7B595}"/>
          </ac:spMkLst>
        </pc:spChg>
        <pc:spChg chg="add mod">
          <ac:chgData name="Ihor Aleksandrov" userId="c3051032-6b87-4db2-b257-777a0106fbd9" providerId="ADAL" clId="{A3EFBF31-7B9C-4D5A-89F5-DC51A0BFC201}" dt="2024-01-30T10:46:29.990" v="107" actId="1076"/>
          <ac:spMkLst>
            <pc:docMk/>
            <pc:sldMk cId="3269251051" sldId="312"/>
            <ac:spMk id="6" creationId="{82B3FC8B-8F21-AA4E-6CF4-AAC7721AAD24}"/>
          </ac:spMkLst>
        </pc:spChg>
        <pc:spChg chg="add">
          <ac:chgData name="Ihor Aleksandrov" userId="c3051032-6b87-4db2-b257-777a0106fbd9" providerId="ADAL" clId="{A3EFBF31-7B9C-4D5A-89F5-DC51A0BFC201}" dt="2024-01-30T10:45:59.300" v="99" actId="26606"/>
          <ac:spMkLst>
            <pc:docMk/>
            <pc:sldMk cId="3269251051" sldId="312"/>
            <ac:spMk id="10" creationId="{D4771268-CB57-404A-9271-370EB28F6090}"/>
          </ac:spMkLst>
        </pc:spChg>
        <pc:spChg chg="del">
          <ac:chgData name="Ihor Aleksandrov" userId="c3051032-6b87-4db2-b257-777a0106fbd9" providerId="ADAL" clId="{A3EFBF31-7B9C-4D5A-89F5-DC51A0BFC201}" dt="2024-01-30T10:45:56.208" v="98"/>
          <ac:spMkLst>
            <pc:docMk/>
            <pc:sldMk cId="3269251051" sldId="312"/>
            <ac:spMk id="24" creationId="{D4771268-CB57-404A-9271-370EB28F6090}"/>
          </ac:spMkLst>
        </pc:spChg>
        <pc:picChg chg="mod">
          <ac:chgData name="Ihor Aleksandrov" userId="c3051032-6b87-4db2-b257-777a0106fbd9" providerId="ADAL" clId="{A3EFBF31-7B9C-4D5A-89F5-DC51A0BFC201}" dt="2024-01-30T10:46:04.902" v="101" actId="1076"/>
          <ac:picMkLst>
            <pc:docMk/>
            <pc:sldMk cId="3269251051" sldId="312"/>
            <ac:picMk id="5" creationId="{D09D17EA-A0B2-A1FB-4158-1A9CBCEACE25}"/>
          </ac:picMkLst>
        </pc:picChg>
      </pc:sldChg>
      <pc:sldChg chg="addSp delSp modSp add mod setBg delDesignElem">
        <pc:chgData name="Ihor Aleksandrov" userId="c3051032-6b87-4db2-b257-777a0106fbd9" providerId="ADAL" clId="{A3EFBF31-7B9C-4D5A-89F5-DC51A0BFC201}" dt="2024-01-30T10:47:59.421" v="118" actId="1076"/>
        <pc:sldMkLst>
          <pc:docMk/>
          <pc:sldMk cId="1192723176" sldId="313"/>
        </pc:sldMkLst>
        <pc:spChg chg="mod">
          <ac:chgData name="Ihor Aleksandrov" userId="c3051032-6b87-4db2-b257-777a0106fbd9" providerId="ADAL" clId="{A3EFBF31-7B9C-4D5A-89F5-DC51A0BFC201}" dt="2024-01-30T10:47:30.240" v="110" actId="26606"/>
          <ac:spMkLst>
            <pc:docMk/>
            <pc:sldMk cId="1192723176" sldId="313"/>
            <ac:spMk id="2" creationId="{53C5D828-9666-E312-B574-9FE965A7D6BE}"/>
          </ac:spMkLst>
        </pc:spChg>
        <pc:spChg chg="mod ord">
          <ac:chgData name="Ihor Aleksandrov" userId="c3051032-6b87-4db2-b257-777a0106fbd9" providerId="ADAL" clId="{A3EFBF31-7B9C-4D5A-89F5-DC51A0BFC201}" dt="2024-01-30T10:47:30.240" v="110" actId="26606"/>
          <ac:spMkLst>
            <pc:docMk/>
            <pc:sldMk cId="1192723176" sldId="313"/>
            <ac:spMk id="3" creationId="{5AA19FA0-A765-8169-03F1-928E3EF7B595}"/>
          </ac:spMkLst>
        </pc:spChg>
        <pc:spChg chg="add mod">
          <ac:chgData name="Ihor Aleksandrov" userId="c3051032-6b87-4db2-b257-777a0106fbd9" providerId="ADAL" clId="{A3EFBF31-7B9C-4D5A-89F5-DC51A0BFC201}" dt="2024-01-30T10:47:59.421" v="118" actId="1076"/>
          <ac:spMkLst>
            <pc:docMk/>
            <pc:sldMk cId="1192723176" sldId="313"/>
            <ac:spMk id="6" creationId="{0C86118C-DF8D-15FF-6231-3E912B45A3BF}"/>
          </ac:spMkLst>
        </pc:spChg>
        <pc:spChg chg="add">
          <ac:chgData name="Ihor Aleksandrov" userId="c3051032-6b87-4db2-b257-777a0106fbd9" providerId="ADAL" clId="{A3EFBF31-7B9C-4D5A-89F5-DC51A0BFC201}" dt="2024-01-30T10:47:30.240" v="110" actId="26606"/>
          <ac:spMkLst>
            <pc:docMk/>
            <pc:sldMk cId="1192723176" sldId="313"/>
            <ac:spMk id="9" creationId="{D4771268-CB57-404A-9271-370EB28F6090}"/>
          </ac:spMkLst>
        </pc:spChg>
        <pc:spChg chg="del">
          <ac:chgData name="Ihor Aleksandrov" userId="c3051032-6b87-4db2-b257-777a0106fbd9" providerId="ADAL" clId="{A3EFBF31-7B9C-4D5A-89F5-DC51A0BFC201}" dt="2024-01-30T10:47:26.450" v="109"/>
          <ac:spMkLst>
            <pc:docMk/>
            <pc:sldMk cId="1192723176" sldId="313"/>
            <ac:spMk id="24" creationId="{D4771268-CB57-404A-9271-370EB28F6090}"/>
          </ac:spMkLst>
        </pc:spChg>
        <pc:picChg chg="mod">
          <ac:chgData name="Ihor Aleksandrov" userId="c3051032-6b87-4db2-b257-777a0106fbd9" providerId="ADAL" clId="{A3EFBF31-7B9C-4D5A-89F5-DC51A0BFC201}" dt="2024-01-30T10:47:37.562" v="113" actId="1076"/>
          <ac:picMkLst>
            <pc:docMk/>
            <pc:sldMk cId="1192723176" sldId="313"/>
            <ac:picMk id="4" creationId="{655C095D-23A0-6EB5-A692-3463FA17B1E4}"/>
          </ac:picMkLst>
        </pc:picChg>
      </pc:sldChg>
      <pc:sldChg chg="del">
        <pc:chgData name="Ihor Aleksandrov" userId="c3051032-6b87-4db2-b257-777a0106fbd9" providerId="ADAL" clId="{A3EFBF31-7B9C-4D5A-89F5-DC51A0BFC201}" dt="2024-01-30T10:32:23.239" v="33" actId="47"/>
        <pc:sldMkLst>
          <pc:docMk/>
          <pc:sldMk cId="3572219502" sldId="313"/>
        </pc:sldMkLst>
      </pc:sldChg>
      <pc:sldChg chg="del">
        <pc:chgData name="Ihor Aleksandrov" userId="c3051032-6b87-4db2-b257-777a0106fbd9" providerId="ADAL" clId="{A3EFBF31-7B9C-4D5A-89F5-DC51A0BFC201}" dt="2024-01-30T10:32:23.239" v="33" actId="47"/>
        <pc:sldMkLst>
          <pc:docMk/>
          <pc:sldMk cId="2777986827" sldId="314"/>
        </pc:sldMkLst>
      </pc:sldChg>
      <pc:sldChg chg="addSp delSp modSp add mod">
        <pc:chgData name="Ihor Aleksandrov" userId="c3051032-6b87-4db2-b257-777a0106fbd9" providerId="ADAL" clId="{A3EFBF31-7B9C-4D5A-89F5-DC51A0BFC201}" dt="2024-01-30T10:49:36.456" v="127" actId="1076"/>
        <pc:sldMkLst>
          <pc:docMk/>
          <pc:sldMk cId="3720425692" sldId="314"/>
        </pc:sldMkLst>
        <pc:spChg chg="mod">
          <ac:chgData name="Ihor Aleksandrov" userId="c3051032-6b87-4db2-b257-777a0106fbd9" providerId="ADAL" clId="{A3EFBF31-7B9C-4D5A-89F5-DC51A0BFC201}" dt="2024-01-30T10:49:12.491" v="121"/>
          <ac:spMkLst>
            <pc:docMk/>
            <pc:sldMk cId="3720425692" sldId="314"/>
            <ac:spMk id="2" creationId="{53C5D828-9666-E312-B574-9FE965A7D6BE}"/>
          </ac:spMkLst>
        </pc:spChg>
        <pc:spChg chg="del">
          <ac:chgData name="Ihor Aleksandrov" userId="c3051032-6b87-4db2-b257-777a0106fbd9" providerId="ADAL" clId="{A3EFBF31-7B9C-4D5A-89F5-DC51A0BFC201}" dt="2024-01-30T10:49:23.589" v="122" actId="478"/>
          <ac:spMkLst>
            <pc:docMk/>
            <pc:sldMk cId="3720425692" sldId="314"/>
            <ac:spMk id="6" creationId="{0C86118C-DF8D-15FF-6231-3E912B45A3BF}"/>
          </ac:spMkLst>
        </pc:spChg>
        <pc:spChg chg="add del">
          <ac:chgData name="Ihor Aleksandrov" userId="c3051032-6b87-4db2-b257-777a0106fbd9" providerId="ADAL" clId="{A3EFBF31-7B9C-4D5A-89F5-DC51A0BFC201}" dt="2024-01-30T10:49:26.090" v="124" actId="22"/>
          <ac:spMkLst>
            <pc:docMk/>
            <pc:sldMk cId="3720425692" sldId="314"/>
            <ac:spMk id="7" creationId="{F299E724-3B55-701B-8F7C-A11E4F3AAAB6}"/>
          </ac:spMkLst>
        </pc:spChg>
        <pc:spChg chg="add mod">
          <ac:chgData name="Ihor Aleksandrov" userId="c3051032-6b87-4db2-b257-777a0106fbd9" providerId="ADAL" clId="{A3EFBF31-7B9C-4D5A-89F5-DC51A0BFC201}" dt="2024-01-30T10:49:36.456" v="127" actId="1076"/>
          <ac:spMkLst>
            <pc:docMk/>
            <pc:sldMk cId="3720425692" sldId="314"/>
            <ac:spMk id="10" creationId="{012A559B-A02D-E36C-B77C-5D08D0114B0E}"/>
          </ac:spMkLst>
        </pc:spChg>
        <pc:picChg chg="del">
          <ac:chgData name="Ihor Aleksandrov" userId="c3051032-6b87-4db2-b257-777a0106fbd9" providerId="ADAL" clId="{A3EFBF31-7B9C-4D5A-89F5-DC51A0BFC201}" dt="2024-01-30T10:49:09.402" v="120" actId="478"/>
          <ac:picMkLst>
            <pc:docMk/>
            <pc:sldMk cId="3720425692" sldId="314"/>
            <ac:picMk id="4" creationId="{655C095D-23A0-6EB5-A692-3463FA17B1E4}"/>
          </ac:picMkLst>
        </pc:picChg>
      </pc:sldChg>
      <pc:sldChg chg="addSp delSp modSp add mod setBg delDesignElem">
        <pc:chgData name="Ihor Aleksandrov" userId="c3051032-6b87-4db2-b257-777a0106fbd9" providerId="ADAL" clId="{A3EFBF31-7B9C-4D5A-89F5-DC51A0BFC201}" dt="2024-01-30T15:04:50.701" v="132" actId="1076"/>
        <pc:sldMkLst>
          <pc:docMk/>
          <pc:sldMk cId="499114694" sldId="315"/>
        </pc:sldMkLst>
        <pc:spChg chg="mod">
          <ac:chgData name="Ihor Aleksandrov" userId="c3051032-6b87-4db2-b257-777a0106fbd9" providerId="ADAL" clId="{A3EFBF31-7B9C-4D5A-89F5-DC51A0BFC201}" dt="2024-01-30T15:04:43.737" v="130" actId="26606"/>
          <ac:spMkLst>
            <pc:docMk/>
            <pc:sldMk cId="499114694" sldId="315"/>
            <ac:spMk id="2" creationId="{53C5D828-9666-E312-B574-9FE965A7D6BE}"/>
          </ac:spMkLst>
        </pc:spChg>
        <pc:spChg chg="mod ord">
          <ac:chgData name="Ihor Aleksandrov" userId="c3051032-6b87-4db2-b257-777a0106fbd9" providerId="ADAL" clId="{A3EFBF31-7B9C-4D5A-89F5-DC51A0BFC201}" dt="2024-01-30T15:04:43.737" v="130" actId="26606"/>
          <ac:spMkLst>
            <pc:docMk/>
            <pc:sldMk cId="499114694" sldId="315"/>
            <ac:spMk id="3" creationId="{5AA19FA0-A765-8169-03F1-928E3EF7B595}"/>
          </ac:spMkLst>
        </pc:spChg>
        <pc:spChg chg="add">
          <ac:chgData name="Ihor Aleksandrov" userId="c3051032-6b87-4db2-b257-777a0106fbd9" providerId="ADAL" clId="{A3EFBF31-7B9C-4D5A-89F5-DC51A0BFC201}" dt="2024-01-30T15:04:43.737" v="130" actId="26606"/>
          <ac:spMkLst>
            <pc:docMk/>
            <pc:sldMk cId="499114694" sldId="315"/>
            <ac:spMk id="9" creationId="{D4771268-CB57-404A-9271-370EB28F6090}"/>
          </ac:spMkLst>
        </pc:spChg>
        <pc:spChg chg="del">
          <ac:chgData name="Ihor Aleksandrov" userId="c3051032-6b87-4db2-b257-777a0106fbd9" providerId="ADAL" clId="{A3EFBF31-7B9C-4D5A-89F5-DC51A0BFC201}" dt="2024-01-30T15:04:39.233" v="129"/>
          <ac:spMkLst>
            <pc:docMk/>
            <pc:sldMk cId="499114694" sldId="315"/>
            <ac:spMk id="24" creationId="{D4771268-CB57-404A-9271-370EB28F6090}"/>
          </ac:spMkLst>
        </pc:spChg>
        <pc:picChg chg="mod">
          <ac:chgData name="Ihor Aleksandrov" userId="c3051032-6b87-4db2-b257-777a0106fbd9" providerId="ADAL" clId="{A3EFBF31-7B9C-4D5A-89F5-DC51A0BFC201}" dt="2024-01-30T15:04:50.701" v="132" actId="1076"/>
          <ac:picMkLst>
            <pc:docMk/>
            <pc:sldMk cId="499114694" sldId="315"/>
            <ac:picMk id="4" creationId="{5CD84153-5E83-C592-CA51-70C2A75A0E1A}"/>
          </ac:picMkLst>
        </pc:picChg>
      </pc:sldChg>
      <pc:sldChg chg="del">
        <pc:chgData name="Ihor Aleksandrov" userId="c3051032-6b87-4db2-b257-777a0106fbd9" providerId="ADAL" clId="{A3EFBF31-7B9C-4D5A-89F5-DC51A0BFC201}" dt="2024-01-30T10:32:23.239" v="33" actId="47"/>
        <pc:sldMkLst>
          <pc:docMk/>
          <pc:sldMk cId="835617285" sldId="315"/>
        </pc:sldMkLst>
      </pc:sldChg>
      <pc:sldChg chg="delSp add del setBg delDesignElem">
        <pc:chgData name="Ihor Aleksandrov" userId="c3051032-6b87-4db2-b257-777a0106fbd9" providerId="ADAL" clId="{A3EFBF31-7B9C-4D5A-89F5-DC51A0BFC201}" dt="2024-01-30T15:07:16.482" v="135" actId="47"/>
        <pc:sldMkLst>
          <pc:docMk/>
          <pc:sldMk cId="270713766" sldId="316"/>
        </pc:sldMkLst>
        <pc:spChg chg="del">
          <ac:chgData name="Ihor Aleksandrov" userId="c3051032-6b87-4db2-b257-777a0106fbd9" providerId="ADAL" clId="{A3EFBF31-7B9C-4D5A-89F5-DC51A0BFC201}" dt="2024-01-30T15:06:55.042" v="134"/>
          <ac:spMkLst>
            <pc:docMk/>
            <pc:sldMk cId="270713766" sldId="316"/>
            <ac:spMk id="9" creationId="{C3896A03-3945-419A-B66B-4EE266EDD152}"/>
          </ac:spMkLst>
        </pc:spChg>
        <pc:spChg chg="del">
          <ac:chgData name="Ihor Aleksandrov" userId="c3051032-6b87-4db2-b257-777a0106fbd9" providerId="ADAL" clId="{A3EFBF31-7B9C-4D5A-89F5-DC51A0BFC201}" dt="2024-01-30T15:06:55.042" v="134"/>
          <ac:spMkLst>
            <pc:docMk/>
            <pc:sldMk cId="270713766" sldId="316"/>
            <ac:spMk id="11" creationId="{B34F5AD2-EDBD-4BBD-A55C-EAFFD0C7097A}"/>
          </ac:spMkLst>
        </pc:spChg>
      </pc:sldChg>
      <pc:sldChg chg="del">
        <pc:chgData name="Ihor Aleksandrov" userId="c3051032-6b87-4db2-b257-777a0106fbd9" providerId="ADAL" clId="{A3EFBF31-7B9C-4D5A-89F5-DC51A0BFC201}" dt="2024-01-30T10:32:23.239" v="33" actId="47"/>
        <pc:sldMkLst>
          <pc:docMk/>
          <pc:sldMk cId="3071951183" sldId="316"/>
        </pc:sldMkLst>
      </pc:sldChg>
      <pc:sldChg chg="addSp modSp add mod ord">
        <pc:chgData name="Ihor Aleksandrov" userId="c3051032-6b87-4db2-b257-777a0106fbd9" providerId="ADAL" clId="{A3EFBF31-7B9C-4D5A-89F5-DC51A0BFC201}" dt="2024-01-30T15:08:34.419" v="144" actId="1076"/>
        <pc:sldMkLst>
          <pc:docMk/>
          <pc:sldMk cId="4133059621" sldId="316"/>
        </pc:sldMkLst>
        <pc:spChg chg="mod">
          <ac:chgData name="Ihor Aleksandrov" userId="c3051032-6b87-4db2-b257-777a0106fbd9" providerId="ADAL" clId="{A3EFBF31-7B9C-4D5A-89F5-DC51A0BFC201}" dt="2024-01-30T15:07:42.284" v="141"/>
          <ac:spMkLst>
            <pc:docMk/>
            <pc:sldMk cId="4133059621" sldId="316"/>
            <ac:spMk id="2" creationId="{2C4A1DFF-3C45-F11D-E6A6-19C0306E5E2B}"/>
          </ac:spMkLst>
        </pc:spChg>
        <pc:spChg chg="add mod">
          <ac:chgData name="Ihor Aleksandrov" userId="c3051032-6b87-4db2-b257-777a0106fbd9" providerId="ADAL" clId="{A3EFBF31-7B9C-4D5A-89F5-DC51A0BFC201}" dt="2024-01-30T15:08:34.419" v="144" actId="1076"/>
          <ac:spMkLst>
            <pc:docMk/>
            <pc:sldMk cId="4133059621" sldId="316"/>
            <ac:spMk id="5" creationId="{D1705C45-BE68-8DFA-0F2D-89508F8E6883}"/>
          </ac:spMkLst>
        </pc:spChg>
      </pc:sldChg>
      <pc:sldChg chg="addSp delSp modSp add mod ord">
        <pc:chgData name="Ihor Aleksandrov" userId="c3051032-6b87-4db2-b257-777a0106fbd9" providerId="ADAL" clId="{A3EFBF31-7B9C-4D5A-89F5-DC51A0BFC201}" dt="2024-01-30T15:11:45.513" v="156"/>
        <pc:sldMkLst>
          <pc:docMk/>
          <pc:sldMk cId="2658340023" sldId="317"/>
        </pc:sldMkLst>
        <pc:spChg chg="mod">
          <ac:chgData name="Ihor Aleksandrov" userId="c3051032-6b87-4db2-b257-777a0106fbd9" providerId="ADAL" clId="{A3EFBF31-7B9C-4D5A-89F5-DC51A0BFC201}" dt="2024-01-30T15:11:45.513" v="156"/>
          <ac:spMkLst>
            <pc:docMk/>
            <pc:sldMk cId="2658340023" sldId="317"/>
            <ac:spMk id="2" creationId="{53C5D828-9666-E312-B574-9FE965A7D6BE}"/>
          </ac:spMkLst>
        </pc:spChg>
        <pc:spChg chg="add mod">
          <ac:chgData name="Ihor Aleksandrov" userId="c3051032-6b87-4db2-b257-777a0106fbd9" providerId="ADAL" clId="{A3EFBF31-7B9C-4D5A-89F5-DC51A0BFC201}" dt="2024-01-30T15:10:42.566" v="155" actId="1076"/>
          <ac:spMkLst>
            <pc:docMk/>
            <pc:sldMk cId="2658340023" sldId="317"/>
            <ac:spMk id="6" creationId="{441F66BD-B60E-22C3-02E6-7EE4D7DC36E9}"/>
          </ac:spMkLst>
        </pc:spChg>
        <pc:picChg chg="del">
          <ac:chgData name="Ihor Aleksandrov" userId="c3051032-6b87-4db2-b257-777a0106fbd9" providerId="ADAL" clId="{A3EFBF31-7B9C-4D5A-89F5-DC51A0BFC201}" dt="2024-01-30T15:10:27.649" v="153" actId="478"/>
          <ac:picMkLst>
            <pc:docMk/>
            <pc:sldMk cId="2658340023" sldId="317"/>
            <ac:picMk id="4" creationId="{5CD84153-5E83-C592-CA51-70C2A75A0E1A}"/>
          </ac:picMkLst>
        </pc:picChg>
      </pc:sldChg>
      <pc:sldChg chg="delSp modSp add del mod setBg delDesignElem">
        <pc:chgData name="Ihor Aleksandrov" userId="c3051032-6b87-4db2-b257-777a0106fbd9" providerId="ADAL" clId="{A3EFBF31-7B9C-4D5A-89F5-DC51A0BFC201}" dt="2024-01-30T15:10:15.063" v="149" actId="47"/>
        <pc:sldMkLst>
          <pc:docMk/>
          <pc:sldMk cId="3773115567" sldId="317"/>
        </pc:sldMkLst>
        <pc:spChg chg="mod">
          <ac:chgData name="Ihor Aleksandrov" userId="c3051032-6b87-4db2-b257-777a0106fbd9" providerId="ADAL" clId="{A3EFBF31-7B9C-4D5A-89F5-DC51A0BFC201}" dt="2024-01-30T15:10:05.369" v="148" actId="14100"/>
          <ac:spMkLst>
            <pc:docMk/>
            <pc:sldMk cId="3773115567" sldId="317"/>
            <ac:spMk id="5" creationId="{AD5CB6A8-170B-0A95-F7B1-2340F8B4CEF9}"/>
          </ac:spMkLst>
        </pc:spChg>
        <pc:spChg chg="del">
          <ac:chgData name="Ihor Aleksandrov" userId="c3051032-6b87-4db2-b257-777a0106fbd9" providerId="ADAL" clId="{A3EFBF31-7B9C-4D5A-89F5-DC51A0BFC201}" dt="2024-01-30T15:09:46.855" v="146"/>
          <ac:spMkLst>
            <pc:docMk/>
            <pc:sldMk cId="3773115567" sldId="317"/>
            <ac:spMk id="24" creationId="{D4771268-CB57-404A-9271-370EB28F6090}"/>
          </ac:spMkLst>
        </pc:spChg>
      </pc:sldChg>
      <pc:sldChg chg="del">
        <pc:chgData name="Ihor Aleksandrov" userId="c3051032-6b87-4db2-b257-777a0106fbd9" providerId="ADAL" clId="{A3EFBF31-7B9C-4D5A-89F5-DC51A0BFC201}" dt="2024-01-30T10:32:23.239" v="33" actId="47"/>
        <pc:sldMkLst>
          <pc:docMk/>
          <pc:sldMk cId="4014532755" sldId="317"/>
        </pc:sldMkLst>
      </pc:sldChg>
      <pc:sldChg chg="addSp delSp modSp add mod setBg delDesignElem">
        <pc:chgData name="Ihor Aleksandrov" userId="c3051032-6b87-4db2-b257-777a0106fbd9" providerId="ADAL" clId="{A3EFBF31-7B9C-4D5A-89F5-DC51A0BFC201}" dt="2024-01-30T15:14:04.488" v="172" actId="1076"/>
        <pc:sldMkLst>
          <pc:docMk/>
          <pc:sldMk cId="141045630" sldId="318"/>
        </pc:sldMkLst>
        <pc:spChg chg="mod">
          <ac:chgData name="Ihor Aleksandrov" userId="c3051032-6b87-4db2-b257-777a0106fbd9" providerId="ADAL" clId="{A3EFBF31-7B9C-4D5A-89F5-DC51A0BFC201}" dt="2024-01-30T15:12:36.537" v="159" actId="26606"/>
          <ac:spMkLst>
            <pc:docMk/>
            <pc:sldMk cId="141045630" sldId="318"/>
            <ac:spMk id="2" creationId="{53C5D828-9666-E312-B574-9FE965A7D6BE}"/>
          </ac:spMkLst>
        </pc:spChg>
        <pc:spChg chg="mod ord">
          <ac:chgData name="Ihor Aleksandrov" userId="c3051032-6b87-4db2-b257-777a0106fbd9" providerId="ADAL" clId="{A3EFBF31-7B9C-4D5A-89F5-DC51A0BFC201}" dt="2024-01-30T15:12:36.537" v="159" actId="26606"/>
          <ac:spMkLst>
            <pc:docMk/>
            <pc:sldMk cId="141045630" sldId="318"/>
            <ac:spMk id="3" creationId="{5AA19FA0-A765-8169-03F1-928E3EF7B595}"/>
          </ac:spMkLst>
        </pc:spChg>
        <pc:spChg chg="add mod">
          <ac:chgData name="Ihor Aleksandrov" userId="c3051032-6b87-4db2-b257-777a0106fbd9" providerId="ADAL" clId="{A3EFBF31-7B9C-4D5A-89F5-DC51A0BFC201}" dt="2024-01-30T15:13:07.314" v="165" actId="1076"/>
          <ac:spMkLst>
            <pc:docMk/>
            <pc:sldMk cId="141045630" sldId="318"/>
            <ac:spMk id="6" creationId="{D715CA7C-8ECB-3877-554E-529218F8C848}"/>
          </ac:spMkLst>
        </pc:spChg>
        <pc:spChg chg="add mod">
          <ac:chgData name="Ihor Aleksandrov" userId="c3051032-6b87-4db2-b257-777a0106fbd9" providerId="ADAL" clId="{A3EFBF31-7B9C-4D5A-89F5-DC51A0BFC201}" dt="2024-01-30T15:14:04.488" v="172" actId="1076"/>
          <ac:spMkLst>
            <pc:docMk/>
            <pc:sldMk cId="141045630" sldId="318"/>
            <ac:spMk id="8" creationId="{4004190C-77F7-F528-538D-31C6508A35BC}"/>
          </ac:spMkLst>
        </pc:spChg>
        <pc:spChg chg="add">
          <ac:chgData name="Ihor Aleksandrov" userId="c3051032-6b87-4db2-b257-777a0106fbd9" providerId="ADAL" clId="{A3EFBF31-7B9C-4D5A-89F5-DC51A0BFC201}" dt="2024-01-30T15:12:36.537" v="159" actId="26606"/>
          <ac:spMkLst>
            <pc:docMk/>
            <pc:sldMk cId="141045630" sldId="318"/>
            <ac:spMk id="9" creationId="{D4771268-CB57-404A-9271-370EB28F6090}"/>
          </ac:spMkLst>
        </pc:spChg>
        <pc:spChg chg="del">
          <ac:chgData name="Ihor Aleksandrov" userId="c3051032-6b87-4db2-b257-777a0106fbd9" providerId="ADAL" clId="{A3EFBF31-7B9C-4D5A-89F5-DC51A0BFC201}" dt="2024-01-30T15:12:32.013" v="158"/>
          <ac:spMkLst>
            <pc:docMk/>
            <pc:sldMk cId="141045630" sldId="318"/>
            <ac:spMk id="24" creationId="{D4771268-CB57-404A-9271-370EB28F6090}"/>
          </ac:spMkLst>
        </pc:spChg>
        <pc:picChg chg="mod">
          <ac:chgData name="Ihor Aleksandrov" userId="c3051032-6b87-4db2-b257-777a0106fbd9" providerId="ADAL" clId="{A3EFBF31-7B9C-4D5A-89F5-DC51A0BFC201}" dt="2024-01-30T15:12:44.847" v="161" actId="1076"/>
          <ac:picMkLst>
            <pc:docMk/>
            <pc:sldMk cId="141045630" sldId="318"/>
            <ac:picMk id="4" creationId="{DB62B67A-3041-F4A9-227C-D55324211ADB}"/>
          </ac:picMkLst>
        </pc:picChg>
      </pc:sldChg>
      <pc:sldChg chg="del">
        <pc:chgData name="Ihor Aleksandrov" userId="c3051032-6b87-4db2-b257-777a0106fbd9" providerId="ADAL" clId="{A3EFBF31-7B9C-4D5A-89F5-DC51A0BFC201}" dt="2024-01-30T10:32:23.239" v="33" actId="47"/>
        <pc:sldMkLst>
          <pc:docMk/>
          <pc:sldMk cId="701027107" sldId="318"/>
        </pc:sldMkLst>
      </pc:sldChg>
      <pc:sldChg chg="addSp delSp modSp add mod setBg delDesignElem">
        <pc:chgData name="Ihor Aleksandrov" userId="c3051032-6b87-4db2-b257-777a0106fbd9" providerId="ADAL" clId="{A3EFBF31-7B9C-4D5A-89F5-DC51A0BFC201}" dt="2024-01-30T15:18:37.790" v="182" actId="1076"/>
        <pc:sldMkLst>
          <pc:docMk/>
          <pc:sldMk cId="1532481946" sldId="319"/>
        </pc:sldMkLst>
        <pc:spChg chg="mod">
          <ac:chgData name="Ihor Aleksandrov" userId="c3051032-6b87-4db2-b257-777a0106fbd9" providerId="ADAL" clId="{A3EFBF31-7B9C-4D5A-89F5-DC51A0BFC201}" dt="2024-01-30T15:17:59.109" v="175" actId="26606"/>
          <ac:spMkLst>
            <pc:docMk/>
            <pc:sldMk cId="1532481946" sldId="319"/>
            <ac:spMk id="2" creationId="{53C5D828-9666-E312-B574-9FE965A7D6BE}"/>
          </ac:spMkLst>
        </pc:spChg>
        <pc:spChg chg="mod ord">
          <ac:chgData name="Ihor Aleksandrov" userId="c3051032-6b87-4db2-b257-777a0106fbd9" providerId="ADAL" clId="{A3EFBF31-7B9C-4D5A-89F5-DC51A0BFC201}" dt="2024-01-30T15:17:59.109" v="175" actId="26606"/>
          <ac:spMkLst>
            <pc:docMk/>
            <pc:sldMk cId="1532481946" sldId="319"/>
            <ac:spMk id="3" creationId="{5AA19FA0-A765-8169-03F1-928E3EF7B595}"/>
          </ac:spMkLst>
        </pc:spChg>
        <pc:spChg chg="add mod">
          <ac:chgData name="Ihor Aleksandrov" userId="c3051032-6b87-4db2-b257-777a0106fbd9" providerId="ADAL" clId="{A3EFBF31-7B9C-4D5A-89F5-DC51A0BFC201}" dt="2024-01-30T15:18:19.964" v="179" actId="1076"/>
          <ac:spMkLst>
            <pc:docMk/>
            <pc:sldMk cId="1532481946" sldId="319"/>
            <ac:spMk id="6" creationId="{185455A9-610E-59F6-EE7B-DD2593B00F4F}"/>
          </ac:spMkLst>
        </pc:spChg>
        <pc:spChg chg="add mod">
          <ac:chgData name="Ihor Aleksandrov" userId="c3051032-6b87-4db2-b257-777a0106fbd9" providerId="ADAL" clId="{A3EFBF31-7B9C-4D5A-89F5-DC51A0BFC201}" dt="2024-01-30T15:18:37.790" v="182" actId="1076"/>
          <ac:spMkLst>
            <pc:docMk/>
            <pc:sldMk cId="1532481946" sldId="319"/>
            <ac:spMk id="8" creationId="{2919B33C-482B-0E08-6B86-C564AE6ADB93}"/>
          </ac:spMkLst>
        </pc:spChg>
        <pc:spChg chg="add">
          <ac:chgData name="Ihor Aleksandrov" userId="c3051032-6b87-4db2-b257-777a0106fbd9" providerId="ADAL" clId="{A3EFBF31-7B9C-4D5A-89F5-DC51A0BFC201}" dt="2024-01-30T15:17:59.109" v="175" actId="26606"/>
          <ac:spMkLst>
            <pc:docMk/>
            <pc:sldMk cId="1532481946" sldId="319"/>
            <ac:spMk id="10" creationId="{D4771268-CB57-404A-9271-370EB28F6090}"/>
          </ac:spMkLst>
        </pc:spChg>
        <pc:spChg chg="del">
          <ac:chgData name="Ihor Aleksandrov" userId="c3051032-6b87-4db2-b257-777a0106fbd9" providerId="ADAL" clId="{A3EFBF31-7B9C-4D5A-89F5-DC51A0BFC201}" dt="2024-01-30T15:17:54.992" v="174"/>
          <ac:spMkLst>
            <pc:docMk/>
            <pc:sldMk cId="1532481946" sldId="319"/>
            <ac:spMk id="24" creationId="{D4771268-CB57-404A-9271-370EB28F6090}"/>
          </ac:spMkLst>
        </pc:spChg>
        <pc:picChg chg="mod">
          <ac:chgData name="Ihor Aleksandrov" userId="c3051032-6b87-4db2-b257-777a0106fbd9" providerId="ADAL" clId="{A3EFBF31-7B9C-4D5A-89F5-DC51A0BFC201}" dt="2024-01-30T15:18:07.800" v="177" actId="1076"/>
          <ac:picMkLst>
            <pc:docMk/>
            <pc:sldMk cId="1532481946" sldId="319"/>
            <ac:picMk id="5" creationId="{53507613-C653-F3B8-30C3-06F4871535A0}"/>
          </ac:picMkLst>
        </pc:picChg>
      </pc:sldChg>
      <pc:sldChg chg="del">
        <pc:chgData name="Ihor Aleksandrov" userId="c3051032-6b87-4db2-b257-777a0106fbd9" providerId="ADAL" clId="{A3EFBF31-7B9C-4D5A-89F5-DC51A0BFC201}" dt="2024-01-30T10:32:23.239" v="33" actId="47"/>
        <pc:sldMkLst>
          <pc:docMk/>
          <pc:sldMk cId="2946863765" sldId="319"/>
        </pc:sldMkLst>
      </pc:sldChg>
      <pc:sldChg chg="del">
        <pc:chgData name="Ihor Aleksandrov" userId="c3051032-6b87-4db2-b257-777a0106fbd9" providerId="ADAL" clId="{A3EFBF31-7B9C-4D5A-89F5-DC51A0BFC201}" dt="2024-01-30T10:32:23.239" v="33" actId="47"/>
        <pc:sldMkLst>
          <pc:docMk/>
          <pc:sldMk cId="2503154780" sldId="320"/>
        </pc:sldMkLst>
      </pc:sldChg>
      <pc:sldChg chg="addSp delSp modSp add mod setBg delDesignElem">
        <pc:chgData name="Ihor Aleksandrov" userId="c3051032-6b87-4db2-b257-777a0106fbd9" providerId="ADAL" clId="{A3EFBF31-7B9C-4D5A-89F5-DC51A0BFC201}" dt="2024-01-30T15:25:43.753" v="194" actId="1076"/>
        <pc:sldMkLst>
          <pc:docMk/>
          <pc:sldMk cId="2524846561" sldId="320"/>
        </pc:sldMkLst>
        <pc:spChg chg="mod">
          <ac:chgData name="Ihor Aleksandrov" userId="c3051032-6b87-4db2-b257-777a0106fbd9" providerId="ADAL" clId="{A3EFBF31-7B9C-4D5A-89F5-DC51A0BFC201}" dt="2024-01-30T15:24:36.289" v="185" actId="26606"/>
          <ac:spMkLst>
            <pc:docMk/>
            <pc:sldMk cId="2524846561" sldId="320"/>
            <ac:spMk id="2" creationId="{53C5D828-9666-E312-B574-9FE965A7D6BE}"/>
          </ac:spMkLst>
        </pc:spChg>
        <pc:spChg chg="mod ord">
          <ac:chgData name="Ihor Aleksandrov" userId="c3051032-6b87-4db2-b257-777a0106fbd9" providerId="ADAL" clId="{A3EFBF31-7B9C-4D5A-89F5-DC51A0BFC201}" dt="2024-01-30T15:24:36.289" v="185" actId="26606"/>
          <ac:spMkLst>
            <pc:docMk/>
            <pc:sldMk cId="2524846561" sldId="320"/>
            <ac:spMk id="3" creationId="{5AA19FA0-A765-8169-03F1-928E3EF7B595}"/>
          </ac:spMkLst>
        </pc:spChg>
        <pc:spChg chg="add mod">
          <ac:chgData name="Ihor Aleksandrov" userId="c3051032-6b87-4db2-b257-777a0106fbd9" providerId="ADAL" clId="{A3EFBF31-7B9C-4D5A-89F5-DC51A0BFC201}" dt="2024-01-30T15:25:22.582" v="190" actId="1076"/>
          <ac:spMkLst>
            <pc:docMk/>
            <pc:sldMk cId="2524846561" sldId="320"/>
            <ac:spMk id="6" creationId="{5BABB991-A7CE-F82E-6D22-082459FA8D0E}"/>
          </ac:spMkLst>
        </pc:spChg>
        <pc:spChg chg="add mod">
          <ac:chgData name="Ihor Aleksandrov" userId="c3051032-6b87-4db2-b257-777a0106fbd9" providerId="ADAL" clId="{A3EFBF31-7B9C-4D5A-89F5-DC51A0BFC201}" dt="2024-01-30T15:25:43.753" v="194" actId="1076"/>
          <ac:spMkLst>
            <pc:docMk/>
            <pc:sldMk cId="2524846561" sldId="320"/>
            <ac:spMk id="8" creationId="{49882DB9-E399-C598-5A28-F5121985212B}"/>
          </ac:spMkLst>
        </pc:spChg>
        <pc:spChg chg="add">
          <ac:chgData name="Ihor Aleksandrov" userId="c3051032-6b87-4db2-b257-777a0106fbd9" providerId="ADAL" clId="{A3EFBF31-7B9C-4D5A-89F5-DC51A0BFC201}" dt="2024-01-30T15:24:36.289" v="185" actId="26606"/>
          <ac:spMkLst>
            <pc:docMk/>
            <pc:sldMk cId="2524846561" sldId="320"/>
            <ac:spMk id="9" creationId="{D4771268-CB57-404A-9271-370EB28F6090}"/>
          </ac:spMkLst>
        </pc:spChg>
        <pc:spChg chg="del">
          <ac:chgData name="Ihor Aleksandrov" userId="c3051032-6b87-4db2-b257-777a0106fbd9" providerId="ADAL" clId="{A3EFBF31-7B9C-4D5A-89F5-DC51A0BFC201}" dt="2024-01-30T15:24:32.550" v="184"/>
          <ac:spMkLst>
            <pc:docMk/>
            <pc:sldMk cId="2524846561" sldId="320"/>
            <ac:spMk id="24" creationId="{D4771268-CB57-404A-9271-370EB28F6090}"/>
          </ac:spMkLst>
        </pc:spChg>
        <pc:picChg chg="mod">
          <ac:chgData name="Ihor Aleksandrov" userId="c3051032-6b87-4db2-b257-777a0106fbd9" providerId="ADAL" clId="{A3EFBF31-7B9C-4D5A-89F5-DC51A0BFC201}" dt="2024-01-30T15:24:42.624" v="187" actId="1076"/>
          <ac:picMkLst>
            <pc:docMk/>
            <pc:sldMk cId="2524846561" sldId="320"/>
            <ac:picMk id="4" creationId="{876CA0E5-C7C0-5485-0D63-615AE333F13B}"/>
          </ac:picMkLst>
        </pc:picChg>
      </pc:sldChg>
      <pc:sldChg chg="addSp delSp modSp add mod setBg delDesignElem">
        <pc:chgData name="Ihor Aleksandrov" userId="c3051032-6b87-4db2-b257-777a0106fbd9" providerId="ADAL" clId="{A3EFBF31-7B9C-4D5A-89F5-DC51A0BFC201}" dt="2024-01-30T15:28:05.082" v="204" actId="1076"/>
        <pc:sldMkLst>
          <pc:docMk/>
          <pc:sldMk cId="340892873" sldId="321"/>
        </pc:sldMkLst>
        <pc:spChg chg="mod">
          <ac:chgData name="Ihor Aleksandrov" userId="c3051032-6b87-4db2-b257-777a0106fbd9" providerId="ADAL" clId="{A3EFBF31-7B9C-4D5A-89F5-DC51A0BFC201}" dt="2024-01-30T15:27:22.897" v="197" actId="26606"/>
          <ac:spMkLst>
            <pc:docMk/>
            <pc:sldMk cId="340892873" sldId="321"/>
            <ac:spMk id="2" creationId="{53C5D828-9666-E312-B574-9FE965A7D6BE}"/>
          </ac:spMkLst>
        </pc:spChg>
        <pc:spChg chg="mod ord">
          <ac:chgData name="Ihor Aleksandrov" userId="c3051032-6b87-4db2-b257-777a0106fbd9" providerId="ADAL" clId="{A3EFBF31-7B9C-4D5A-89F5-DC51A0BFC201}" dt="2024-01-30T15:27:22.897" v="197" actId="26606"/>
          <ac:spMkLst>
            <pc:docMk/>
            <pc:sldMk cId="340892873" sldId="321"/>
            <ac:spMk id="3" creationId="{5AA19FA0-A765-8169-03F1-928E3EF7B595}"/>
          </ac:spMkLst>
        </pc:spChg>
        <pc:spChg chg="add mod">
          <ac:chgData name="Ihor Aleksandrov" userId="c3051032-6b87-4db2-b257-777a0106fbd9" providerId="ADAL" clId="{A3EFBF31-7B9C-4D5A-89F5-DC51A0BFC201}" dt="2024-01-30T15:27:47.268" v="201" actId="1076"/>
          <ac:spMkLst>
            <pc:docMk/>
            <pc:sldMk cId="340892873" sldId="321"/>
            <ac:spMk id="6" creationId="{1F76BDC0-A644-1D4E-14D9-205558E6177F}"/>
          </ac:spMkLst>
        </pc:spChg>
        <pc:spChg chg="add mod">
          <ac:chgData name="Ihor Aleksandrov" userId="c3051032-6b87-4db2-b257-777a0106fbd9" providerId="ADAL" clId="{A3EFBF31-7B9C-4D5A-89F5-DC51A0BFC201}" dt="2024-01-30T15:28:05.082" v="204" actId="1076"/>
          <ac:spMkLst>
            <pc:docMk/>
            <pc:sldMk cId="340892873" sldId="321"/>
            <ac:spMk id="8" creationId="{DB91D1F0-333B-7542-EC7F-8EC70DE9923A}"/>
          </ac:spMkLst>
        </pc:spChg>
        <pc:spChg chg="add">
          <ac:chgData name="Ihor Aleksandrov" userId="c3051032-6b87-4db2-b257-777a0106fbd9" providerId="ADAL" clId="{A3EFBF31-7B9C-4D5A-89F5-DC51A0BFC201}" dt="2024-01-30T15:27:22.897" v="197" actId="26606"/>
          <ac:spMkLst>
            <pc:docMk/>
            <pc:sldMk cId="340892873" sldId="321"/>
            <ac:spMk id="10" creationId="{D4771268-CB57-404A-9271-370EB28F6090}"/>
          </ac:spMkLst>
        </pc:spChg>
        <pc:spChg chg="del">
          <ac:chgData name="Ihor Aleksandrov" userId="c3051032-6b87-4db2-b257-777a0106fbd9" providerId="ADAL" clId="{A3EFBF31-7B9C-4D5A-89F5-DC51A0BFC201}" dt="2024-01-30T15:27:15.570" v="196"/>
          <ac:spMkLst>
            <pc:docMk/>
            <pc:sldMk cId="340892873" sldId="321"/>
            <ac:spMk id="24" creationId="{D4771268-CB57-404A-9271-370EB28F6090}"/>
          </ac:spMkLst>
        </pc:spChg>
        <pc:picChg chg="mod">
          <ac:chgData name="Ihor Aleksandrov" userId="c3051032-6b87-4db2-b257-777a0106fbd9" providerId="ADAL" clId="{A3EFBF31-7B9C-4D5A-89F5-DC51A0BFC201}" dt="2024-01-30T15:27:28.907" v="199" actId="1076"/>
          <ac:picMkLst>
            <pc:docMk/>
            <pc:sldMk cId="340892873" sldId="321"/>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4210310787" sldId="321"/>
        </pc:sldMkLst>
      </pc:sldChg>
      <pc:sldChg chg="del">
        <pc:chgData name="Ihor Aleksandrov" userId="c3051032-6b87-4db2-b257-777a0106fbd9" providerId="ADAL" clId="{A3EFBF31-7B9C-4D5A-89F5-DC51A0BFC201}" dt="2024-01-30T10:32:23.239" v="33" actId="47"/>
        <pc:sldMkLst>
          <pc:docMk/>
          <pc:sldMk cId="1401046882" sldId="322"/>
        </pc:sldMkLst>
      </pc:sldChg>
      <pc:sldChg chg="addSp delSp modSp add mod">
        <pc:chgData name="Ihor Aleksandrov" userId="c3051032-6b87-4db2-b257-777a0106fbd9" providerId="ADAL" clId="{A3EFBF31-7B9C-4D5A-89F5-DC51A0BFC201}" dt="2024-01-30T15:50:48.874" v="220" actId="1076"/>
        <pc:sldMkLst>
          <pc:docMk/>
          <pc:sldMk cId="4244882003" sldId="322"/>
        </pc:sldMkLst>
        <pc:spChg chg="mod">
          <ac:chgData name="Ihor Aleksandrov" userId="c3051032-6b87-4db2-b257-777a0106fbd9" providerId="ADAL" clId="{A3EFBF31-7B9C-4D5A-89F5-DC51A0BFC201}" dt="2024-01-30T15:49:38.022" v="209" actId="14100"/>
          <ac:spMkLst>
            <pc:docMk/>
            <pc:sldMk cId="4244882003" sldId="322"/>
            <ac:spMk id="2" creationId="{53C5D828-9666-E312-B574-9FE965A7D6BE}"/>
          </ac:spMkLst>
        </pc:spChg>
        <pc:spChg chg="del">
          <ac:chgData name="Ihor Aleksandrov" userId="c3051032-6b87-4db2-b257-777a0106fbd9" providerId="ADAL" clId="{A3EFBF31-7B9C-4D5A-89F5-DC51A0BFC201}" dt="2024-01-30T15:49:42.346" v="211" actId="478"/>
          <ac:spMkLst>
            <pc:docMk/>
            <pc:sldMk cId="4244882003" sldId="322"/>
            <ac:spMk id="6" creationId="{1F76BDC0-A644-1D4E-14D9-205558E6177F}"/>
          </ac:spMkLst>
        </pc:spChg>
        <pc:spChg chg="add mod">
          <ac:chgData name="Ihor Aleksandrov" userId="c3051032-6b87-4db2-b257-777a0106fbd9" providerId="ADAL" clId="{A3EFBF31-7B9C-4D5A-89F5-DC51A0BFC201}" dt="2024-01-30T15:50:34.191" v="217" actId="1076"/>
          <ac:spMkLst>
            <pc:docMk/>
            <pc:sldMk cId="4244882003" sldId="322"/>
            <ac:spMk id="7" creationId="{A8FE518E-08F1-9BC6-C553-D5E6F9C90669}"/>
          </ac:spMkLst>
        </pc:spChg>
        <pc:spChg chg="del">
          <ac:chgData name="Ihor Aleksandrov" userId="c3051032-6b87-4db2-b257-777a0106fbd9" providerId="ADAL" clId="{A3EFBF31-7B9C-4D5A-89F5-DC51A0BFC201}" dt="2024-01-30T15:49:44.815" v="212" actId="478"/>
          <ac:spMkLst>
            <pc:docMk/>
            <pc:sldMk cId="4244882003" sldId="322"/>
            <ac:spMk id="8" creationId="{DB91D1F0-333B-7542-EC7F-8EC70DE9923A}"/>
          </ac:spMkLst>
        </pc:spChg>
        <pc:spChg chg="add mod">
          <ac:chgData name="Ihor Aleksandrov" userId="c3051032-6b87-4db2-b257-777a0106fbd9" providerId="ADAL" clId="{A3EFBF31-7B9C-4D5A-89F5-DC51A0BFC201}" dt="2024-01-30T15:50:48.874" v="220" actId="1076"/>
          <ac:spMkLst>
            <pc:docMk/>
            <pc:sldMk cId="4244882003" sldId="322"/>
            <ac:spMk id="11" creationId="{FDD05E9E-F88C-2A31-1241-E95AC2EC1549}"/>
          </ac:spMkLst>
        </pc:spChg>
        <pc:picChg chg="del">
          <ac:chgData name="Ihor Aleksandrov" userId="c3051032-6b87-4db2-b257-777a0106fbd9" providerId="ADAL" clId="{A3EFBF31-7B9C-4D5A-89F5-DC51A0BFC201}" dt="2024-01-30T15:49:39.481" v="210" actId="478"/>
          <ac:picMkLst>
            <pc:docMk/>
            <pc:sldMk cId="4244882003" sldId="322"/>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166848246" sldId="323"/>
        </pc:sldMkLst>
      </pc:sldChg>
      <pc:sldChg chg="addSp delSp modSp add mod">
        <pc:chgData name="Ihor Aleksandrov" userId="c3051032-6b87-4db2-b257-777a0106fbd9" providerId="ADAL" clId="{A3EFBF31-7B9C-4D5A-89F5-DC51A0BFC201}" dt="2024-01-30T15:53:00.964" v="233" actId="1076"/>
        <pc:sldMkLst>
          <pc:docMk/>
          <pc:sldMk cId="1792278959" sldId="323"/>
        </pc:sldMkLst>
        <pc:spChg chg="mod">
          <ac:chgData name="Ihor Aleksandrov" userId="c3051032-6b87-4db2-b257-777a0106fbd9" providerId="ADAL" clId="{A3EFBF31-7B9C-4D5A-89F5-DC51A0BFC201}" dt="2024-01-30T15:51:43.077" v="225" actId="14100"/>
          <ac:spMkLst>
            <pc:docMk/>
            <pc:sldMk cId="1792278959" sldId="323"/>
            <ac:spMk id="2" creationId="{53C5D828-9666-E312-B574-9FE965A7D6BE}"/>
          </ac:spMkLst>
        </pc:spChg>
        <pc:spChg chg="add mod">
          <ac:chgData name="Ihor Aleksandrov" userId="c3051032-6b87-4db2-b257-777a0106fbd9" providerId="ADAL" clId="{A3EFBF31-7B9C-4D5A-89F5-DC51A0BFC201}" dt="2024-01-30T15:52:46.858" v="230" actId="1076"/>
          <ac:spMkLst>
            <pc:docMk/>
            <pc:sldMk cId="1792278959" sldId="323"/>
            <ac:spMk id="5" creationId="{BD1B73C6-3A2D-78AD-4A82-B3E028983059}"/>
          </ac:spMkLst>
        </pc:spChg>
        <pc:spChg chg="del">
          <ac:chgData name="Ihor Aleksandrov" userId="c3051032-6b87-4db2-b257-777a0106fbd9" providerId="ADAL" clId="{A3EFBF31-7B9C-4D5A-89F5-DC51A0BFC201}" dt="2024-01-30T15:52:34.978" v="226" actId="478"/>
          <ac:spMkLst>
            <pc:docMk/>
            <pc:sldMk cId="1792278959" sldId="323"/>
            <ac:spMk id="7" creationId="{A8FE518E-08F1-9BC6-C553-D5E6F9C90669}"/>
          </ac:spMkLst>
        </pc:spChg>
        <pc:spChg chg="add mod">
          <ac:chgData name="Ihor Aleksandrov" userId="c3051032-6b87-4db2-b257-777a0106fbd9" providerId="ADAL" clId="{A3EFBF31-7B9C-4D5A-89F5-DC51A0BFC201}" dt="2024-01-30T15:53:00.964" v="233" actId="1076"/>
          <ac:spMkLst>
            <pc:docMk/>
            <pc:sldMk cId="1792278959" sldId="323"/>
            <ac:spMk id="8" creationId="{9D11F44A-4043-0B60-22CF-8B7BCDD87906}"/>
          </ac:spMkLst>
        </pc:spChg>
        <pc:spChg chg="del mod">
          <ac:chgData name="Ihor Aleksandrov" userId="c3051032-6b87-4db2-b257-777a0106fbd9" providerId="ADAL" clId="{A3EFBF31-7B9C-4D5A-89F5-DC51A0BFC201}" dt="2024-01-30T15:52:41.683" v="228" actId="478"/>
          <ac:spMkLst>
            <pc:docMk/>
            <pc:sldMk cId="1792278959" sldId="323"/>
            <ac:spMk id="11" creationId="{FDD05E9E-F88C-2A31-1241-E95AC2EC1549}"/>
          </ac:spMkLst>
        </pc:spChg>
      </pc:sldChg>
      <pc:sldChg chg="del">
        <pc:chgData name="Ihor Aleksandrov" userId="c3051032-6b87-4db2-b257-777a0106fbd9" providerId="ADAL" clId="{A3EFBF31-7B9C-4D5A-89F5-DC51A0BFC201}" dt="2024-01-30T10:32:23.239" v="33" actId="47"/>
        <pc:sldMkLst>
          <pc:docMk/>
          <pc:sldMk cId="362375175" sldId="324"/>
        </pc:sldMkLst>
      </pc:sldChg>
      <pc:sldChg chg="addSp delSp modSp add mod setBg delDesignElem">
        <pc:chgData name="Ihor Aleksandrov" userId="c3051032-6b87-4db2-b257-777a0106fbd9" providerId="ADAL" clId="{A3EFBF31-7B9C-4D5A-89F5-DC51A0BFC201}" dt="2024-01-30T15:58:13.317" v="247" actId="1076"/>
        <pc:sldMkLst>
          <pc:docMk/>
          <pc:sldMk cId="2940295210" sldId="324"/>
        </pc:sldMkLst>
        <pc:spChg chg="mod">
          <ac:chgData name="Ihor Aleksandrov" userId="c3051032-6b87-4db2-b257-777a0106fbd9" providerId="ADAL" clId="{A3EFBF31-7B9C-4D5A-89F5-DC51A0BFC201}" dt="2024-01-30T15:57:18.208" v="236" actId="26606"/>
          <ac:spMkLst>
            <pc:docMk/>
            <pc:sldMk cId="2940295210" sldId="324"/>
            <ac:spMk id="2" creationId="{53C5D828-9666-E312-B574-9FE965A7D6BE}"/>
          </ac:spMkLst>
        </pc:spChg>
        <pc:spChg chg="mod ord">
          <ac:chgData name="Ihor Aleksandrov" userId="c3051032-6b87-4db2-b257-777a0106fbd9" providerId="ADAL" clId="{A3EFBF31-7B9C-4D5A-89F5-DC51A0BFC201}" dt="2024-01-30T15:57:18.208" v="236" actId="26606"/>
          <ac:spMkLst>
            <pc:docMk/>
            <pc:sldMk cId="2940295210" sldId="324"/>
            <ac:spMk id="3" creationId="{5AA19FA0-A765-8169-03F1-928E3EF7B595}"/>
          </ac:spMkLst>
        </pc:spChg>
        <pc:spChg chg="add mod">
          <ac:chgData name="Ihor Aleksandrov" userId="c3051032-6b87-4db2-b257-777a0106fbd9" providerId="ADAL" clId="{A3EFBF31-7B9C-4D5A-89F5-DC51A0BFC201}" dt="2024-01-30T15:57:57.432" v="244" actId="1076"/>
          <ac:spMkLst>
            <pc:docMk/>
            <pc:sldMk cId="2940295210" sldId="324"/>
            <ac:spMk id="6" creationId="{0FA7BE72-3C1F-0684-4082-D140B4344AB5}"/>
          </ac:spMkLst>
        </pc:spChg>
        <pc:spChg chg="add mod">
          <ac:chgData name="Ihor Aleksandrov" userId="c3051032-6b87-4db2-b257-777a0106fbd9" providerId="ADAL" clId="{A3EFBF31-7B9C-4D5A-89F5-DC51A0BFC201}" dt="2024-01-30T15:58:13.317" v="247" actId="1076"/>
          <ac:spMkLst>
            <pc:docMk/>
            <pc:sldMk cId="2940295210" sldId="324"/>
            <ac:spMk id="8" creationId="{4C6106F0-0170-5C06-16DB-16436FFD1430}"/>
          </ac:spMkLst>
        </pc:spChg>
        <pc:spChg chg="add">
          <ac:chgData name="Ihor Aleksandrov" userId="c3051032-6b87-4db2-b257-777a0106fbd9" providerId="ADAL" clId="{A3EFBF31-7B9C-4D5A-89F5-DC51A0BFC201}" dt="2024-01-30T15:57:18.208" v="236" actId="26606"/>
          <ac:spMkLst>
            <pc:docMk/>
            <pc:sldMk cId="2940295210" sldId="324"/>
            <ac:spMk id="10" creationId="{D4771268-CB57-404A-9271-370EB28F6090}"/>
          </ac:spMkLst>
        </pc:spChg>
        <pc:spChg chg="del">
          <ac:chgData name="Ihor Aleksandrov" userId="c3051032-6b87-4db2-b257-777a0106fbd9" providerId="ADAL" clId="{A3EFBF31-7B9C-4D5A-89F5-DC51A0BFC201}" dt="2024-01-30T15:57:14.301" v="235"/>
          <ac:spMkLst>
            <pc:docMk/>
            <pc:sldMk cId="2940295210" sldId="324"/>
            <ac:spMk id="24" creationId="{D4771268-CB57-404A-9271-370EB28F6090}"/>
          </ac:spMkLst>
        </pc:spChg>
        <pc:picChg chg="mod">
          <ac:chgData name="Ihor Aleksandrov" userId="c3051032-6b87-4db2-b257-777a0106fbd9" providerId="ADAL" clId="{A3EFBF31-7B9C-4D5A-89F5-DC51A0BFC201}" dt="2024-01-30T15:57:23.444" v="238" actId="1076"/>
          <ac:picMkLst>
            <pc:docMk/>
            <pc:sldMk cId="2940295210" sldId="324"/>
            <ac:picMk id="5" creationId="{F92D8061-02B1-D0E3-327E-EA7A0006A72C}"/>
          </ac:picMkLst>
        </pc:picChg>
      </pc:sldChg>
      <pc:sldChg chg="addSp delSp modSp add mod setBg delDesignElem">
        <pc:chgData name="Ihor Aleksandrov" userId="c3051032-6b87-4db2-b257-777a0106fbd9" providerId="ADAL" clId="{A3EFBF31-7B9C-4D5A-89F5-DC51A0BFC201}" dt="2024-01-30T16:02:32.883" v="267" actId="1076"/>
        <pc:sldMkLst>
          <pc:docMk/>
          <pc:sldMk cId="2741142378" sldId="325"/>
        </pc:sldMkLst>
        <pc:spChg chg="mod">
          <ac:chgData name="Ihor Aleksandrov" userId="c3051032-6b87-4db2-b257-777a0106fbd9" providerId="ADAL" clId="{A3EFBF31-7B9C-4D5A-89F5-DC51A0BFC201}" dt="2024-01-30T16:01:38.258" v="250" actId="26606"/>
          <ac:spMkLst>
            <pc:docMk/>
            <pc:sldMk cId="2741142378" sldId="325"/>
            <ac:spMk id="2" creationId="{53C5D828-9666-E312-B574-9FE965A7D6BE}"/>
          </ac:spMkLst>
        </pc:spChg>
        <pc:spChg chg="mod ord">
          <ac:chgData name="Ihor Aleksandrov" userId="c3051032-6b87-4db2-b257-777a0106fbd9" providerId="ADAL" clId="{A3EFBF31-7B9C-4D5A-89F5-DC51A0BFC201}" dt="2024-01-30T16:01:38.258" v="250" actId="26606"/>
          <ac:spMkLst>
            <pc:docMk/>
            <pc:sldMk cId="2741142378" sldId="325"/>
            <ac:spMk id="3" creationId="{5AA19FA0-A765-8169-03F1-928E3EF7B595}"/>
          </ac:spMkLst>
        </pc:spChg>
        <pc:spChg chg="add mod">
          <ac:chgData name="Ihor Aleksandrov" userId="c3051032-6b87-4db2-b257-777a0106fbd9" providerId="ADAL" clId="{A3EFBF31-7B9C-4D5A-89F5-DC51A0BFC201}" dt="2024-01-30T16:02:18.621" v="264" actId="1076"/>
          <ac:spMkLst>
            <pc:docMk/>
            <pc:sldMk cId="2741142378" sldId="325"/>
            <ac:spMk id="7" creationId="{11664E8D-E490-F362-144B-BF8BD0C034FC}"/>
          </ac:spMkLst>
        </pc:spChg>
        <pc:spChg chg="add">
          <ac:chgData name="Ihor Aleksandrov" userId="c3051032-6b87-4db2-b257-777a0106fbd9" providerId="ADAL" clId="{A3EFBF31-7B9C-4D5A-89F5-DC51A0BFC201}" dt="2024-01-30T16:01:38.258" v="250" actId="26606"/>
          <ac:spMkLst>
            <pc:docMk/>
            <pc:sldMk cId="2741142378" sldId="325"/>
            <ac:spMk id="9" creationId="{D4771268-CB57-404A-9271-370EB28F6090}"/>
          </ac:spMkLst>
        </pc:spChg>
        <pc:spChg chg="add mod">
          <ac:chgData name="Ihor Aleksandrov" userId="c3051032-6b87-4db2-b257-777a0106fbd9" providerId="ADAL" clId="{A3EFBF31-7B9C-4D5A-89F5-DC51A0BFC201}" dt="2024-01-30T16:02:32.883" v="267" actId="1076"/>
          <ac:spMkLst>
            <pc:docMk/>
            <pc:sldMk cId="2741142378" sldId="325"/>
            <ac:spMk id="10" creationId="{7C1104B9-CB3F-EF51-AA99-051AD5EDC4F0}"/>
          </ac:spMkLst>
        </pc:spChg>
        <pc:spChg chg="del">
          <ac:chgData name="Ihor Aleksandrov" userId="c3051032-6b87-4db2-b257-777a0106fbd9" providerId="ADAL" clId="{A3EFBF31-7B9C-4D5A-89F5-DC51A0BFC201}" dt="2024-01-30T16:01:28.176" v="249"/>
          <ac:spMkLst>
            <pc:docMk/>
            <pc:sldMk cId="2741142378" sldId="325"/>
            <ac:spMk id="24" creationId="{D4771268-CB57-404A-9271-370EB28F6090}"/>
          </ac:spMkLst>
        </pc:spChg>
        <pc:picChg chg="mod">
          <ac:chgData name="Ihor Aleksandrov" userId="c3051032-6b87-4db2-b257-777a0106fbd9" providerId="ADAL" clId="{A3EFBF31-7B9C-4D5A-89F5-DC51A0BFC201}" dt="2024-01-30T16:01:45.552" v="254" actId="1076"/>
          <ac:picMkLst>
            <pc:docMk/>
            <pc:sldMk cId="2741142378" sldId="325"/>
            <ac:picMk id="4" creationId="{1C924C32-8778-CC09-1D6D-A42819194938}"/>
          </ac:picMkLst>
        </pc:picChg>
        <pc:picChg chg="add del">
          <ac:chgData name="Ihor Aleksandrov" userId="c3051032-6b87-4db2-b257-777a0106fbd9" providerId="ADAL" clId="{A3EFBF31-7B9C-4D5A-89F5-DC51A0BFC201}" dt="2024-01-30T16:01:49.423" v="256"/>
          <ac:picMkLst>
            <pc:docMk/>
            <pc:sldMk cId="2741142378" sldId="325"/>
            <ac:picMk id="5" creationId="{AB9C9761-AF73-1333-29F5-6BE875BFA405}"/>
          </ac:picMkLst>
        </pc:picChg>
      </pc:sldChg>
      <pc:sldChg chg="addSp delSp modSp add mod setBg delDesignElem">
        <pc:chgData name="Ihor Aleksandrov" userId="c3051032-6b87-4db2-b257-777a0106fbd9" providerId="ADAL" clId="{A3EFBF31-7B9C-4D5A-89F5-DC51A0BFC201}" dt="2024-01-30T16:05:12.707" v="282" actId="1076"/>
        <pc:sldMkLst>
          <pc:docMk/>
          <pc:sldMk cId="1250702623" sldId="326"/>
        </pc:sldMkLst>
        <pc:spChg chg="mod">
          <ac:chgData name="Ihor Aleksandrov" userId="c3051032-6b87-4db2-b257-777a0106fbd9" providerId="ADAL" clId="{A3EFBF31-7B9C-4D5A-89F5-DC51A0BFC201}" dt="2024-01-30T16:04:05.428" v="270" actId="26606"/>
          <ac:spMkLst>
            <pc:docMk/>
            <pc:sldMk cId="1250702623" sldId="326"/>
            <ac:spMk id="2" creationId="{53C5D828-9666-E312-B574-9FE965A7D6BE}"/>
          </ac:spMkLst>
        </pc:spChg>
        <pc:spChg chg="mod ord">
          <ac:chgData name="Ihor Aleksandrov" userId="c3051032-6b87-4db2-b257-777a0106fbd9" providerId="ADAL" clId="{A3EFBF31-7B9C-4D5A-89F5-DC51A0BFC201}" dt="2024-01-30T16:04:05.428" v="270" actId="26606"/>
          <ac:spMkLst>
            <pc:docMk/>
            <pc:sldMk cId="1250702623" sldId="326"/>
            <ac:spMk id="3" creationId="{5AA19FA0-A765-8169-03F1-928E3EF7B595}"/>
          </ac:spMkLst>
        </pc:spChg>
        <pc:spChg chg="add mod">
          <ac:chgData name="Ihor Aleksandrov" userId="c3051032-6b87-4db2-b257-777a0106fbd9" providerId="ADAL" clId="{A3EFBF31-7B9C-4D5A-89F5-DC51A0BFC201}" dt="2024-01-30T16:04:53.101" v="277" actId="255"/>
          <ac:spMkLst>
            <pc:docMk/>
            <pc:sldMk cId="1250702623" sldId="326"/>
            <ac:spMk id="6" creationId="{02AB65EE-499F-D4B7-E753-C2A11B380016}"/>
          </ac:spMkLst>
        </pc:spChg>
        <pc:spChg chg="add mod">
          <ac:chgData name="Ihor Aleksandrov" userId="c3051032-6b87-4db2-b257-777a0106fbd9" providerId="ADAL" clId="{A3EFBF31-7B9C-4D5A-89F5-DC51A0BFC201}" dt="2024-01-30T16:05:12.707" v="282" actId="1076"/>
          <ac:spMkLst>
            <pc:docMk/>
            <pc:sldMk cId="1250702623" sldId="326"/>
            <ac:spMk id="8" creationId="{F90CB35A-052F-A293-C9DC-28A834272FF5}"/>
          </ac:spMkLst>
        </pc:spChg>
        <pc:spChg chg="add">
          <ac:chgData name="Ihor Aleksandrov" userId="c3051032-6b87-4db2-b257-777a0106fbd9" providerId="ADAL" clId="{A3EFBF31-7B9C-4D5A-89F5-DC51A0BFC201}" dt="2024-01-30T16:04:05.428" v="270" actId="26606"/>
          <ac:spMkLst>
            <pc:docMk/>
            <pc:sldMk cId="1250702623" sldId="326"/>
            <ac:spMk id="10" creationId="{D4771268-CB57-404A-9271-370EB28F6090}"/>
          </ac:spMkLst>
        </pc:spChg>
        <pc:spChg chg="del">
          <ac:chgData name="Ihor Aleksandrov" userId="c3051032-6b87-4db2-b257-777a0106fbd9" providerId="ADAL" clId="{A3EFBF31-7B9C-4D5A-89F5-DC51A0BFC201}" dt="2024-01-30T16:04:00.393" v="269"/>
          <ac:spMkLst>
            <pc:docMk/>
            <pc:sldMk cId="1250702623" sldId="326"/>
            <ac:spMk id="24" creationId="{D4771268-CB57-404A-9271-370EB28F6090}"/>
          </ac:spMkLst>
        </pc:spChg>
        <pc:picChg chg="mod">
          <ac:chgData name="Ihor Aleksandrov" userId="c3051032-6b87-4db2-b257-777a0106fbd9" providerId="ADAL" clId="{A3EFBF31-7B9C-4D5A-89F5-DC51A0BFC201}" dt="2024-01-30T16:04:11.299" v="272" actId="1076"/>
          <ac:picMkLst>
            <pc:docMk/>
            <pc:sldMk cId="1250702623" sldId="326"/>
            <ac:picMk id="5" creationId="{101D0CCB-06B6-92DA-7675-CE06ED94F4C1}"/>
          </ac:picMkLst>
        </pc:picChg>
      </pc:sldChg>
      <pc:sldChg chg="addSp delSp modSp add mod setBg delDesignElem">
        <pc:chgData name="Ihor Aleksandrov" userId="c3051032-6b87-4db2-b257-777a0106fbd9" providerId="ADAL" clId="{A3EFBF31-7B9C-4D5A-89F5-DC51A0BFC201}" dt="2024-01-30T16:08:48.538" v="294" actId="1076"/>
        <pc:sldMkLst>
          <pc:docMk/>
          <pc:sldMk cId="4226268188" sldId="327"/>
        </pc:sldMkLst>
        <pc:spChg chg="mod">
          <ac:chgData name="Ihor Aleksandrov" userId="c3051032-6b87-4db2-b257-777a0106fbd9" providerId="ADAL" clId="{A3EFBF31-7B9C-4D5A-89F5-DC51A0BFC201}" dt="2024-01-30T16:08:05.864" v="285" actId="26606"/>
          <ac:spMkLst>
            <pc:docMk/>
            <pc:sldMk cId="4226268188" sldId="327"/>
            <ac:spMk id="2" creationId="{53C5D828-9666-E312-B574-9FE965A7D6BE}"/>
          </ac:spMkLst>
        </pc:spChg>
        <pc:spChg chg="mod ord">
          <ac:chgData name="Ihor Aleksandrov" userId="c3051032-6b87-4db2-b257-777a0106fbd9" providerId="ADAL" clId="{A3EFBF31-7B9C-4D5A-89F5-DC51A0BFC201}" dt="2024-01-30T16:08:05.864" v="285" actId="26606"/>
          <ac:spMkLst>
            <pc:docMk/>
            <pc:sldMk cId="4226268188" sldId="327"/>
            <ac:spMk id="3" creationId="{5AA19FA0-A765-8169-03F1-928E3EF7B595}"/>
          </ac:spMkLst>
        </pc:spChg>
        <pc:spChg chg="add mod">
          <ac:chgData name="Ihor Aleksandrov" userId="c3051032-6b87-4db2-b257-777a0106fbd9" providerId="ADAL" clId="{A3EFBF31-7B9C-4D5A-89F5-DC51A0BFC201}" dt="2024-01-30T16:08:42.785" v="293" actId="1076"/>
          <ac:spMkLst>
            <pc:docMk/>
            <pc:sldMk cId="4226268188" sldId="327"/>
            <ac:spMk id="6" creationId="{616BD5A1-15A8-D2E1-A707-466A1B3F05B5}"/>
          </ac:spMkLst>
        </pc:spChg>
        <pc:spChg chg="add mod">
          <ac:chgData name="Ihor Aleksandrov" userId="c3051032-6b87-4db2-b257-777a0106fbd9" providerId="ADAL" clId="{A3EFBF31-7B9C-4D5A-89F5-DC51A0BFC201}" dt="2024-01-30T16:08:48.538" v="294" actId="1076"/>
          <ac:spMkLst>
            <pc:docMk/>
            <pc:sldMk cId="4226268188" sldId="327"/>
            <ac:spMk id="8" creationId="{ACF4780C-4705-6601-D1E2-7EDDA6B0C2FA}"/>
          </ac:spMkLst>
        </pc:spChg>
        <pc:spChg chg="add">
          <ac:chgData name="Ihor Aleksandrov" userId="c3051032-6b87-4db2-b257-777a0106fbd9" providerId="ADAL" clId="{A3EFBF31-7B9C-4D5A-89F5-DC51A0BFC201}" dt="2024-01-30T16:08:05.864" v="285" actId="26606"/>
          <ac:spMkLst>
            <pc:docMk/>
            <pc:sldMk cId="4226268188" sldId="327"/>
            <ac:spMk id="9" creationId="{D4771268-CB57-404A-9271-370EB28F6090}"/>
          </ac:spMkLst>
        </pc:spChg>
        <pc:spChg chg="del">
          <ac:chgData name="Ihor Aleksandrov" userId="c3051032-6b87-4db2-b257-777a0106fbd9" providerId="ADAL" clId="{A3EFBF31-7B9C-4D5A-89F5-DC51A0BFC201}" dt="2024-01-30T16:08:01.571" v="284"/>
          <ac:spMkLst>
            <pc:docMk/>
            <pc:sldMk cId="4226268188" sldId="327"/>
            <ac:spMk id="24" creationId="{D4771268-CB57-404A-9271-370EB28F6090}"/>
          </ac:spMkLst>
        </pc:spChg>
        <pc:picChg chg="mod">
          <ac:chgData name="Ihor Aleksandrov" userId="c3051032-6b87-4db2-b257-777a0106fbd9" providerId="ADAL" clId="{A3EFBF31-7B9C-4D5A-89F5-DC51A0BFC201}" dt="2024-01-30T16:08:13.433" v="287" actId="1076"/>
          <ac:picMkLst>
            <pc:docMk/>
            <pc:sldMk cId="4226268188" sldId="327"/>
            <ac:picMk id="4" creationId="{65996758-7109-1721-DE30-C0FF9CDF8A7D}"/>
          </ac:picMkLst>
        </pc:picChg>
      </pc:sldChg>
      <pc:sldChg chg="addSp delSp modSp add mod">
        <pc:chgData name="Ihor Aleksandrov" userId="c3051032-6b87-4db2-b257-777a0106fbd9" providerId="ADAL" clId="{A3EFBF31-7B9C-4D5A-89F5-DC51A0BFC201}" dt="2024-01-30T16:23:59.363" v="313" actId="1076"/>
        <pc:sldMkLst>
          <pc:docMk/>
          <pc:sldMk cId="1044734843" sldId="328"/>
        </pc:sldMkLst>
        <pc:spChg chg="mod">
          <ac:chgData name="Ihor Aleksandrov" userId="c3051032-6b87-4db2-b257-777a0106fbd9" providerId="ADAL" clId="{A3EFBF31-7B9C-4D5A-89F5-DC51A0BFC201}" dt="2024-01-30T16:22:46.254" v="297"/>
          <ac:spMkLst>
            <pc:docMk/>
            <pc:sldMk cId="1044734843" sldId="328"/>
            <ac:spMk id="2" creationId="{53C5D828-9666-E312-B574-9FE965A7D6BE}"/>
          </ac:spMkLst>
        </pc:spChg>
        <pc:spChg chg="del">
          <ac:chgData name="Ihor Aleksandrov" userId="c3051032-6b87-4db2-b257-777a0106fbd9" providerId="ADAL" clId="{A3EFBF31-7B9C-4D5A-89F5-DC51A0BFC201}" dt="2024-01-30T16:23:08.020" v="298" actId="478"/>
          <ac:spMkLst>
            <pc:docMk/>
            <pc:sldMk cId="1044734843" sldId="328"/>
            <ac:spMk id="6" creationId="{616BD5A1-15A8-D2E1-A707-466A1B3F05B5}"/>
          </ac:spMkLst>
        </pc:spChg>
        <pc:spChg chg="add del">
          <ac:chgData name="Ihor Aleksandrov" userId="c3051032-6b87-4db2-b257-777a0106fbd9" providerId="ADAL" clId="{A3EFBF31-7B9C-4D5A-89F5-DC51A0BFC201}" dt="2024-01-30T16:23:10.536" v="300" actId="22"/>
          <ac:spMkLst>
            <pc:docMk/>
            <pc:sldMk cId="1044734843" sldId="328"/>
            <ac:spMk id="7" creationId="{FA2669B7-35AA-AEE6-F2B8-70E86AC275AB}"/>
          </ac:spMkLst>
        </pc:spChg>
        <pc:spChg chg="del mod">
          <ac:chgData name="Ihor Aleksandrov" userId="c3051032-6b87-4db2-b257-777a0106fbd9" providerId="ADAL" clId="{A3EFBF31-7B9C-4D5A-89F5-DC51A0BFC201}" dt="2024-01-30T16:23:30.694" v="307" actId="478"/>
          <ac:spMkLst>
            <pc:docMk/>
            <pc:sldMk cId="1044734843" sldId="328"/>
            <ac:spMk id="8" creationId="{ACF4780C-4705-6601-D1E2-7EDDA6B0C2FA}"/>
          </ac:spMkLst>
        </pc:spChg>
        <pc:spChg chg="add mod">
          <ac:chgData name="Ihor Aleksandrov" userId="c3051032-6b87-4db2-b257-777a0106fbd9" providerId="ADAL" clId="{A3EFBF31-7B9C-4D5A-89F5-DC51A0BFC201}" dt="2024-01-30T16:23:39.433" v="309" actId="14100"/>
          <ac:spMkLst>
            <pc:docMk/>
            <pc:sldMk cId="1044734843" sldId="328"/>
            <ac:spMk id="11" creationId="{6A96FCA6-7CF6-C9E5-B918-603080529128}"/>
          </ac:spMkLst>
        </pc:spChg>
        <pc:spChg chg="add mod">
          <ac:chgData name="Ihor Aleksandrov" userId="c3051032-6b87-4db2-b257-777a0106fbd9" providerId="ADAL" clId="{A3EFBF31-7B9C-4D5A-89F5-DC51A0BFC201}" dt="2024-01-30T16:23:59.363" v="313" actId="1076"/>
          <ac:spMkLst>
            <pc:docMk/>
            <pc:sldMk cId="1044734843" sldId="328"/>
            <ac:spMk id="13" creationId="{2F09AEFE-830F-EC1C-8CE4-39F8CB071CCA}"/>
          </ac:spMkLst>
        </pc:spChg>
        <pc:picChg chg="del">
          <ac:chgData name="Ihor Aleksandrov" userId="c3051032-6b87-4db2-b257-777a0106fbd9" providerId="ADAL" clId="{A3EFBF31-7B9C-4D5A-89F5-DC51A0BFC201}" dt="2024-01-30T16:13:31.684" v="296" actId="478"/>
          <ac:picMkLst>
            <pc:docMk/>
            <pc:sldMk cId="1044734843" sldId="328"/>
            <ac:picMk id="4" creationId="{65996758-7109-1721-DE30-C0FF9CDF8A7D}"/>
          </ac:picMkLst>
        </pc:picChg>
      </pc:sldChg>
      <pc:sldChg chg="addSp delSp modSp add mod">
        <pc:chgData name="Ihor Aleksandrov" userId="c3051032-6b87-4db2-b257-777a0106fbd9" providerId="ADAL" clId="{A3EFBF31-7B9C-4D5A-89F5-DC51A0BFC201}" dt="2024-01-30T16:26:33.307" v="325" actId="1076"/>
        <pc:sldMkLst>
          <pc:docMk/>
          <pc:sldMk cId="2973520647" sldId="329"/>
        </pc:sldMkLst>
        <pc:spChg chg="mod">
          <ac:chgData name="Ihor Aleksandrov" userId="c3051032-6b87-4db2-b257-777a0106fbd9" providerId="ADAL" clId="{A3EFBF31-7B9C-4D5A-89F5-DC51A0BFC201}" dt="2024-01-30T16:26:05.473" v="318"/>
          <ac:spMkLst>
            <pc:docMk/>
            <pc:sldMk cId="2973520647" sldId="329"/>
            <ac:spMk id="2" creationId="{53C5D828-9666-E312-B574-9FE965A7D6BE}"/>
          </ac:spMkLst>
        </pc:spChg>
        <pc:spChg chg="add mod">
          <ac:chgData name="Ihor Aleksandrov" userId="c3051032-6b87-4db2-b257-777a0106fbd9" providerId="ADAL" clId="{A3EFBF31-7B9C-4D5A-89F5-DC51A0BFC201}" dt="2024-01-30T16:26:19.441" v="321" actId="1076"/>
          <ac:spMkLst>
            <pc:docMk/>
            <pc:sldMk cId="2973520647" sldId="329"/>
            <ac:spMk id="5" creationId="{C630CDED-98F2-6910-DC37-27B259166AB4}"/>
          </ac:spMkLst>
        </pc:spChg>
        <pc:spChg chg="add mod">
          <ac:chgData name="Ihor Aleksandrov" userId="c3051032-6b87-4db2-b257-777a0106fbd9" providerId="ADAL" clId="{A3EFBF31-7B9C-4D5A-89F5-DC51A0BFC201}" dt="2024-01-30T16:26:33.307" v="325" actId="1076"/>
          <ac:spMkLst>
            <pc:docMk/>
            <pc:sldMk cId="2973520647" sldId="329"/>
            <ac:spMk id="7" creationId="{313C5917-B41B-F8F5-6892-854C9D94E0EE}"/>
          </ac:spMkLst>
        </pc:spChg>
        <pc:spChg chg="del">
          <ac:chgData name="Ihor Aleksandrov" userId="c3051032-6b87-4db2-b257-777a0106fbd9" providerId="ADAL" clId="{A3EFBF31-7B9C-4D5A-89F5-DC51A0BFC201}" dt="2024-01-30T16:26:15.012" v="319" actId="478"/>
          <ac:spMkLst>
            <pc:docMk/>
            <pc:sldMk cId="2973520647" sldId="329"/>
            <ac:spMk id="11" creationId="{6A96FCA6-7CF6-C9E5-B918-603080529128}"/>
          </ac:spMkLst>
        </pc:spChg>
        <pc:spChg chg="del">
          <ac:chgData name="Ihor Aleksandrov" userId="c3051032-6b87-4db2-b257-777a0106fbd9" providerId="ADAL" clId="{A3EFBF31-7B9C-4D5A-89F5-DC51A0BFC201}" dt="2024-01-30T16:26:26.559" v="322" actId="478"/>
          <ac:spMkLst>
            <pc:docMk/>
            <pc:sldMk cId="2973520647" sldId="329"/>
            <ac:spMk id="13" creationId="{2F09AEFE-830F-EC1C-8CE4-39F8CB071CCA}"/>
          </ac:spMkLst>
        </pc:spChg>
      </pc:sldChg>
      <pc:sldChg chg="addSp delSp add del setBg delDesignElem">
        <pc:chgData name="Ihor Aleksandrov" userId="c3051032-6b87-4db2-b257-777a0106fbd9" providerId="ADAL" clId="{A3EFBF31-7B9C-4D5A-89F5-DC51A0BFC201}" dt="2024-01-30T16:25:54.107" v="317"/>
        <pc:sldMkLst>
          <pc:docMk/>
          <pc:sldMk cId="896274641" sldId="330"/>
        </pc:sldMkLst>
        <pc:spChg chg="add del">
          <ac:chgData name="Ihor Aleksandrov" userId="c3051032-6b87-4db2-b257-777a0106fbd9" providerId="ADAL" clId="{A3EFBF31-7B9C-4D5A-89F5-DC51A0BFC201}" dt="2024-01-30T16:25:54.107" v="317"/>
          <ac:spMkLst>
            <pc:docMk/>
            <pc:sldMk cId="896274641" sldId="330"/>
            <ac:spMk id="9" creationId="{D4771268-CB57-404A-9271-370EB28F6090}"/>
          </ac:spMkLst>
        </pc:spChg>
      </pc:sldChg>
      <pc:sldChg chg="addSp delSp modSp add mod">
        <pc:chgData name="Ihor Aleksandrov" userId="c3051032-6b87-4db2-b257-777a0106fbd9" providerId="ADAL" clId="{A3EFBF31-7B9C-4D5A-89F5-DC51A0BFC201}" dt="2024-01-30T16:27:57.977" v="342" actId="1076"/>
        <pc:sldMkLst>
          <pc:docMk/>
          <pc:sldMk cId="2159823676" sldId="330"/>
        </pc:sldMkLst>
        <pc:spChg chg="mod">
          <ac:chgData name="Ihor Aleksandrov" userId="c3051032-6b87-4db2-b257-777a0106fbd9" providerId="ADAL" clId="{A3EFBF31-7B9C-4D5A-89F5-DC51A0BFC201}" dt="2024-01-30T16:27:08.732" v="333" actId="20577"/>
          <ac:spMkLst>
            <pc:docMk/>
            <pc:sldMk cId="2159823676" sldId="330"/>
            <ac:spMk id="2" creationId="{53C5D828-9666-E312-B574-9FE965A7D6BE}"/>
          </ac:spMkLst>
        </pc:spChg>
        <pc:spChg chg="del">
          <ac:chgData name="Ihor Aleksandrov" userId="c3051032-6b87-4db2-b257-777a0106fbd9" providerId="ADAL" clId="{A3EFBF31-7B9C-4D5A-89F5-DC51A0BFC201}" dt="2024-01-30T16:27:19.203" v="334" actId="478"/>
          <ac:spMkLst>
            <pc:docMk/>
            <pc:sldMk cId="2159823676" sldId="330"/>
            <ac:spMk id="5" creationId="{C630CDED-98F2-6910-DC37-27B259166AB4}"/>
          </ac:spMkLst>
        </pc:spChg>
        <pc:spChg chg="add mod">
          <ac:chgData name="Ihor Aleksandrov" userId="c3051032-6b87-4db2-b257-777a0106fbd9" providerId="ADAL" clId="{A3EFBF31-7B9C-4D5A-89F5-DC51A0BFC201}" dt="2024-01-30T16:27:22.149" v="336" actId="1076"/>
          <ac:spMkLst>
            <pc:docMk/>
            <pc:sldMk cId="2159823676" sldId="330"/>
            <ac:spMk id="6" creationId="{32824210-6413-F033-564C-04DEA83F1C63}"/>
          </ac:spMkLst>
        </pc:spChg>
        <pc:spChg chg="mod">
          <ac:chgData name="Ihor Aleksandrov" userId="c3051032-6b87-4db2-b257-777a0106fbd9" providerId="ADAL" clId="{A3EFBF31-7B9C-4D5A-89F5-DC51A0BFC201}" dt="2024-01-30T16:27:37.074" v="337"/>
          <ac:spMkLst>
            <pc:docMk/>
            <pc:sldMk cId="2159823676" sldId="330"/>
            <ac:spMk id="7" creationId="{313C5917-B41B-F8F5-6892-854C9D94E0EE}"/>
          </ac:spMkLst>
        </pc:spChg>
        <pc:picChg chg="add mod">
          <ac:chgData name="Ihor Aleksandrov" userId="c3051032-6b87-4db2-b257-777a0106fbd9" providerId="ADAL" clId="{A3EFBF31-7B9C-4D5A-89F5-DC51A0BFC201}" dt="2024-01-30T16:27:57.977" v="342" actId="1076"/>
          <ac:picMkLst>
            <pc:docMk/>
            <pc:sldMk cId="2159823676" sldId="330"/>
            <ac:picMk id="10" creationId="{25F0309A-D3EA-86A4-EF49-AE7059D1DD8F}"/>
          </ac:picMkLst>
        </pc:picChg>
      </pc:sldChg>
      <pc:sldChg chg="addSp delSp modSp add mod setBg delDesignElem">
        <pc:chgData name="Ihor Aleksandrov" userId="c3051032-6b87-4db2-b257-777a0106fbd9" providerId="ADAL" clId="{A3EFBF31-7B9C-4D5A-89F5-DC51A0BFC201}" dt="2024-01-30T16:29:40.310" v="354" actId="1076"/>
        <pc:sldMkLst>
          <pc:docMk/>
          <pc:sldMk cId="3529826239" sldId="331"/>
        </pc:sldMkLst>
        <pc:spChg chg="mod">
          <ac:chgData name="Ihor Aleksandrov" userId="c3051032-6b87-4db2-b257-777a0106fbd9" providerId="ADAL" clId="{A3EFBF31-7B9C-4D5A-89F5-DC51A0BFC201}" dt="2024-01-30T16:29:05.227" v="345" actId="26606"/>
          <ac:spMkLst>
            <pc:docMk/>
            <pc:sldMk cId="3529826239" sldId="331"/>
            <ac:spMk id="2" creationId="{53C5D828-9666-E312-B574-9FE965A7D6BE}"/>
          </ac:spMkLst>
        </pc:spChg>
        <pc:spChg chg="mod ord">
          <ac:chgData name="Ihor Aleksandrov" userId="c3051032-6b87-4db2-b257-777a0106fbd9" providerId="ADAL" clId="{A3EFBF31-7B9C-4D5A-89F5-DC51A0BFC201}" dt="2024-01-30T16:29:05.227" v="345" actId="26606"/>
          <ac:spMkLst>
            <pc:docMk/>
            <pc:sldMk cId="3529826239" sldId="331"/>
            <ac:spMk id="3" creationId="{5AA19FA0-A765-8169-03F1-928E3EF7B595}"/>
          </ac:spMkLst>
        </pc:spChg>
        <pc:spChg chg="add mod">
          <ac:chgData name="Ihor Aleksandrov" userId="c3051032-6b87-4db2-b257-777a0106fbd9" providerId="ADAL" clId="{A3EFBF31-7B9C-4D5A-89F5-DC51A0BFC201}" dt="2024-01-30T16:29:23.918" v="350" actId="14100"/>
          <ac:spMkLst>
            <pc:docMk/>
            <pc:sldMk cId="3529826239" sldId="331"/>
            <ac:spMk id="6" creationId="{F1FD9710-929B-7785-D0F6-E0F5D12E1C25}"/>
          </ac:spMkLst>
        </pc:spChg>
        <pc:spChg chg="add mod">
          <ac:chgData name="Ihor Aleksandrov" userId="c3051032-6b87-4db2-b257-777a0106fbd9" providerId="ADAL" clId="{A3EFBF31-7B9C-4D5A-89F5-DC51A0BFC201}" dt="2024-01-30T16:29:40.310" v="354" actId="1076"/>
          <ac:spMkLst>
            <pc:docMk/>
            <pc:sldMk cId="3529826239" sldId="331"/>
            <ac:spMk id="8" creationId="{0CF22E0B-C198-4054-C404-31C49D355F7B}"/>
          </ac:spMkLst>
        </pc:spChg>
        <pc:spChg chg="add">
          <ac:chgData name="Ihor Aleksandrov" userId="c3051032-6b87-4db2-b257-777a0106fbd9" providerId="ADAL" clId="{A3EFBF31-7B9C-4D5A-89F5-DC51A0BFC201}" dt="2024-01-30T16:29:05.227" v="345" actId="26606"/>
          <ac:spMkLst>
            <pc:docMk/>
            <pc:sldMk cId="3529826239" sldId="331"/>
            <ac:spMk id="10" creationId="{D4771268-CB57-404A-9271-370EB28F6090}"/>
          </ac:spMkLst>
        </pc:spChg>
        <pc:spChg chg="del">
          <ac:chgData name="Ihor Aleksandrov" userId="c3051032-6b87-4db2-b257-777a0106fbd9" providerId="ADAL" clId="{A3EFBF31-7B9C-4D5A-89F5-DC51A0BFC201}" dt="2024-01-30T16:29:00.880" v="344"/>
          <ac:spMkLst>
            <pc:docMk/>
            <pc:sldMk cId="3529826239" sldId="331"/>
            <ac:spMk id="24" creationId="{D4771268-CB57-404A-9271-370EB28F6090}"/>
          </ac:spMkLst>
        </pc:spChg>
        <pc:picChg chg="mod">
          <ac:chgData name="Ihor Aleksandrov" userId="c3051032-6b87-4db2-b257-777a0106fbd9" providerId="ADAL" clId="{A3EFBF31-7B9C-4D5A-89F5-DC51A0BFC201}" dt="2024-01-30T16:29:10.018" v="347" actId="1076"/>
          <ac:picMkLst>
            <pc:docMk/>
            <pc:sldMk cId="3529826239" sldId="331"/>
            <ac:picMk id="5" creationId="{85C67907-10CD-C23C-2ED8-4A2A2A0118D1}"/>
          </ac:picMkLst>
        </pc:picChg>
      </pc:sldChg>
      <pc:sldChg chg="addSp delSp modSp add mod ord">
        <pc:chgData name="Ihor Aleksandrov" userId="c3051032-6b87-4db2-b257-777a0106fbd9" providerId="ADAL" clId="{A3EFBF31-7B9C-4D5A-89F5-DC51A0BFC201}" dt="2024-01-30T16:32:00.148" v="384" actId="1076"/>
        <pc:sldMkLst>
          <pc:docMk/>
          <pc:sldMk cId="3622082885" sldId="332"/>
        </pc:sldMkLst>
        <pc:spChg chg="mod">
          <ac:chgData name="Ihor Aleksandrov" userId="c3051032-6b87-4db2-b257-777a0106fbd9" providerId="ADAL" clId="{A3EFBF31-7B9C-4D5A-89F5-DC51A0BFC201}" dt="2024-01-30T16:31:10.303" v="376" actId="20577"/>
          <ac:spMkLst>
            <pc:docMk/>
            <pc:sldMk cId="3622082885" sldId="332"/>
            <ac:spMk id="2" creationId="{2C4A1DFF-3C45-F11D-E6A6-19C0306E5E2B}"/>
          </ac:spMkLst>
        </pc:spChg>
        <pc:spChg chg="del mod">
          <ac:chgData name="Ihor Aleksandrov" userId="c3051032-6b87-4db2-b257-777a0106fbd9" providerId="ADAL" clId="{A3EFBF31-7B9C-4D5A-89F5-DC51A0BFC201}" dt="2024-01-30T16:31:02.356" v="361" actId="478"/>
          <ac:spMkLst>
            <pc:docMk/>
            <pc:sldMk cId="3622082885" sldId="332"/>
            <ac:spMk id="5" creationId="{D1705C45-BE68-8DFA-0F2D-89508F8E6883}"/>
          </ac:spMkLst>
        </pc:spChg>
        <pc:spChg chg="add mod">
          <ac:chgData name="Ihor Aleksandrov" userId="c3051032-6b87-4db2-b257-777a0106fbd9" providerId="ADAL" clId="{A3EFBF31-7B9C-4D5A-89F5-DC51A0BFC201}" dt="2024-01-30T16:31:34.719" v="379" actId="14100"/>
          <ac:spMkLst>
            <pc:docMk/>
            <pc:sldMk cId="3622082885" sldId="332"/>
            <ac:spMk id="6" creationId="{9446BB32-88EB-9390-DEBA-8E9E9C8EDB66}"/>
          </ac:spMkLst>
        </pc:spChg>
        <pc:spChg chg="add mod">
          <ac:chgData name="Ihor Aleksandrov" userId="c3051032-6b87-4db2-b257-777a0106fbd9" providerId="ADAL" clId="{A3EFBF31-7B9C-4D5A-89F5-DC51A0BFC201}" dt="2024-01-30T16:32:00.148" v="384" actId="1076"/>
          <ac:spMkLst>
            <pc:docMk/>
            <pc:sldMk cId="3622082885" sldId="332"/>
            <ac:spMk id="8" creationId="{D80D4606-303C-A4FF-2CD0-9D8F25FD2956}"/>
          </ac:spMkLst>
        </pc:spChg>
      </pc:sldChg>
      <pc:sldChg chg="addSp delSp modSp add mod ord">
        <pc:chgData name="Ihor Aleksandrov" userId="c3051032-6b87-4db2-b257-777a0106fbd9" providerId="ADAL" clId="{A3EFBF31-7B9C-4D5A-89F5-DC51A0BFC201}" dt="2024-01-30T16:43:22.321" v="395" actId="1076"/>
        <pc:sldMkLst>
          <pc:docMk/>
          <pc:sldMk cId="425832475" sldId="333"/>
        </pc:sldMkLst>
        <pc:spChg chg="mod">
          <ac:chgData name="Ihor Aleksandrov" userId="c3051032-6b87-4db2-b257-777a0106fbd9" providerId="ADAL" clId="{A3EFBF31-7B9C-4D5A-89F5-DC51A0BFC201}" dt="2024-01-30T16:43:05.115" v="391" actId="20577"/>
          <ac:spMkLst>
            <pc:docMk/>
            <pc:sldMk cId="425832475" sldId="333"/>
            <ac:spMk id="2" creationId="{53C5D828-9666-E312-B574-9FE965A7D6BE}"/>
          </ac:spMkLst>
        </pc:spChg>
        <pc:spChg chg="add mod">
          <ac:chgData name="Ihor Aleksandrov" userId="c3051032-6b87-4db2-b257-777a0106fbd9" providerId="ADAL" clId="{A3EFBF31-7B9C-4D5A-89F5-DC51A0BFC201}" dt="2024-01-30T16:43:22.321" v="395" actId="1076"/>
          <ac:spMkLst>
            <pc:docMk/>
            <pc:sldMk cId="425832475" sldId="333"/>
            <ac:spMk id="5" creationId="{56541864-3346-1696-817B-BEEAB00B0FF3}"/>
          </ac:spMkLst>
        </pc:spChg>
        <pc:spChg chg="del mod">
          <ac:chgData name="Ihor Aleksandrov" userId="c3051032-6b87-4db2-b257-777a0106fbd9" providerId="ADAL" clId="{A3EFBF31-7B9C-4D5A-89F5-DC51A0BFC201}" dt="2024-01-30T16:43:11.077" v="393" actId="478"/>
          <ac:spMkLst>
            <pc:docMk/>
            <pc:sldMk cId="425832475" sldId="333"/>
            <ac:spMk id="6" creationId="{441F66BD-B60E-22C3-02E6-7EE4D7DC36E9}"/>
          </ac:spMkLst>
        </pc:spChg>
      </pc:sldChg>
      <pc:sldChg chg="delSp modSp add mod">
        <pc:chgData name="Ihor Aleksandrov" userId="c3051032-6b87-4db2-b257-777a0106fbd9" providerId="ADAL" clId="{A3EFBF31-7B9C-4D5A-89F5-DC51A0BFC201}" dt="2024-01-30T16:49:15.535" v="398" actId="478"/>
        <pc:sldMkLst>
          <pc:docMk/>
          <pc:sldMk cId="672488779" sldId="334"/>
        </pc:sldMkLst>
        <pc:spChg chg="mod">
          <ac:chgData name="Ihor Aleksandrov" userId="c3051032-6b87-4db2-b257-777a0106fbd9" providerId="ADAL" clId="{A3EFBF31-7B9C-4D5A-89F5-DC51A0BFC201}" dt="2024-01-30T16:47:33.077" v="397"/>
          <ac:spMkLst>
            <pc:docMk/>
            <pc:sldMk cId="672488779" sldId="334"/>
            <ac:spMk id="2" creationId="{53C5D828-9666-E312-B574-9FE965A7D6BE}"/>
          </ac:spMkLst>
        </pc:spChg>
        <pc:spChg chg="del">
          <ac:chgData name="Ihor Aleksandrov" userId="c3051032-6b87-4db2-b257-777a0106fbd9" providerId="ADAL" clId="{A3EFBF31-7B9C-4D5A-89F5-DC51A0BFC201}" dt="2024-01-30T16:49:15.535" v="398" actId="478"/>
          <ac:spMkLst>
            <pc:docMk/>
            <pc:sldMk cId="672488779" sldId="334"/>
            <ac:spMk id="5" creationId="{56541864-3346-1696-817B-BEEAB00B0FF3}"/>
          </ac:spMkLst>
        </pc:spChg>
      </pc:sldChg>
      <pc:sldChg chg="addSp delSp modSp add mod setBg delDesignElem">
        <pc:chgData name="Ihor Aleksandrov" userId="c3051032-6b87-4db2-b257-777a0106fbd9" providerId="ADAL" clId="{A3EFBF31-7B9C-4D5A-89F5-DC51A0BFC201}" dt="2024-01-30T16:51:39.747" v="409" actId="1076"/>
        <pc:sldMkLst>
          <pc:docMk/>
          <pc:sldMk cId="4118740463" sldId="335"/>
        </pc:sldMkLst>
        <pc:spChg chg="mod">
          <ac:chgData name="Ihor Aleksandrov" userId="c3051032-6b87-4db2-b257-777a0106fbd9" providerId="ADAL" clId="{A3EFBF31-7B9C-4D5A-89F5-DC51A0BFC201}" dt="2024-01-30T16:51:06.633" v="401" actId="26606"/>
          <ac:spMkLst>
            <pc:docMk/>
            <pc:sldMk cId="4118740463" sldId="335"/>
            <ac:spMk id="2" creationId="{53C5D828-9666-E312-B574-9FE965A7D6BE}"/>
          </ac:spMkLst>
        </pc:spChg>
        <pc:spChg chg="mod ord">
          <ac:chgData name="Ihor Aleksandrov" userId="c3051032-6b87-4db2-b257-777a0106fbd9" providerId="ADAL" clId="{A3EFBF31-7B9C-4D5A-89F5-DC51A0BFC201}" dt="2024-01-30T16:51:06.633" v="401" actId="26606"/>
          <ac:spMkLst>
            <pc:docMk/>
            <pc:sldMk cId="4118740463" sldId="335"/>
            <ac:spMk id="3" creationId="{5AA19FA0-A765-8169-03F1-928E3EF7B595}"/>
          </ac:spMkLst>
        </pc:spChg>
        <pc:spChg chg="add mod">
          <ac:chgData name="Ihor Aleksandrov" userId="c3051032-6b87-4db2-b257-777a0106fbd9" providerId="ADAL" clId="{A3EFBF31-7B9C-4D5A-89F5-DC51A0BFC201}" dt="2024-01-30T16:51:22.530" v="405" actId="1076"/>
          <ac:spMkLst>
            <pc:docMk/>
            <pc:sldMk cId="4118740463" sldId="335"/>
            <ac:spMk id="6" creationId="{1C87B4A5-B6F9-925D-2E61-F17B8515EDB6}"/>
          </ac:spMkLst>
        </pc:spChg>
        <pc:spChg chg="add mod">
          <ac:chgData name="Ihor Aleksandrov" userId="c3051032-6b87-4db2-b257-777a0106fbd9" providerId="ADAL" clId="{A3EFBF31-7B9C-4D5A-89F5-DC51A0BFC201}" dt="2024-01-30T16:51:39.747" v="409" actId="1076"/>
          <ac:spMkLst>
            <pc:docMk/>
            <pc:sldMk cId="4118740463" sldId="335"/>
            <ac:spMk id="8" creationId="{2C1EB47E-EE6C-4138-1730-2A3394B59E2D}"/>
          </ac:spMkLst>
        </pc:spChg>
        <pc:spChg chg="add">
          <ac:chgData name="Ihor Aleksandrov" userId="c3051032-6b87-4db2-b257-777a0106fbd9" providerId="ADAL" clId="{A3EFBF31-7B9C-4D5A-89F5-DC51A0BFC201}" dt="2024-01-30T16:51:06.633" v="401" actId="26606"/>
          <ac:spMkLst>
            <pc:docMk/>
            <pc:sldMk cId="4118740463" sldId="335"/>
            <ac:spMk id="9" creationId="{D4771268-CB57-404A-9271-370EB28F6090}"/>
          </ac:spMkLst>
        </pc:spChg>
        <pc:spChg chg="del">
          <ac:chgData name="Ihor Aleksandrov" userId="c3051032-6b87-4db2-b257-777a0106fbd9" providerId="ADAL" clId="{A3EFBF31-7B9C-4D5A-89F5-DC51A0BFC201}" dt="2024-01-30T16:51:03.224" v="400"/>
          <ac:spMkLst>
            <pc:docMk/>
            <pc:sldMk cId="4118740463" sldId="335"/>
            <ac:spMk id="24" creationId="{D4771268-CB57-404A-9271-370EB28F6090}"/>
          </ac:spMkLst>
        </pc:spChg>
        <pc:picChg chg="mod">
          <ac:chgData name="Ihor Aleksandrov" userId="c3051032-6b87-4db2-b257-777a0106fbd9" providerId="ADAL" clId="{A3EFBF31-7B9C-4D5A-89F5-DC51A0BFC201}" dt="2024-01-30T16:51:12.169" v="403" actId="1076"/>
          <ac:picMkLst>
            <pc:docMk/>
            <pc:sldMk cId="4118740463" sldId="335"/>
            <ac:picMk id="4" creationId="{A91F707B-939A-F8D1-6735-D94299CB63A1}"/>
          </ac:picMkLst>
        </pc:picChg>
      </pc:sldChg>
      <pc:sldChg chg="addSp delSp add del setBg delDesignElem">
        <pc:chgData name="Ihor Aleksandrov" userId="c3051032-6b87-4db2-b257-777a0106fbd9" providerId="ADAL" clId="{A3EFBF31-7B9C-4D5A-89F5-DC51A0BFC201}" dt="2024-01-30T16:58:05.137" v="412"/>
        <pc:sldMkLst>
          <pc:docMk/>
          <pc:sldMk cId="246431689" sldId="336"/>
        </pc:sldMkLst>
        <pc:spChg chg="add del">
          <ac:chgData name="Ihor Aleksandrov" userId="c3051032-6b87-4db2-b257-777a0106fbd9" providerId="ADAL" clId="{A3EFBF31-7B9C-4D5A-89F5-DC51A0BFC201}" dt="2024-01-30T16:58:05.137" v="412"/>
          <ac:spMkLst>
            <pc:docMk/>
            <pc:sldMk cId="246431689" sldId="336"/>
            <ac:spMk id="24" creationId="{D4771268-CB57-404A-9271-370EB28F6090}"/>
          </ac:spMkLst>
        </pc:spChg>
      </pc:sldChg>
      <pc:sldChg chg="addSp delSp modSp add mod">
        <pc:chgData name="Ihor Aleksandrov" userId="c3051032-6b87-4db2-b257-777a0106fbd9" providerId="ADAL" clId="{A3EFBF31-7B9C-4D5A-89F5-DC51A0BFC201}" dt="2024-01-30T16:59:03.228" v="429" actId="14100"/>
        <pc:sldMkLst>
          <pc:docMk/>
          <pc:sldMk cId="4057990109" sldId="336"/>
        </pc:sldMkLst>
        <pc:spChg chg="mod">
          <ac:chgData name="Ihor Aleksandrov" userId="c3051032-6b87-4db2-b257-777a0106fbd9" providerId="ADAL" clId="{A3EFBF31-7B9C-4D5A-89F5-DC51A0BFC201}" dt="2024-01-30T16:58:40.382" v="423"/>
          <ac:spMkLst>
            <pc:docMk/>
            <pc:sldMk cId="4057990109" sldId="336"/>
            <ac:spMk id="2" creationId="{53C5D828-9666-E312-B574-9FE965A7D6BE}"/>
          </ac:spMkLst>
        </pc:spChg>
        <pc:spChg chg="del">
          <ac:chgData name="Ihor Aleksandrov" userId="c3051032-6b87-4db2-b257-777a0106fbd9" providerId="ADAL" clId="{A3EFBF31-7B9C-4D5A-89F5-DC51A0BFC201}" dt="2024-01-30T16:58:27.438" v="418" actId="478"/>
          <ac:spMkLst>
            <pc:docMk/>
            <pc:sldMk cId="4057990109" sldId="336"/>
            <ac:spMk id="6" creationId="{1C87B4A5-B6F9-925D-2E61-F17B8515EDB6}"/>
          </ac:spMkLst>
        </pc:spChg>
        <pc:spChg chg="add mod">
          <ac:chgData name="Ihor Aleksandrov" userId="c3051032-6b87-4db2-b257-777a0106fbd9" providerId="ADAL" clId="{A3EFBF31-7B9C-4D5A-89F5-DC51A0BFC201}" dt="2024-01-30T16:58:48.193" v="425" actId="1076"/>
          <ac:spMkLst>
            <pc:docMk/>
            <pc:sldMk cId="4057990109" sldId="336"/>
            <ac:spMk id="7" creationId="{B8E58B54-E643-3336-CDC4-A483A1B31172}"/>
          </ac:spMkLst>
        </pc:spChg>
        <pc:spChg chg="del">
          <ac:chgData name="Ihor Aleksandrov" userId="c3051032-6b87-4db2-b257-777a0106fbd9" providerId="ADAL" clId="{A3EFBF31-7B9C-4D5A-89F5-DC51A0BFC201}" dt="2024-01-30T16:58:28.880" v="419" actId="478"/>
          <ac:spMkLst>
            <pc:docMk/>
            <pc:sldMk cId="4057990109" sldId="336"/>
            <ac:spMk id="8" creationId="{2C1EB47E-EE6C-4138-1730-2A3394B59E2D}"/>
          </ac:spMkLst>
        </pc:spChg>
        <pc:spChg chg="add mod">
          <ac:chgData name="Ihor Aleksandrov" userId="c3051032-6b87-4db2-b257-777a0106fbd9" providerId="ADAL" clId="{A3EFBF31-7B9C-4D5A-89F5-DC51A0BFC201}" dt="2024-01-30T16:59:03.228" v="429" actId="14100"/>
          <ac:spMkLst>
            <pc:docMk/>
            <pc:sldMk cId="4057990109" sldId="336"/>
            <ac:spMk id="11" creationId="{52C8C12C-ABEB-D15B-CC92-96493023A197}"/>
          </ac:spMkLst>
        </pc:spChg>
        <pc:picChg chg="del">
          <ac:chgData name="Ihor Aleksandrov" userId="c3051032-6b87-4db2-b257-777a0106fbd9" providerId="ADAL" clId="{A3EFBF31-7B9C-4D5A-89F5-DC51A0BFC201}" dt="2024-01-30T16:58:24.913" v="417" actId="478"/>
          <ac:picMkLst>
            <pc:docMk/>
            <pc:sldMk cId="4057990109" sldId="336"/>
            <ac:picMk id="4" creationId="{A91F707B-939A-F8D1-6735-D94299CB63A1}"/>
          </ac:picMkLst>
        </pc:picChg>
      </pc:sldChg>
      <pc:sldChg chg="addSp delSp add del setBg delDesignElem">
        <pc:chgData name="Ihor Aleksandrov" userId="c3051032-6b87-4db2-b257-777a0106fbd9" providerId="ADAL" clId="{A3EFBF31-7B9C-4D5A-89F5-DC51A0BFC201}" dt="2024-01-30T16:58:19.104" v="415"/>
        <pc:sldMkLst>
          <pc:docMk/>
          <pc:sldMk cId="4245183923" sldId="336"/>
        </pc:sldMkLst>
        <pc:spChg chg="add del">
          <ac:chgData name="Ihor Aleksandrov" userId="c3051032-6b87-4db2-b257-777a0106fbd9" providerId="ADAL" clId="{A3EFBF31-7B9C-4D5A-89F5-DC51A0BFC201}" dt="2024-01-30T16:58:19.104" v="415"/>
          <ac:spMkLst>
            <pc:docMk/>
            <pc:sldMk cId="4245183923" sldId="336"/>
            <ac:spMk id="9" creationId="{D4771268-CB57-404A-9271-370EB28F6090}"/>
          </ac:spMkLst>
        </pc:spChg>
      </pc:sldChg>
      <pc:sldChg chg="addSp delSp add del setBg delDesignElem">
        <pc:chgData name="Ihor Aleksandrov" userId="c3051032-6b87-4db2-b257-777a0106fbd9" providerId="ADAL" clId="{A3EFBF31-7B9C-4D5A-89F5-DC51A0BFC201}" dt="2024-01-30T16:58:32.732" v="422"/>
        <pc:sldMkLst>
          <pc:docMk/>
          <pc:sldMk cId="951385429" sldId="337"/>
        </pc:sldMkLst>
        <pc:spChg chg="add del">
          <ac:chgData name="Ihor Aleksandrov" userId="c3051032-6b87-4db2-b257-777a0106fbd9" providerId="ADAL" clId="{A3EFBF31-7B9C-4D5A-89F5-DC51A0BFC201}" dt="2024-01-30T16:58:32.732" v="422"/>
          <ac:spMkLst>
            <pc:docMk/>
            <pc:sldMk cId="951385429" sldId="337"/>
            <ac:spMk id="9" creationId="{D4771268-CB57-404A-9271-370EB28F6090}"/>
          </ac:spMkLst>
        </pc:spChg>
      </pc:sldChg>
      <pc:sldChg chg="addSp delSp modSp add mod">
        <pc:chgData name="Ihor Aleksandrov" userId="c3051032-6b87-4db2-b257-777a0106fbd9" providerId="ADAL" clId="{A3EFBF31-7B9C-4D5A-89F5-DC51A0BFC201}" dt="2024-01-30T17:00:50.990" v="441" actId="1076"/>
        <pc:sldMkLst>
          <pc:docMk/>
          <pc:sldMk cId="3040223107" sldId="337"/>
        </pc:sldMkLst>
        <pc:spChg chg="mod">
          <ac:chgData name="Ihor Aleksandrov" userId="c3051032-6b87-4db2-b257-777a0106fbd9" providerId="ADAL" clId="{A3EFBF31-7B9C-4D5A-89F5-DC51A0BFC201}" dt="2024-01-30T17:00:20.484" v="435" actId="27636"/>
          <ac:spMkLst>
            <pc:docMk/>
            <pc:sldMk cId="3040223107" sldId="337"/>
            <ac:spMk id="2" creationId="{53C5D828-9666-E312-B574-9FE965A7D6BE}"/>
          </ac:spMkLst>
        </pc:spChg>
        <pc:spChg chg="add mod">
          <ac:chgData name="Ihor Aleksandrov" userId="c3051032-6b87-4db2-b257-777a0106fbd9" providerId="ADAL" clId="{A3EFBF31-7B9C-4D5A-89F5-DC51A0BFC201}" dt="2024-01-30T17:00:35.902" v="437" actId="1076"/>
          <ac:spMkLst>
            <pc:docMk/>
            <pc:sldMk cId="3040223107" sldId="337"/>
            <ac:spMk id="5" creationId="{33597F75-C7E9-EB39-45C7-0BBD5649CD90}"/>
          </ac:spMkLst>
        </pc:spChg>
        <pc:spChg chg="del">
          <ac:chgData name="Ihor Aleksandrov" userId="c3051032-6b87-4db2-b257-777a0106fbd9" providerId="ADAL" clId="{A3EFBF31-7B9C-4D5A-89F5-DC51A0BFC201}" dt="2024-01-30T17:00:08.887" v="431" actId="478"/>
          <ac:spMkLst>
            <pc:docMk/>
            <pc:sldMk cId="3040223107" sldId="337"/>
            <ac:spMk id="7" creationId="{B8E58B54-E643-3336-CDC4-A483A1B31172}"/>
          </ac:spMkLst>
        </pc:spChg>
        <pc:spChg chg="add mod">
          <ac:chgData name="Ihor Aleksandrov" userId="c3051032-6b87-4db2-b257-777a0106fbd9" providerId="ADAL" clId="{A3EFBF31-7B9C-4D5A-89F5-DC51A0BFC201}" dt="2024-01-30T17:00:50.990" v="441" actId="1076"/>
          <ac:spMkLst>
            <pc:docMk/>
            <pc:sldMk cId="3040223107" sldId="337"/>
            <ac:spMk id="8" creationId="{47E2BEA7-BC4B-5ED9-06E5-48C28E02E92E}"/>
          </ac:spMkLst>
        </pc:spChg>
        <pc:spChg chg="del mod">
          <ac:chgData name="Ihor Aleksandrov" userId="c3051032-6b87-4db2-b257-777a0106fbd9" providerId="ADAL" clId="{A3EFBF31-7B9C-4D5A-89F5-DC51A0BFC201}" dt="2024-01-30T17:00:13.218" v="433" actId="478"/>
          <ac:spMkLst>
            <pc:docMk/>
            <pc:sldMk cId="3040223107" sldId="337"/>
            <ac:spMk id="11" creationId="{52C8C12C-ABEB-D15B-CC92-96493023A197}"/>
          </ac:spMkLst>
        </pc:spChg>
      </pc:sldChg>
      <pc:sldChg chg="addSp delSp modSp add mod setBg delDesignElem">
        <pc:chgData name="Ihor Aleksandrov" userId="c3051032-6b87-4db2-b257-777a0106fbd9" providerId="ADAL" clId="{A3EFBF31-7B9C-4D5A-89F5-DC51A0BFC201}" dt="2024-01-30T17:02:55.828" v="451" actId="1076"/>
        <pc:sldMkLst>
          <pc:docMk/>
          <pc:sldMk cId="4103443897" sldId="338"/>
        </pc:sldMkLst>
        <pc:spChg chg="mod">
          <ac:chgData name="Ihor Aleksandrov" userId="c3051032-6b87-4db2-b257-777a0106fbd9" providerId="ADAL" clId="{A3EFBF31-7B9C-4D5A-89F5-DC51A0BFC201}" dt="2024-01-30T17:02:19.005" v="444" actId="26606"/>
          <ac:spMkLst>
            <pc:docMk/>
            <pc:sldMk cId="4103443897" sldId="338"/>
            <ac:spMk id="2" creationId="{53C5D828-9666-E312-B574-9FE965A7D6BE}"/>
          </ac:spMkLst>
        </pc:spChg>
        <pc:spChg chg="mod ord">
          <ac:chgData name="Ihor Aleksandrov" userId="c3051032-6b87-4db2-b257-777a0106fbd9" providerId="ADAL" clId="{A3EFBF31-7B9C-4D5A-89F5-DC51A0BFC201}" dt="2024-01-30T17:02:19.005" v="444" actId="26606"/>
          <ac:spMkLst>
            <pc:docMk/>
            <pc:sldMk cId="4103443897" sldId="338"/>
            <ac:spMk id="3" creationId="{5AA19FA0-A765-8169-03F1-928E3EF7B595}"/>
          </ac:spMkLst>
        </pc:spChg>
        <pc:spChg chg="add mod">
          <ac:chgData name="Ihor Aleksandrov" userId="c3051032-6b87-4db2-b257-777a0106fbd9" providerId="ADAL" clId="{A3EFBF31-7B9C-4D5A-89F5-DC51A0BFC201}" dt="2024-01-30T17:02:42.891" v="448" actId="1076"/>
          <ac:spMkLst>
            <pc:docMk/>
            <pc:sldMk cId="4103443897" sldId="338"/>
            <ac:spMk id="6" creationId="{C8759947-2535-A50E-C6DF-79B29DA36D32}"/>
          </ac:spMkLst>
        </pc:spChg>
        <pc:spChg chg="add mod">
          <ac:chgData name="Ihor Aleksandrov" userId="c3051032-6b87-4db2-b257-777a0106fbd9" providerId="ADAL" clId="{A3EFBF31-7B9C-4D5A-89F5-DC51A0BFC201}" dt="2024-01-30T17:02:55.828" v="451" actId="1076"/>
          <ac:spMkLst>
            <pc:docMk/>
            <pc:sldMk cId="4103443897" sldId="338"/>
            <ac:spMk id="8" creationId="{F292E385-DB42-6361-7AA5-709A361F226F}"/>
          </ac:spMkLst>
        </pc:spChg>
        <pc:spChg chg="add">
          <ac:chgData name="Ihor Aleksandrov" userId="c3051032-6b87-4db2-b257-777a0106fbd9" providerId="ADAL" clId="{A3EFBF31-7B9C-4D5A-89F5-DC51A0BFC201}" dt="2024-01-30T17:02:19.005" v="444" actId="26606"/>
          <ac:spMkLst>
            <pc:docMk/>
            <pc:sldMk cId="4103443897" sldId="338"/>
            <ac:spMk id="9" creationId="{D4771268-CB57-404A-9271-370EB28F6090}"/>
          </ac:spMkLst>
        </pc:spChg>
        <pc:spChg chg="del">
          <ac:chgData name="Ihor Aleksandrov" userId="c3051032-6b87-4db2-b257-777a0106fbd9" providerId="ADAL" clId="{A3EFBF31-7B9C-4D5A-89F5-DC51A0BFC201}" dt="2024-01-30T17:02:16.059" v="443"/>
          <ac:spMkLst>
            <pc:docMk/>
            <pc:sldMk cId="4103443897" sldId="338"/>
            <ac:spMk id="24" creationId="{D4771268-CB57-404A-9271-370EB28F6090}"/>
          </ac:spMkLst>
        </pc:spChg>
        <pc:picChg chg="mod">
          <ac:chgData name="Ihor Aleksandrov" userId="c3051032-6b87-4db2-b257-777a0106fbd9" providerId="ADAL" clId="{A3EFBF31-7B9C-4D5A-89F5-DC51A0BFC201}" dt="2024-01-30T17:02:26.353" v="446" actId="1076"/>
          <ac:picMkLst>
            <pc:docMk/>
            <pc:sldMk cId="4103443897" sldId="338"/>
            <ac:picMk id="4" creationId="{434808D8-9B40-EE3F-5B67-B5C4ECE37F68}"/>
          </ac:picMkLst>
        </pc:picChg>
      </pc:sldChg>
      <pc:sldChg chg="addSp delSp modSp add mod setBg delDesignElem">
        <pc:chgData name="Ihor Aleksandrov" userId="c3051032-6b87-4db2-b257-777a0106fbd9" providerId="ADAL" clId="{A3EFBF31-7B9C-4D5A-89F5-DC51A0BFC201}" dt="2024-01-30T17:04:50.627" v="463" actId="1076"/>
        <pc:sldMkLst>
          <pc:docMk/>
          <pc:sldMk cId="3743280714" sldId="339"/>
        </pc:sldMkLst>
        <pc:spChg chg="mod">
          <ac:chgData name="Ihor Aleksandrov" userId="c3051032-6b87-4db2-b257-777a0106fbd9" providerId="ADAL" clId="{A3EFBF31-7B9C-4D5A-89F5-DC51A0BFC201}" dt="2024-01-30T17:04:00.765" v="454" actId="26606"/>
          <ac:spMkLst>
            <pc:docMk/>
            <pc:sldMk cId="3743280714" sldId="339"/>
            <ac:spMk id="2" creationId="{53C5D828-9666-E312-B574-9FE965A7D6BE}"/>
          </ac:spMkLst>
        </pc:spChg>
        <pc:spChg chg="mod ord">
          <ac:chgData name="Ihor Aleksandrov" userId="c3051032-6b87-4db2-b257-777a0106fbd9" providerId="ADAL" clId="{A3EFBF31-7B9C-4D5A-89F5-DC51A0BFC201}" dt="2024-01-30T17:04:00.765" v="454" actId="26606"/>
          <ac:spMkLst>
            <pc:docMk/>
            <pc:sldMk cId="3743280714" sldId="339"/>
            <ac:spMk id="3" creationId="{5AA19FA0-A765-8169-03F1-928E3EF7B595}"/>
          </ac:spMkLst>
        </pc:spChg>
        <pc:spChg chg="add mod">
          <ac:chgData name="Ihor Aleksandrov" userId="c3051032-6b87-4db2-b257-777a0106fbd9" providerId="ADAL" clId="{A3EFBF31-7B9C-4D5A-89F5-DC51A0BFC201}" dt="2024-01-30T17:04:37.523" v="460" actId="255"/>
          <ac:spMkLst>
            <pc:docMk/>
            <pc:sldMk cId="3743280714" sldId="339"/>
            <ac:spMk id="6" creationId="{ED429267-F412-EA48-A37D-66E3A626D366}"/>
          </ac:spMkLst>
        </pc:spChg>
        <pc:spChg chg="add mod">
          <ac:chgData name="Ihor Aleksandrov" userId="c3051032-6b87-4db2-b257-777a0106fbd9" providerId="ADAL" clId="{A3EFBF31-7B9C-4D5A-89F5-DC51A0BFC201}" dt="2024-01-30T17:04:50.627" v="463" actId="1076"/>
          <ac:spMkLst>
            <pc:docMk/>
            <pc:sldMk cId="3743280714" sldId="339"/>
            <ac:spMk id="8" creationId="{A172E53A-21D7-92EC-40FA-94193D2C3940}"/>
          </ac:spMkLst>
        </pc:spChg>
        <pc:spChg chg="add">
          <ac:chgData name="Ihor Aleksandrov" userId="c3051032-6b87-4db2-b257-777a0106fbd9" providerId="ADAL" clId="{A3EFBF31-7B9C-4D5A-89F5-DC51A0BFC201}" dt="2024-01-30T17:04:00.765" v="454" actId="26606"/>
          <ac:spMkLst>
            <pc:docMk/>
            <pc:sldMk cId="3743280714" sldId="339"/>
            <ac:spMk id="10" creationId="{D4771268-CB57-404A-9271-370EB28F6090}"/>
          </ac:spMkLst>
        </pc:spChg>
        <pc:spChg chg="del">
          <ac:chgData name="Ihor Aleksandrov" userId="c3051032-6b87-4db2-b257-777a0106fbd9" providerId="ADAL" clId="{A3EFBF31-7B9C-4D5A-89F5-DC51A0BFC201}" dt="2024-01-30T17:03:57.775" v="453"/>
          <ac:spMkLst>
            <pc:docMk/>
            <pc:sldMk cId="3743280714" sldId="339"/>
            <ac:spMk id="24" creationId="{D4771268-CB57-404A-9271-370EB28F6090}"/>
          </ac:spMkLst>
        </pc:spChg>
        <pc:picChg chg="mod">
          <ac:chgData name="Ihor Aleksandrov" userId="c3051032-6b87-4db2-b257-777a0106fbd9" providerId="ADAL" clId="{A3EFBF31-7B9C-4D5A-89F5-DC51A0BFC201}" dt="2024-01-30T17:04:05.434" v="456" actId="1076"/>
          <ac:picMkLst>
            <pc:docMk/>
            <pc:sldMk cId="3743280714" sldId="339"/>
            <ac:picMk id="5" creationId="{59EC6999-954D-E7E0-8D23-E784949428CB}"/>
          </ac:picMkLst>
        </pc:picChg>
      </pc:sldChg>
      <pc:sldChg chg="addSp delSp modSp add mod setBg delDesignElem">
        <pc:chgData name="Ihor Aleksandrov" userId="c3051032-6b87-4db2-b257-777a0106fbd9" providerId="ADAL" clId="{A3EFBF31-7B9C-4D5A-89F5-DC51A0BFC201}" dt="2024-01-30T17:06:59.644" v="474" actId="14100"/>
        <pc:sldMkLst>
          <pc:docMk/>
          <pc:sldMk cId="3674171182" sldId="340"/>
        </pc:sldMkLst>
        <pc:spChg chg="mod">
          <ac:chgData name="Ihor Aleksandrov" userId="c3051032-6b87-4db2-b257-777a0106fbd9" providerId="ADAL" clId="{A3EFBF31-7B9C-4D5A-89F5-DC51A0BFC201}" dt="2024-01-30T17:06:26.689" v="466" actId="26606"/>
          <ac:spMkLst>
            <pc:docMk/>
            <pc:sldMk cId="3674171182" sldId="340"/>
            <ac:spMk id="2" creationId="{53C5D828-9666-E312-B574-9FE965A7D6BE}"/>
          </ac:spMkLst>
        </pc:spChg>
        <pc:spChg chg="mod ord">
          <ac:chgData name="Ihor Aleksandrov" userId="c3051032-6b87-4db2-b257-777a0106fbd9" providerId="ADAL" clId="{A3EFBF31-7B9C-4D5A-89F5-DC51A0BFC201}" dt="2024-01-30T17:06:26.689" v="466" actId="26606"/>
          <ac:spMkLst>
            <pc:docMk/>
            <pc:sldMk cId="3674171182" sldId="340"/>
            <ac:spMk id="3" creationId="{5AA19FA0-A765-8169-03F1-928E3EF7B595}"/>
          </ac:spMkLst>
        </pc:spChg>
        <pc:spChg chg="add mod">
          <ac:chgData name="Ihor Aleksandrov" userId="c3051032-6b87-4db2-b257-777a0106fbd9" providerId="ADAL" clId="{A3EFBF31-7B9C-4D5A-89F5-DC51A0BFC201}" dt="2024-01-30T17:06:42.322" v="470" actId="1076"/>
          <ac:spMkLst>
            <pc:docMk/>
            <pc:sldMk cId="3674171182" sldId="340"/>
            <ac:spMk id="6" creationId="{DB6CB795-7346-F9A6-DFE0-FF33ACCFD630}"/>
          </ac:spMkLst>
        </pc:spChg>
        <pc:spChg chg="add mod">
          <ac:chgData name="Ihor Aleksandrov" userId="c3051032-6b87-4db2-b257-777a0106fbd9" providerId="ADAL" clId="{A3EFBF31-7B9C-4D5A-89F5-DC51A0BFC201}" dt="2024-01-30T17:06:59.644" v="474" actId="14100"/>
          <ac:spMkLst>
            <pc:docMk/>
            <pc:sldMk cId="3674171182" sldId="340"/>
            <ac:spMk id="8" creationId="{05B6F4ED-F618-2234-26E6-B41FC5967CC3}"/>
          </ac:spMkLst>
        </pc:spChg>
        <pc:spChg chg="add">
          <ac:chgData name="Ihor Aleksandrov" userId="c3051032-6b87-4db2-b257-777a0106fbd9" providerId="ADAL" clId="{A3EFBF31-7B9C-4D5A-89F5-DC51A0BFC201}" dt="2024-01-30T17:06:26.689" v="466" actId="26606"/>
          <ac:spMkLst>
            <pc:docMk/>
            <pc:sldMk cId="3674171182" sldId="340"/>
            <ac:spMk id="9" creationId="{D4771268-CB57-404A-9271-370EB28F6090}"/>
          </ac:spMkLst>
        </pc:spChg>
        <pc:spChg chg="del">
          <ac:chgData name="Ihor Aleksandrov" userId="c3051032-6b87-4db2-b257-777a0106fbd9" providerId="ADAL" clId="{A3EFBF31-7B9C-4D5A-89F5-DC51A0BFC201}" dt="2024-01-30T17:06:23.397" v="465"/>
          <ac:spMkLst>
            <pc:docMk/>
            <pc:sldMk cId="3674171182" sldId="340"/>
            <ac:spMk id="24" creationId="{D4771268-CB57-404A-9271-370EB28F6090}"/>
          </ac:spMkLst>
        </pc:spChg>
        <pc:picChg chg="mod">
          <ac:chgData name="Ihor Aleksandrov" userId="c3051032-6b87-4db2-b257-777a0106fbd9" providerId="ADAL" clId="{A3EFBF31-7B9C-4D5A-89F5-DC51A0BFC201}" dt="2024-01-30T17:06:32.009" v="468" actId="1076"/>
          <ac:picMkLst>
            <pc:docMk/>
            <pc:sldMk cId="3674171182" sldId="340"/>
            <ac:picMk id="4" creationId="{2F1F014F-1E04-C6CB-13FB-8D68B70132ED}"/>
          </ac:picMkLst>
        </pc:picChg>
      </pc:sldChg>
      <pc:sldChg chg="addSp delSp modSp add mod setBg delDesignElem">
        <pc:chgData name="Ihor Aleksandrov" userId="c3051032-6b87-4db2-b257-777a0106fbd9" providerId="ADAL" clId="{A3EFBF31-7B9C-4D5A-89F5-DC51A0BFC201}" dt="2024-01-31T08:03:00.170" v="484" actId="1076"/>
        <pc:sldMkLst>
          <pc:docMk/>
          <pc:sldMk cId="1296882423" sldId="341"/>
        </pc:sldMkLst>
        <pc:spChg chg="mod">
          <ac:chgData name="Ihor Aleksandrov" userId="c3051032-6b87-4db2-b257-777a0106fbd9" providerId="ADAL" clId="{A3EFBF31-7B9C-4D5A-89F5-DC51A0BFC201}" dt="2024-01-31T08:02:17.699" v="477" actId="26606"/>
          <ac:spMkLst>
            <pc:docMk/>
            <pc:sldMk cId="1296882423" sldId="341"/>
            <ac:spMk id="2" creationId="{53C5D828-9666-E312-B574-9FE965A7D6BE}"/>
          </ac:spMkLst>
        </pc:spChg>
        <pc:spChg chg="mod ord">
          <ac:chgData name="Ihor Aleksandrov" userId="c3051032-6b87-4db2-b257-777a0106fbd9" providerId="ADAL" clId="{A3EFBF31-7B9C-4D5A-89F5-DC51A0BFC201}" dt="2024-01-31T08:02:17.699" v="477" actId="26606"/>
          <ac:spMkLst>
            <pc:docMk/>
            <pc:sldMk cId="1296882423" sldId="341"/>
            <ac:spMk id="3" creationId="{5AA19FA0-A765-8169-03F1-928E3EF7B595}"/>
          </ac:spMkLst>
        </pc:spChg>
        <pc:spChg chg="add mod">
          <ac:chgData name="Ihor Aleksandrov" userId="c3051032-6b87-4db2-b257-777a0106fbd9" providerId="ADAL" clId="{A3EFBF31-7B9C-4D5A-89F5-DC51A0BFC201}" dt="2024-01-31T08:02:41.589" v="481" actId="1076"/>
          <ac:spMkLst>
            <pc:docMk/>
            <pc:sldMk cId="1296882423" sldId="341"/>
            <ac:spMk id="5" creationId="{A7D9D10D-351F-C014-5050-FEAE93344DE8}"/>
          </ac:spMkLst>
        </pc:spChg>
        <pc:spChg chg="add mod">
          <ac:chgData name="Ihor Aleksandrov" userId="c3051032-6b87-4db2-b257-777a0106fbd9" providerId="ADAL" clId="{A3EFBF31-7B9C-4D5A-89F5-DC51A0BFC201}" dt="2024-01-31T08:03:00.170" v="484" actId="1076"/>
          <ac:spMkLst>
            <pc:docMk/>
            <pc:sldMk cId="1296882423" sldId="341"/>
            <ac:spMk id="8" creationId="{65877938-5CE7-546F-01B8-192E8B266837}"/>
          </ac:spMkLst>
        </pc:spChg>
        <pc:spChg chg="add">
          <ac:chgData name="Ihor Aleksandrov" userId="c3051032-6b87-4db2-b257-777a0106fbd9" providerId="ADAL" clId="{A3EFBF31-7B9C-4D5A-89F5-DC51A0BFC201}" dt="2024-01-31T08:02:17.699" v="477" actId="26606"/>
          <ac:spMkLst>
            <pc:docMk/>
            <pc:sldMk cId="1296882423" sldId="341"/>
            <ac:spMk id="11" creationId="{D4771268-CB57-404A-9271-370EB28F6090}"/>
          </ac:spMkLst>
        </pc:spChg>
        <pc:spChg chg="del">
          <ac:chgData name="Ihor Aleksandrov" userId="c3051032-6b87-4db2-b257-777a0106fbd9" providerId="ADAL" clId="{A3EFBF31-7B9C-4D5A-89F5-DC51A0BFC201}" dt="2024-01-31T08:02:05.907" v="476"/>
          <ac:spMkLst>
            <pc:docMk/>
            <pc:sldMk cId="1296882423" sldId="341"/>
            <ac:spMk id="24" creationId="{D4771268-CB57-404A-9271-370EB28F6090}"/>
          </ac:spMkLst>
        </pc:spChg>
        <pc:picChg chg="mod">
          <ac:chgData name="Ihor Aleksandrov" userId="c3051032-6b87-4db2-b257-777a0106fbd9" providerId="ADAL" clId="{A3EFBF31-7B9C-4D5A-89F5-DC51A0BFC201}" dt="2024-01-31T08:02:29.154" v="479" actId="1076"/>
          <ac:picMkLst>
            <pc:docMk/>
            <pc:sldMk cId="1296882423" sldId="341"/>
            <ac:picMk id="6" creationId="{50977CD2-8BCA-7C85-386A-DB7981EA0615}"/>
          </ac:picMkLst>
        </pc:picChg>
      </pc:sldChg>
      <pc:sldChg chg="addSp delSp modSp add mod setBg delDesignElem">
        <pc:chgData name="Ihor Aleksandrov" userId="c3051032-6b87-4db2-b257-777a0106fbd9" providerId="ADAL" clId="{A3EFBF31-7B9C-4D5A-89F5-DC51A0BFC201}" dt="2024-01-31T08:07:09.689" v="503" actId="1076"/>
        <pc:sldMkLst>
          <pc:docMk/>
          <pc:sldMk cId="2578212810" sldId="342"/>
        </pc:sldMkLst>
        <pc:spChg chg="mod">
          <ac:chgData name="Ihor Aleksandrov" userId="c3051032-6b87-4db2-b257-777a0106fbd9" providerId="ADAL" clId="{A3EFBF31-7B9C-4D5A-89F5-DC51A0BFC201}" dt="2024-01-31T08:06:14.515" v="487" actId="26606"/>
          <ac:spMkLst>
            <pc:docMk/>
            <pc:sldMk cId="2578212810" sldId="342"/>
            <ac:spMk id="2" creationId="{53C5D828-9666-E312-B574-9FE965A7D6BE}"/>
          </ac:spMkLst>
        </pc:spChg>
        <pc:spChg chg="mod ord">
          <ac:chgData name="Ihor Aleksandrov" userId="c3051032-6b87-4db2-b257-777a0106fbd9" providerId="ADAL" clId="{A3EFBF31-7B9C-4D5A-89F5-DC51A0BFC201}" dt="2024-01-31T08:06:14.515" v="487" actId="26606"/>
          <ac:spMkLst>
            <pc:docMk/>
            <pc:sldMk cId="2578212810" sldId="342"/>
            <ac:spMk id="3" creationId="{5AA19FA0-A765-8169-03F1-928E3EF7B595}"/>
          </ac:spMkLst>
        </pc:spChg>
        <pc:spChg chg="add mod">
          <ac:chgData name="Ihor Aleksandrov" userId="c3051032-6b87-4db2-b257-777a0106fbd9" providerId="ADAL" clId="{A3EFBF31-7B9C-4D5A-89F5-DC51A0BFC201}" dt="2024-01-31T08:06:56.090" v="500" actId="1038"/>
          <ac:spMkLst>
            <pc:docMk/>
            <pc:sldMk cId="2578212810" sldId="342"/>
            <ac:spMk id="6" creationId="{4B26E5B9-AF1E-D478-F6DC-896B24E2E00F}"/>
          </ac:spMkLst>
        </pc:spChg>
        <pc:spChg chg="add mod">
          <ac:chgData name="Ihor Aleksandrov" userId="c3051032-6b87-4db2-b257-777a0106fbd9" providerId="ADAL" clId="{A3EFBF31-7B9C-4D5A-89F5-DC51A0BFC201}" dt="2024-01-31T08:07:09.689" v="503" actId="1076"/>
          <ac:spMkLst>
            <pc:docMk/>
            <pc:sldMk cId="2578212810" sldId="342"/>
            <ac:spMk id="8" creationId="{243593B1-4E20-4481-645C-9497A14C60A2}"/>
          </ac:spMkLst>
        </pc:spChg>
        <pc:spChg chg="add">
          <ac:chgData name="Ihor Aleksandrov" userId="c3051032-6b87-4db2-b257-777a0106fbd9" providerId="ADAL" clId="{A3EFBF31-7B9C-4D5A-89F5-DC51A0BFC201}" dt="2024-01-31T08:06:14.515" v="487" actId="26606"/>
          <ac:spMkLst>
            <pc:docMk/>
            <pc:sldMk cId="2578212810" sldId="342"/>
            <ac:spMk id="10" creationId="{D4771268-CB57-404A-9271-370EB28F6090}"/>
          </ac:spMkLst>
        </pc:spChg>
        <pc:spChg chg="del">
          <ac:chgData name="Ihor Aleksandrov" userId="c3051032-6b87-4db2-b257-777a0106fbd9" providerId="ADAL" clId="{A3EFBF31-7B9C-4D5A-89F5-DC51A0BFC201}" dt="2024-01-31T08:06:10.607" v="486"/>
          <ac:spMkLst>
            <pc:docMk/>
            <pc:sldMk cId="2578212810" sldId="342"/>
            <ac:spMk id="24" creationId="{D4771268-CB57-404A-9271-370EB28F6090}"/>
          </ac:spMkLst>
        </pc:spChg>
        <pc:picChg chg="mod">
          <ac:chgData name="Ihor Aleksandrov" userId="c3051032-6b87-4db2-b257-777a0106fbd9" providerId="ADAL" clId="{A3EFBF31-7B9C-4D5A-89F5-DC51A0BFC201}" dt="2024-01-31T08:06:20.954" v="489" actId="1076"/>
          <ac:picMkLst>
            <pc:docMk/>
            <pc:sldMk cId="2578212810" sldId="342"/>
            <ac:picMk id="5" creationId="{3909FDCD-7A4B-E5C6-1FC1-DA89E6608C59}"/>
          </ac:picMkLst>
        </pc:picChg>
      </pc:sldChg>
      <pc:sldChg chg="addSp delSp modSp add mod setBg addAnim delAnim delDesignElem">
        <pc:chgData name="Ihor Aleksandrov" userId="c3051032-6b87-4db2-b257-777a0106fbd9" providerId="ADAL" clId="{A3EFBF31-7B9C-4D5A-89F5-DC51A0BFC201}" dt="2024-01-31T08:12:41.650" v="519" actId="1076"/>
        <pc:sldMkLst>
          <pc:docMk/>
          <pc:sldMk cId="1227530818" sldId="343"/>
        </pc:sldMkLst>
        <pc:spChg chg="mod">
          <ac:chgData name="Ihor Aleksandrov" userId="c3051032-6b87-4db2-b257-777a0106fbd9" providerId="ADAL" clId="{A3EFBF31-7B9C-4D5A-89F5-DC51A0BFC201}" dt="2024-01-31T08:11:27.137" v="509" actId="26606"/>
          <ac:spMkLst>
            <pc:docMk/>
            <pc:sldMk cId="1227530818" sldId="343"/>
            <ac:spMk id="2" creationId="{53C5D828-9666-E312-B574-9FE965A7D6BE}"/>
          </ac:spMkLst>
        </pc:spChg>
        <pc:spChg chg="mod ord">
          <ac:chgData name="Ihor Aleksandrov" userId="c3051032-6b87-4db2-b257-777a0106fbd9" providerId="ADAL" clId="{A3EFBF31-7B9C-4D5A-89F5-DC51A0BFC201}" dt="2024-01-31T08:11:27.137" v="509" actId="26606"/>
          <ac:spMkLst>
            <pc:docMk/>
            <pc:sldMk cId="1227530818" sldId="343"/>
            <ac:spMk id="3" creationId="{5AA19FA0-A765-8169-03F1-928E3EF7B595}"/>
          </ac:spMkLst>
        </pc:spChg>
        <pc:spChg chg="add mod">
          <ac:chgData name="Ihor Aleksandrov" userId="c3051032-6b87-4db2-b257-777a0106fbd9" providerId="ADAL" clId="{A3EFBF31-7B9C-4D5A-89F5-DC51A0BFC201}" dt="2024-01-31T08:12:33.031" v="516"/>
          <ac:spMkLst>
            <pc:docMk/>
            <pc:sldMk cId="1227530818" sldId="343"/>
            <ac:spMk id="6" creationId="{E4D80CB5-A99B-92AD-A458-FA7DDFA6231F}"/>
          </ac:spMkLst>
        </pc:spChg>
        <pc:spChg chg="add mod">
          <ac:chgData name="Ihor Aleksandrov" userId="c3051032-6b87-4db2-b257-777a0106fbd9" providerId="ADAL" clId="{A3EFBF31-7B9C-4D5A-89F5-DC51A0BFC201}" dt="2024-01-31T08:12:41.650" v="519" actId="1076"/>
          <ac:spMkLst>
            <pc:docMk/>
            <pc:sldMk cId="1227530818" sldId="343"/>
            <ac:spMk id="8" creationId="{82C21485-48CF-4FB9-93B3-16FDFE5BC3E0}"/>
          </ac:spMkLst>
        </pc:spChg>
        <pc:spChg chg="add del">
          <ac:chgData name="Ihor Aleksandrov" userId="c3051032-6b87-4db2-b257-777a0106fbd9" providerId="ADAL" clId="{A3EFBF31-7B9C-4D5A-89F5-DC51A0BFC201}" dt="2024-01-31T08:11:27.132" v="508" actId="26606"/>
          <ac:spMkLst>
            <pc:docMk/>
            <pc:sldMk cId="1227530818" sldId="343"/>
            <ac:spMk id="9" creationId="{37C89E4B-3C9F-44B9-8B86-D9E3D112D8EC}"/>
          </ac:spMkLst>
        </pc:spChg>
        <pc:spChg chg="add">
          <ac:chgData name="Ihor Aleksandrov" userId="c3051032-6b87-4db2-b257-777a0106fbd9" providerId="ADAL" clId="{A3EFBF31-7B9C-4D5A-89F5-DC51A0BFC201}" dt="2024-01-31T08:11:27.137" v="509" actId="26606"/>
          <ac:spMkLst>
            <pc:docMk/>
            <pc:sldMk cId="1227530818" sldId="343"/>
            <ac:spMk id="15" creationId="{D4771268-CB57-404A-9271-370EB28F6090}"/>
          </ac:spMkLst>
        </pc:spChg>
        <pc:spChg chg="del">
          <ac:chgData name="Ihor Aleksandrov" userId="c3051032-6b87-4db2-b257-777a0106fbd9" providerId="ADAL" clId="{A3EFBF31-7B9C-4D5A-89F5-DC51A0BFC201}" dt="2024-01-31T08:11:22.731" v="505"/>
          <ac:spMkLst>
            <pc:docMk/>
            <pc:sldMk cId="1227530818" sldId="343"/>
            <ac:spMk id="24" creationId="{D4771268-CB57-404A-9271-370EB28F6090}"/>
          </ac:spMkLst>
        </pc:spChg>
        <pc:picChg chg="mod ord">
          <ac:chgData name="Ihor Aleksandrov" userId="c3051032-6b87-4db2-b257-777a0106fbd9" providerId="ADAL" clId="{A3EFBF31-7B9C-4D5A-89F5-DC51A0BFC201}" dt="2024-01-31T08:11:36.435" v="512" actId="1076"/>
          <ac:picMkLst>
            <pc:docMk/>
            <pc:sldMk cId="1227530818" sldId="343"/>
            <ac:picMk id="4" creationId="{28F107C1-9081-8DFF-32B6-95CB69F19DC1}"/>
          </ac:picMkLst>
        </pc:picChg>
        <pc:cxnChg chg="add del">
          <ac:chgData name="Ihor Aleksandrov" userId="c3051032-6b87-4db2-b257-777a0106fbd9" providerId="ADAL" clId="{A3EFBF31-7B9C-4D5A-89F5-DC51A0BFC201}" dt="2024-01-31T08:11:27.132" v="508" actId="26606"/>
          <ac:cxnSpMkLst>
            <pc:docMk/>
            <pc:sldMk cId="1227530818" sldId="343"/>
            <ac:cxnSpMk id="11" creationId="{AA2EAA10-076F-46BD-8F0F-B9A2FB77A85C}"/>
          </ac:cxnSpMkLst>
        </pc:cxnChg>
        <pc:cxnChg chg="add del">
          <ac:chgData name="Ihor Aleksandrov" userId="c3051032-6b87-4db2-b257-777a0106fbd9" providerId="ADAL" clId="{A3EFBF31-7B9C-4D5A-89F5-DC51A0BFC201}" dt="2024-01-31T08:11:27.132" v="508" actId="26606"/>
          <ac:cxnSpMkLst>
            <pc:docMk/>
            <pc:sldMk cId="1227530818" sldId="343"/>
            <ac:cxnSpMk id="13" creationId="{D891E407-403B-4764-86C9-33A56D3BCAA3}"/>
          </ac:cxnSpMkLst>
        </pc:cxnChg>
      </pc:sldChg>
      <pc:sldChg chg="addSp delSp modSp add mod setBg delDesignElem">
        <pc:chgData name="Ihor Aleksandrov" userId="c3051032-6b87-4db2-b257-777a0106fbd9" providerId="ADAL" clId="{A3EFBF31-7B9C-4D5A-89F5-DC51A0BFC201}" dt="2024-01-31T08:16:00.840" v="530" actId="1076"/>
        <pc:sldMkLst>
          <pc:docMk/>
          <pc:sldMk cId="3182037683" sldId="344"/>
        </pc:sldMkLst>
        <pc:spChg chg="mod">
          <ac:chgData name="Ihor Aleksandrov" userId="c3051032-6b87-4db2-b257-777a0106fbd9" providerId="ADAL" clId="{A3EFBF31-7B9C-4D5A-89F5-DC51A0BFC201}" dt="2024-01-31T08:15:19.745" v="522" actId="26606"/>
          <ac:spMkLst>
            <pc:docMk/>
            <pc:sldMk cId="3182037683" sldId="344"/>
            <ac:spMk id="2" creationId="{53C5D828-9666-E312-B574-9FE965A7D6BE}"/>
          </ac:spMkLst>
        </pc:spChg>
        <pc:spChg chg="mod ord">
          <ac:chgData name="Ihor Aleksandrov" userId="c3051032-6b87-4db2-b257-777a0106fbd9" providerId="ADAL" clId="{A3EFBF31-7B9C-4D5A-89F5-DC51A0BFC201}" dt="2024-01-31T08:15:19.745" v="522" actId="26606"/>
          <ac:spMkLst>
            <pc:docMk/>
            <pc:sldMk cId="3182037683" sldId="344"/>
            <ac:spMk id="3" creationId="{5AA19FA0-A765-8169-03F1-928E3EF7B595}"/>
          </ac:spMkLst>
        </pc:spChg>
        <pc:spChg chg="add mod">
          <ac:chgData name="Ihor Aleksandrov" userId="c3051032-6b87-4db2-b257-777a0106fbd9" providerId="ADAL" clId="{A3EFBF31-7B9C-4D5A-89F5-DC51A0BFC201}" dt="2024-01-31T08:15:50.421" v="527" actId="1076"/>
          <ac:spMkLst>
            <pc:docMk/>
            <pc:sldMk cId="3182037683" sldId="344"/>
            <ac:spMk id="6" creationId="{8A051965-0B3D-E440-504D-C2AAE32372BD}"/>
          </ac:spMkLst>
        </pc:spChg>
        <pc:spChg chg="add mod">
          <ac:chgData name="Ihor Aleksandrov" userId="c3051032-6b87-4db2-b257-777a0106fbd9" providerId="ADAL" clId="{A3EFBF31-7B9C-4D5A-89F5-DC51A0BFC201}" dt="2024-01-31T08:16:00.840" v="530" actId="1076"/>
          <ac:spMkLst>
            <pc:docMk/>
            <pc:sldMk cId="3182037683" sldId="344"/>
            <ac:spMk id="8" creationId="{4687B8EC-7163-9048-BAC1-FE78A39C43EF}"/>
          </ac:spMkLst>
        </pc:spChg>
        <pc:spChg chg="add">
          <ac:chgData name="Ihor Aleksandrov" userId="c3051032-6b87-4db2-b257-777a0106fbd9" providerId="ADAL" clId="{A3EFBF31-7B9C-4D5A-89F5-DC51A0BFC201}" dt="2024-01-31T08:15:19.745" v="522" actId="26606"/>
          <ac:spMkLst>
            <pc:docMk/>
            <pc:sldMk cId="3182037683" sldId="344"/>
            <ac:spMk id="10" creationId="{D4771268-CB57-404A-9271-370EB28F6090}"/>
          </ac:spMkLst>
        </pc:spChg>
        <pc:spChg chg="del">
          <ac:chgData name="Ihor Aleksandrov" userId="c3051032-6b87-4db2-b257-777a0106fbd9" providerId="ADAL" clId="{A3EFBF31-7B9C-4D5A-89F5-DC51A0BFC201}" dt="2024-01-31T08:15:15.691" v="521"/>
          <ac:spMkLst>
            <pc:docMk/>
            <pc:sldMk cId="3182037683" sldId="344"/>
            <ac:spMk id="24" creationId="{D4771268-CB57-404A-9271-370EB28F6090}"/>
          </ac:spMkLst>
        </pc:spChg>
        <pc:picChg chg="mod">
          <ac:chgData name="Ihor Aleksandrov" userId="c3051032-6b87-4db2-b257-777a0106fbd9" providerId="ADAL" clId="{A3EFBF31-7B9C-4D5A-89F5-DC51A0BFC201}" dt="2024-01-31T08:15:25.634" v="524" actId="1076"/>
          <ac:picMkLst>
            <pc:docMk/>
            <pc:sldMk cId="3182037683" sldId="344"/>
            <ac:picMk id="5" creationId="{1E6DB63B-EC74-3639-FEE4-934B615E45D7}"/>
          </ac:picMkLst>
        </pc:picChg>
      </pc:sldChg>
      <pc:sldChg chg="addSp delSp modSp add mod setBg delDesignElem">
        <pc:chgData name="Ihor Aleksandrov" userId="c3051032-6b87-4db2-b257-777a0106fbd9" providerId="ADAL" clId="{A3EFBF31-7B9C-4D5A-89F5-DC51A0BFC201}" dt="2024-01-31T08:18:53.974" v="541" actId="1076"/>
        <pc:sldMkLst>
          <pc:docMk/>
          <pc:sldMk cId="960138513" sldId="345"/>
        </pc:sldMkLst>
        <pc:spChg chg="mod">
          <ac:chgData name="Ihor Aleksandrov" userId="c3051032-6b87-4db2-b257-777a0106fbd9" providerId="ADAL" clId="{A3EFBF31-7B9C-4D5A-89F5-DC51A0BFC201}" dt="2024-01-31T08:18:11.922" v="533" actId="26606"/>
          <ac:spMkLst>
            <pc:docMk/>
            <pc:sldMk cId="960138513" sldId="345"/>
            <ac:spMk id="2" creationId="{53C5D828-9666-E312-B574-9FE965A7D6BE}"/>
          </ac:spMkLst>
        </pc:spChg>
        <pc:spChg chg="mod ord">
          <ac:chgData name="Ihor Aleksandrov" userId="c3051032-6b87-4db2-b257-777a0106fbd9" providerId="ADAL" clId="{A3EFBF31-7B9C-4D5A-89F5-DC51A0BFC201}" dt="2024-01-31T08:18:11.922" v="533" actId="26606"/>
          <ac:spMkLst>
            <pc:docMk/>
            <pc:sldMk cId="960138513" sldId="345"/>
            <ac:spMk id="3" creationId="{5AA19FA0-A765-8169-03F1-928E3EF7B595}"/>
          </ac:spMkLst>
        </pc:spChg>
        <pc:spChg chg="add mod">
          <ac:chgData name="Ihor Aleksandrov" userId="c3051032-6b87-4db2-b257-777a0106fbd9" providerId="ADAL" clId="{A3EFBF31-7B9C-4D5A-89F5-DC51A0BFC201}" dt="2024-01-31T08:18:32.318" v="538" actId="1076"/>
          <ac:spMkLst>
            <pc:docMk/>
            <pc:sldMk cId="960138513" sldId="345"/>
            <ac:spMk id="6" creationId="{86E7FA3E-5D7E-3B8D-35D3-FC82D4620E33}"/>
          </ac:spMkLst>
        </pc:spChg>
        <pc:spChg chg="add mod">
          <ac:chgData name="Ihor Aleksandrov" userId="c3051032-6b87-4db2-b257-777a0106fbd9" providerId="ADAL" clId="{A3EFBF31-7B9C-4D5A-89F5-DC51A0BFC201}" dt="2024-01-31T08:18:53.974" v="541" actId="1076"/>
          <ac:spMkLst>
            <pc:docMk/>
            <pc:sldMk cId="960138513" sldId="345"/>
            <ac:spMk id="8" creationId="{AF8F11B0-879A-E18D-7196-9C590D16B40B}"/>
          </ac:spMkLst>
        </pc:spChg>
        <pc:spChg chg="add">
          <ac:chgData name="Ihor Aleksandrov" userId="c3051032-6b87-4db2-b257-777a0106fbd9" providerId="ADAL" clId="{A3EFBF31-7B9C-4D5A-89F5-DC51A0BFC201}" dt="2024-01-31T08:18:11.922" v="533" actId="26606"/>
          <ac:spMkLst>
            <pc:docMk/>
            <pc:sldMk cId="960138513" sldId="345"/>
            <ac:spMk id="9" creationId="{D4771268-CB57-404A-9271-370EB28F6090}"/>
          </ac:spMkLst>
        </pc:spChg>
        <pc:spChg chg="del">
          <ac:chgData name="Ihor Aleksandrov" userId="c3051032-6b87-4db2-b257-777a0106fbd9" providerId="ADAL" clId="{A3EFBF31-7B9C-4D5A-89F5-DC51A0BFC201}" dt="2024-01-31T08:18:07.402" v="532"/>
          <ac:spMkLst>
            <pc:docMk/>
            <pc:sldMk cId="960138513" sldId="345"/>
            <ac:spMk id="24" creationId="{D4771268-CB57-404A-9271-370EB28F6090}"/>
          </ac:spMkLst>
        </pc:spChg>
        <pc:picChg chg="mod">
          <ac:chgData name="Ihor Aleksandrov" userId="c3051032-6b87-4db2-b257-777a0106fbd9" providerId="ADAL" clId="{A3EFBF31-7B9C-4D5A-89F5-DC51A0BFC201}" dt="2024-01-31T08:18:19.058" v="535" actId="1076"/>
          <ac:picMkLst>
            <pc:docMk/>
            <pc:sldMk cId="960138513" sldId="345"/>
            <ac:picMk id="4" creationId="{D70C559A-B513-CDBF-7D13-F0CDDD4A9E3B}"/>
          </ac:picMkLst>
        </pc:picChg>
      </pc:sld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docChgLst>
    <pc:chgData name="Ihor Aleksandrov" userId="c3051032-6b87-4db2-b257-777a0106fbd9" providerId="ADAL" clId="{6E992857-9748-4C0F-AA63-95FC0898136C}"/>
    <pc:docChg chg="custSel addSld delSld modSld sldOrd addSection delSection modSection">
      <pc:chgData name="Ihor Aleksandrov" userId="c3051032-6b87-4db2-b257-777a0106fbd9" providerId="ADAL" clId="{6E992857-9748-4C0F-AA63-95FC0898136C}" dt="2024-02-01T13:25:41.334" v="150" actId="17846"/>
      <pc:docMkLst>
        <pc:docMk/>
      </pc:docMkLst>
      <pc:sldChg chg="delSp modSp mod ord">
        <pc:chgData name="Ihor Aleksandrov" userId="c3051032-6b87-4db2-b257-777a0106fbd9" providerId="ADAL" clId="{6E992857-9748-4C0F-AA63-95FC0898136C}" dt="2024-02-01T13:25:21.208" v="143"/>
        <pc:sldMkLst>
          <pc:docMk/>
          <pc:sldMk cId="588564705" sldId="256"/>
        </pc:sldMkLst>
        <pc:spChg chg="mod">
          <ac:chgData name="Ihor Aleksandrov" userId="c3051032-6b87-4db2-b257-777a0106fbd9" providerId="ADAL" clId="{6E992857-9748-4C0F-AA63-95FC0898136C}" dt="2024-02-01T12:43:49.481" v="4"/>
          <ac:spMkLst>
            <pc:docMk/>
            <pc:sldMk cId="588564705" sldId="256"/>
            <ac:spMk id="2" creationId="{2C4A1DFF-3C45-F11D-E6A6-19C0306E5E2B}"/>
          </ac:spMkLst>
        </pc:spChg>
        <pc:spChg chg="del">
          <ac:chgData name="Ihor Aleksandrov" userId="c3051032-6b87-4db2-b257-777a0106fbd9" providerId="ADAL" clId="{6E992857-9748-4C0F-AA63-95FC0898136C}" dt="2024-02-01T12:44:52.716" v="5" actId="478"/>
          <ac:spMkLst>
            <pc:docMk/>
            <pc:sldMk cId="588564705" sldId="256"/>
            <ac:spMk id="5" creationId="{F194A616-7254-08E0-5BB4-00D122C8B492}"/>
          </ac:spMkLst>
        </pc:spChg>
        <pc:spChg chg="del mod">
          <ac:chgData name="Ihor Aleksandrov" userId="c3051032-6b87-4db2-b257-777a0106fbd9" providerId="ADAL" clId="{6E992857-9748-4C0F-AA63-95FC0898136C}" dt="2024-02-01T12:44:58.789" v="7" actId="478"/>
          <ac:spMkLst>
            <pc:docMk/>
            <pc:sldMk cId="588564705" sldId="256"/>
            <ac:spMk id="10" creationId="{689554E7-E53A-01D8-3C91-46AEA2F8F4E6}"/>
          </ac:spMkLst>
        </pc:spChg>
      </pc:sldChg>
      <pc:sldChg chg="del">
        <pc:chgData name="Ihor Aleksandrov" userId="c3051032-6b87-4db2-b257-777a0106fbd9" providerId="ADAL" clId="{6E992857-9748-4C0F-AA63-95FC0898136C}" dt="2024-02-01T12:45:29.416" v="11" actId="2696"/>
        <pc:sldMkLst>
          <pc:docMk/>
          <pc:sldMk cId="4197480136" sldId="268"/>
        </pc:sldMkLst>
      </pc:sldChg>
      <pc:sldChg chg="addSp delSp modSp add mod ord setBg delDesignElem">
        <pc:chgData name="Ihor Aleksandrov" userId="c3051032-6b87-4db2-b257-777a0106fbd9" providerId="ADAL" clId="{6E992857-9748-4C0F-AA63-95FC0898136C}" dt="2024-02-01T13:25:21.208" v="143"/>
        <pc:sldMkLst>
          <pc:docMk/>
          <pc:sldMk cId="1009650064" sldId="304"/>
        </pc:sldMkLst>
        <pc:spChg chg="mod">
          <ac:chgData name="Ihor Aleksandrov" userId="c3051032-6b87-4db2-b257-777a0106fbd9" providerId="ADAL" clId="{6E992857-9748-4C0F-AA63-95FC0898136C}" dt="2024-02-01T12:43:38.912" v="3" actId="26606"/>
          <ac:spMkLst>
            <pc:docMk/>
            <pc:sldMk cId="1009650064" sldId="304"/>
            <ac:spMk id="2" creationId="{53C5D828-9666-E312-B574-9FE965A7D6BE}"/>
          </ac:spMkLst>
        </pc:spChg>
        <pc:spChg chg="mod ord">
          <ac:chgData name="Ihor Aleksandrov" userId="c3051032-6b87-4db2-b257-777a0106fbd9" providerId="ADAL" clId="{6E992857-9748-4C0F-AA63-95FC0898136C}" dt="2024-02-01T12:43:38.912" v="3" actId="26606"/>
          <ac:spMkLst>
            <pc:docMk/>
            <pc:sldMk cId="1009650064" sldId="304"/>
            <ac:spMk id="3" creationId="{5AA19FA0-A765-8169-03F1-928E3EF7B595}"/>
          </ac:spMkLst>
        </pc:spChg>
        <pc:spChg chg="add mod">
          <ac:chgData name="Ihor Aleksandrov" userId="c3051032-6b87-4db2-b257-777a0106fbd9" providerId="ADAL" clId="{6E992857-9748-4C0F-AA63-95FC0898136C}" dt="2024-02-01T12:46:02.146" v="14" actId="1076"/>
          <ac:spMkLst>
            <pc:docMk/>
            <pc:sldMk cId="1009650064" sldId="304"/>
            <ac:spMk id="6" creationId="{965A5B3F-B5E8-4D86-1C54-37A9FCE682CC}"/>
          </ac:spMkLst>
        </pc:spChg>
        <pc:spChg chg="add mod">
          <ac:chgData name="Ihor Aleksandrov" userId="c3051032-6b87-4db2-b257-777a0106fbd9" providerId="ADAL" clId="{6E992857-9748-4C0F-AA63-95FC0898136C}" dt="2024-02-01T12:47:15.923" v="20" actId="1076"/>
          <ac:spMkLst>
            <pc:docMk/>
            <pc:sldMk cId="1009650064" sldId="304"/>
            <ac:spMk id="8" creationId="{382A15C2-8C02-9A1C-3929-C65DBC3FFC1A}"/>
          </ac:spMkLst>
        </pc:spChg>
        <pc:spChg chg="add">
          <ac:chgData name="Ihor Aleksandrov" userId="c3051032-6b87-4db2-b257-777a0106fbd9" providerId="ADAL" clId="{6E992857-9748-4C0F-AA63-95FC0898136C}" dt="2024-02-01T12:43:38.912" v="3" actId="26606"/>
          <ac:spMkLst>
            <pc:docMk/>
            <pc:sldMk cId="1009650064" sldId="304"/>
            <ac:spMk id="9" creationId="{D4771268-CB57-404A-9271-370EB28F6090}"/>
          </ac:spMkLst>
        </pc:spChg>
        <pc:spChg chg="add mod">
          <ac:chgData name="Ihor Aleksandrov" userId="c3051032-6b87-4db2-b257-777a0106fbd9" providerId="ADAL" clId="{6E992857-9748-4C0F-AA63-95FC0898136C}" dt="2024-02-01T12:47:29.988" v="23" actId="1076"/>
          <ac:spMkLst>
            <pc:docMk/>
            <pc:sldMk cId="1009650064" sldId="304"/>
            <ac:spMk id="11" creationId="{B2497E83-BED2-5818-C675-C8E8AA1FB5F7}"/>
          </ac:spMkLst>
        </pc:spChg>
        <pc:spChg chg="del">
          <ac:chgData name="Ihor Aleksandrov" userId="c3051032-6b87-4db2-b257-777a0106fbd9" providerId="ADAL" clId="{6E992857-9748-4C0F-AA63-95FC0898136C}" dt="2024-02-01T12:43:35.655" v="2"/>
          <ac:spMkLst>
            <pc:docMk/>
            <pc:sldMk cId="1009650064" sldId="304"/>
            <ac:spMk id="24" creationId="{D4771268-CB57-404A-9271-370EB28F6090}"/>
          </ac:spMkLst>
        </pc:spChg>
        <pc:picChg chg="mod">
          <ac:chgData name="Ihor Aleksandrov" userId="c3051032-6b87-4db2-b257-777a0106fbd9" providerId="ADAL" clId="{6E992857-9748-4C0F-AA63-95FC0898136C}" dt="2024-02-01T12:45:19.746" v="10" actId="1076"/>
          <ac:picMkLst>
            <pc:docMk/>
            <pc:sldMk cId="1009650064" sldId="304"/>
            <ac:picMk id="4" creationId="{92907877-90FB-5BAD-BBDC-D0209540D5C3}"/>
          </ac:picMkLst>
        </pc:picChg>
      </pc:sldChg>
      <pc:sldChg chg="delSp add del setBg delDesignElem">
        <pc:chgData name="Ihor Aleksandrov" userId="c3051032-6b87-4db2-b257-777a0106fbd9" providerId="ADAL" clId="{6E992857-9748-4C0F-AA63-95FC0898136C}" dt="2024-02-01T12:49:13.112" v="34" actId="2696"/>
        <pc:sldMkLst>
          <pc:docMk/>
          <pc:sldMk cId="3629557438" sldId="305"/>
        </pc:sldMkLst>
        <pc:spChg chg="del">
          <ac:chgData name="Ihor Aleksandrov" userId="c3051032-6b87-4db2-b257-777a0106fbd9" providerId="ADAL" clId="{6E992857-9748-4C0F-AA63-95FC0898136C}" dt="2024-02-01T12:48:39.686" v="26"/>
          <ac:spMkLst>
            <pc:docMk/>
            <pc:sldMk cId="3629557438" sldId="305"/>
            <ac:spMk id="24" creationId="{D4771268-CB57-404A-9271-370EB28F6090}"/>
          </ac:spMkLst>
        </pc:spChg>
      </pc:sldChg>
      <pc:sldChg chg="del">
        <pc:chgData name="Ihor Aleksandrov" userId="c3051032-6b87-4db2-b257-777a0106fbd9" providerId="ADAL" clId="{6E992857-9748-4C0F-AA63-95FC0898136C}" dt="2024-02-01T12:45:29.416" v="11" actId="2696"/>
        <pc:sldMkLst>
          <pc:docMk/>
          <pc:sldMk cId="3689973886" sldId="305"/>
        </pc:sldMkLst>
      </pc:sldChg>
      <pc:sldChg chg="addSp delSp modSp add mod ord setBg delDesignElem">
        <pc:chgData name="Ihor Aleksandrov" userId="c3051032-6b87-4db2-b257-777a0106fbd9" providerId="ADAL" clId="{6E992857-9748-4C0F-AA63-95FC0898136C}" dt="2024-02-01T13:25:21.208" v="143"/>
        <pc:sldMkLst>
          <pc:docMk/>
          <pc:sldMk cId="190743272" sldId="306"/>
        </pc:sldMkLst>
        <pc:spChg chg="mod">
          <ac:chgData name="Ihor Aleksandrov" userId="c3051032-6b87-4db2-b257-777a0106fbd9" providerId="ADAL" clId="{6E992857-9748-4C0F-AA63-95FC0898136C}" dt="2024-02-01T12:52:43.507" v="40" actId="26606"/>
          <ac:spMkLst>
            <pc:docMk/>
            <pc:sldMk cId="190743272" sldId="306"/>
            <ac:spMk id="2" creationId="{53C5D828-9666-E312-B574-9FE965A7D6BE}"/>
          </ac:spMkLst>
        </pc:spChg>
        <pc:spChg chg="mod ord">
          <ac:chgData name="Ihor Aleksandrov" userId="c3051032-6b87-4db2-b257-777a0106fbd9" providerId="ADAL" clId="{6E992857-9748-4C0F-AA63-95FC0898136C}" dt="2024-02-01T12:52:43.507" v="40" actId="26606"/>
          <ac:spMkLst>
            <pc:docMk/>
            <pc:sldMk cId="190743272" sldId="306"/>
            <ac:spMk id="3" creationId="{5AA19FA0-A765-8169-03F1-928E3EF7B595}"/>
          </ac:spMkLst>
        </pc:spChg>
        <pc:spChg chg="add mod">
          <ac:chgData name="Ihor Aleksandrov" userId="c3051032-6b87-4db2-b257-777a0106fbd9" providerId="ADAL" clId="{6E992857-9748-4C0F-AA63-95FC0898136C}" dt="2024-02-01T12:53:41.013" v="51" actId="1076"/>
          <ac:spMkLst>
            <pc:docMk/>
            <pc:sldMk cId="190743272" sldId="306"/>
            <ac:spMk id="6" creationId="{2C58DB17-DBE9-5093-D00A-7BCBBF945560}"/>
          </ac:spMkLst>
        </pc:spChg>
        <pc:spChg chg="add">
          <ac:chgData name="Ihor Aleksandrov" userId="c3051032-6b87-4db2-b257-777a0106fbd9" providerId="ADAL" clId="{6E992857-9748-4C0F-AA63-95FC0898136C}" dt="2024-02-01T12:52:43.507" v="40" actId="26606"/>
          <ac:spMkLst>
            <pc:docMk/>
            <pc:sldMk cId="190743272" sldId="306"/>
            <ac:spMk id="9" creationId="{D4771268-CB57-404A-9271-370EB28F6090}"/>
          </ac:spMkLst>
        </pc:spChg>
        <pc:spChg chg="del">
          <ac:chgData name="Ihor Aleksandrov" userId="c3051032-6b87-4db2-b257-777a0106fbd9" providerId="ADAL" clId="{6E992857-9748-4C0F-AA63-95FC0898136C}" dt="2024-02-01T12:52:40.031" v="39"/>
          <ac:spMkLst>
            <pc:docMk/>
            <pc:sldMk cId="190743272" sldId="306"/>
            <ac:spMk id="24" creationId="{D4771268-CB57-404A-9271-370EB28F6090}"/>
          </ac:spMkLst>
        </pc:spChg>
        <pc:picChg chg="mod">
          <ac:chgData name="Ihor Aleksandrov" userId="c3051032-6b87-4db2-b257-777a0106fbd9" providerId="ADAL" clId="{6E992857-9748-4C0F-AA63-95FC0898136C}" dt="2024-02-01T12:52:51.891" v="42" actId="1076"/>
          <ac:picMkLst>
            <pc:docMk/>
            <pc:sldMk cId="190743272" sldId="306"/>
            <ac:picMk id="4" creationId="{D36BE76F-536D-6706-2056-EA89D41EC22E}"/>
          </ac:picMkLst>
        </pc:picChg>
      </pc:sldChg>
      <pc:sldChg chg="modSp mod">
        <pc:chgData name="Ihor Aleksandrov" userId="c3051032-6b87-4db2-b257-777a0106fbd9" providerId="ADAL" clId="{6E992857-9748-4C0F-AA63-95FC0898136C}" dt="2024-02-01T12:40:53.367" v="0"/>
        <pc:sldMkLst>
          <pc:docMk/>
          <pc:sldMk cId="2052164358" sldId="307"/>
        </pc:sldMkLst>
        <pc:spChg chg="mod">
          <ac:chgData name="Ihor Aleksandrov" userId="c3051032-6b87-4db2-b257-777a0106fbd9" providerId="ADAL" clId="{6E992857-9748-4C0F-AA63-95FC0898136C}" dt="2024-02-01T12:40:53.367" v="0"/>
          <ac:spMkLst>
            <pc:docMk/>
            <pc:sldMk cId="2052164358" sldId="307"/>
            <ac:spMk id="2" creationId="{5DF8ECE0-DBF5-C309-B35B-C6A0C6C847B2}"/>
          </ac:spMkLst>
        </pc:spChg>
      </pc:sldChg>
      <pc:sldChg chg="addSp delSp modSp add mod ord">
        <pc:chgData name="Ihor Aleksandrov" userId="c3051032-6b87-4db2-b257-777a0106fbd9" providerId="ADAL" clId="{6E992857-9748-4C0F-AA63-95FC0898136C}" dt="2024-02-01T13:25:21.208" v="143"/>
        <pc:sldMkLst>
          <pc:docMk/>
          <pc:sldMk cId="1247135478" sldId="309"/>
        </pc:sldMkLst>
        <pc:spChg chg="mod">
          <ac:chgData name="Ihor Aleksandrov" userId="c3051032-6b87-4db2-b257-777a0106fbd9" providerId="ADAL" clId="{6E992857-9748-4C0F-AA63-95FC0898136C}" dt="2024-02-01T12:49:26.556" v="35"/>
          <ac:spMkLst>
            <pc:docMk/>
            <pc:sldMk cId="1247135478" sldId="309"/>
            <ac:spMk id="2" creationId="{53C5D828-9666-E312-B574-9FE965A7D6BE}"/>
          </ac:spMkLst>
        </pc:spChg>
        <pc:spChg chg="del">
          <ac:chgData name="Ihor Aleksandrov" userId="c3051032-6b87-4db2-b257-777a0106fbd9" providerId="ADAL" clId="{6E992857-9748-4C0F-AA63-95FC0898136C}" dt="2024-02-01T12:49:00.650" v="29" actId="478"/>
          <ac:spMkLst>
            <pc:docMk/>
            <pc:sldMk cId="1247135478" sldId="309"/>
            <ac:spMk id="6" creationId="{965A5B3F-B5E8-4D86-1C54-37A9FCE682CC}"/>
          </ac:spMkLst>
        </pc:spChg>
        <pc:spChg chg="del">
          <ac:chgData name="Ihor Aleksandrov" userId="c3051032-6b87-4db2-b257-777a0106fbd9" providerId="ADAL" clId="{6E992857-9748-4C0F-AA63-95FC0898136C}" dt="2024-02-01T12:48:58.208" v="28" actId="478"/>
          <ac:spMkLst>
            <pc:docMk/>
            <pc:sldMk cId="1247135478" sldId="309"/>
            <ac:spMk id="8" creationId="{382A15C2-8C02-9A1C-3929-C65DBC3FFC1A}"/>
          </ac:spMkLst>
        </pc:spChg>
        <pc:spChg chg="add mod">
          <ac:chgData name="Ihor Aleksandrov" userId="c3051032-6b87-4db2-b257-777a0106fbd9" providerId="ADAL" clId="{6E992857-9748-4C0F-AA63-95FC0898136C}" dt="2024-02-01T12:49:44.981" v="37" actId="1076"/>
          <ac:spMkLst>
            <pc:docMk/>
            <pc:sldMk cId="1247135478" sldId="309"/>
            <ac:spMk id="10" creationId="{45D9E197-F78B-5457-F599-FC4632D2909D}"/>
          </ac:spMkLst>
        </pc:spChg>
        <pc:picChg chg="del">
          <ac:chgData name="Ihor Aleksandrov" userId="c3051032-6b87-4db2-b257-777a0106fbd9" providerId="ADAL" clId="{6E992857-9748-4C0F-AA63-95FC0898136C}" dt="2024-02-01T12:49:02.905" v="30" actId="478"/>
          <ac:picMkLst>
            <pc:docMk/>
            <pc:sldMk cId="1247135478" sldId="309"/>
            <ac:picMk id="4" creationId="{92907877-90FB-5BAD-BBDC-D0209540D5C3}"/>
          </ac:picMkLst>
        </pc:picChg>
        <pc:picChg chg="add mod">
          <ac:chgData name="Ihor Aleksandrov" userId="c3051032-6b87-4db2-b257-777a0106fbd9" providerId="ADAL" clId="{6E992857-9748-4C0F-AA63-95FC0898136C}" dt="2024-02-01T12:49:09.650" v="33" actId="1076"/>
          <ac:picMkLst>
            <pc:docMk/>
            <pc:sldMk cId="1247135478" sldId="309"/>
            <ac:picMk id="5" creationId="{9B20FF0B-DDE1-AB78-8951-6414D13668BD}"/>
          </ac:picMkLst>
        </pc:picChg>
      </pc:sldChg>
      <pc:sldChg chg="del">
        <pc:chgData name="Ihor Aleksandrov" userId="c3051032-6b87-4db2-b257-777a0106fbd9" providerId="ADAL" clId="{6E992857-9748-4C0F-AA63-95FC0898136C}" dt="2024-02-01T12:45:29.416" v="11" actId="2696"/>
        <pc:sldMkLst>
          <pc:docMk/>
          <pc:sldMk cId="3943502378" sldId="309"/>
        </pc:sldMkLst>
      </pc:sldChg>
      <pc:sldChg chg="del">
        <pc:chgData name="Ihor Aleksandrov" userId="c3051032-6b87-4db2-b257-777a0106fbd9" providerId="ADAL" clId="{6E992857-9748-4C0F-AA63-95FC0898136C}" dt="2024-02-01T12:45:29.416" v="11" actId="2696"/>
        <pc:sldMkLst>
          <pc:docMk/>
          <pc:sldMk cId="321165893" sldId="310"/>
        </pc:sldMkLst>
      </pc:sldChg>
      <pc:sldChg chg="addSp delSp modSp add mod ord setBg delDesignElem">
        <pc:chgData name="Ihor Aleksandrov" userId="c3051032-6b87-4db2-b257-777a0106fbd9" providerId="ADAL" clId="{6E992857-9748-4C0F-AA63-95FC0898136C}" dt="2024-02-01T13:25:21.208" v="143"/>
        <pc:sldMkLst>
          <pc:docMk/>
          <pc:sldMk cId="4107602535" sldId="310"/>
        </pc:sldMkLst>
        <pc:spChg chg="mod">
          <ac:chgData name="Ihor Aleksandrov" userId="c3051032-6b87-4db2-b257-777a0106fbd9" providerId="ADAL" clId="{6E992857-9748-4C0F-AA63-95FC0898136C}" dt="2024-02-01T13:00:41.484" v="54" actId="26606"/>
          <ac:spMkLst>
            <pc:docMk/>
            <pc:sldMk cId="4107602535" sldId="310"/>
            <ac:spMk id="2" creationId="{53C5D828-9666-E312-B574-9FE965A7D6BE}"/>
          </ac:spMkLst>
        </pc:spChg>
        <pc:spChg chg="mod ord">
          <ac:chgData name="Ihor Aleksandrov" userId="c3051032-6b87-4db2-b257-777a0106fbd9" providerId="ADAL" clId="{6E992857-9748-4C0F-AA63-95FC0898136C}" dt="2024-02-01T13:00:41.484" v="54" actId="26606"/>
          <ac:spMkLst>
            <pc:docMk/>
            <pc:sldMk cId="4107602535" sldId="310"/>
            <ac:spMk id="3" creationId="{5AA19FA0-A765-8169-03F1-928E3EF7B595}"/>
          </ac:spMkLst>
        </pc:spChg>
        <pc:spChg chg="add mod">
          <ac:chgData name="Ihor Aleksandrov" userId="c3051032-6b87-4db2-b257-777a0106fbd9" providerId="ADAL" clId="{6E992857-9748-4C0F-AA63-95FC0898136C}" dt="2024-02-01T13:01:38.196" v="66" actId="1076"/>
          <ac:spMkLst>
            <pc:docMk/>
            <pc:sldMk cId="4107602535" sldId="310"/>
            <ac:spMk id="6" creationId="{48350B56-8E7C-CDF5-513B-F844CA26031F}"/>
          </ac:spMkLst>
        </pc:spChg>
        <pc:spChg chg="add">
          <ac:chgData name="Ihor Aleksandrov" userId="c3051032-6b87-4db2-b257-777a0106fbd9" providerId="ADAL" clId="{6E992857-9748-4C0F-AA63-95FC0898136C}" dt="2024-02-01T13:00:41.484" v="54" actId="26606"/>
          <ac:spMkLst>
            <pc:docMk/>
            <pc:sldMk cId="4107602535" sldId="310"/>
            <ac:spMk id="10" creationId="{D4771268-CB57-404A-9271-370EB28F6090}"/>
          </ac:spMkLst>
        </pc:spChg>
        <pc:spChg chg="del">
          <ac:chgData name="Ihor Aleksandrov" userId="c3051032-6b87-4db2-b257-777a0106fbd9" providerId="ADAL" clId="{6E992857-9748-4C0F-AA63-95FC0898136C}" dt="2024-02-01T13:00:37.710" v="53"/>
          <ac:spMkLst>
            <pc:docMk/>
            <pc:sldMk cId="4107602535" sldId="310"/>
            <ac:spMk id="24" creationId="{D4771268-CB57-404A-9271-370EB28F6090}"/>
          </ac:spMkLst>
        </pc:spChg>
        <pc:picChg chg="mod">
          <ac:chgData name="Ihor Aleksandrov" userId="c3051032-6b87-4db2-b257-777a0106fbd9" providerId="ADAL" clId="{6E992857-9748-4C0F-AA63-95FC0898136C}" dt="2024-02-01T13:00:46.624" v="56" actId="1076"/>
          <ac:picMkLst>
            <pc:docMk/>
            <pc:sldMk cId="4107602535" sldId="310"/>
            <ac:picMk id="5" creationId="{A34F27FE-21C6-CACE-4C02-730CC097A333}"/>
          </ac:picMkLst>
        </pc:picChg>
      </pc:sldChg>
      <pc:sldChg chg="addSp delSp modSp add mod ord setBg delDesignElem">
        <pc:chgData name="Ihor Aleksandrov" userId="c3051032-6b87-4db2-b257-777a0106fbd9" providerId="ADAL" clId="{6E992857-9748-4C0F-AA63-95FC0898136C}" dt="2024-02-01T13:25:21.208" v="143"/>
        <pc:sldMkLst>
          <pc:docMk/>
          <pc:sldMk cId="206060696" sldId="311"/>
        </pc:sldMkLst>
        <pc:spChg chg="mod">
          <ac:chgData name="Ihor Aleksandrov" userId="c3051032-6b87-4db2-b257-777a0106fbd9" providerId="ADAL" clId="{6E992857-9748-4C0F-AA63-95FC0898136C}" dt="2024-02-01T13:18:36.109" v="110" actId="26606"/>
          <ac:spMkLst>
            <pc:docMk/>
            <pc:sldMk cId="206060696" sldId="311"/>
            <ac:spMk id="2" creationId="{53C5D828-9666-E312-B574-9FE965A7D6BE}"/>
          </ac:spMkLst>
        </pc:spChg>
        <pc:spChg chg="mod ord">
          <ac:chgData name="Ihor Aleksandrov" userId="c3051032-6b87-4db2-b257-777a0106fbd9" providerId="ADAL" clId="{6E992857-9748-4C0F-AA63-95FC0898136C}" dt="2024-02-01T13:18:36.109" v="110" actId="26606"/>
          <ac:spMkLst>
            <pc:docMk/>
            <pc:sldMk cId="206060696" sldId="311"/>
            <ac:spMk id="3" creationId="{5AA19FA0-A765-8169-03F1-928E3EF7B595}"/>
          </ac:spMkLst>
        </pc:spChg>
        <pc:spChg chg="add mod">
          <ac:chgData name="Ihor Aleksandrov" userId="c3051032-6b87-4db2-b257-777a0106fbd9" providerId="ADAL" clId="{6E992857-9748-4C0F-AA63-95FC0898136C}" dt="2024-02-01T13:19:07.045" v="115" actId="14100"/>
          <ac:spMkLst>
            <pc:docMk/>
            <pc:sldMk cId="206060696" sldId="311"/>
            <ac:spMk id="6" creationId="{E7429936-AC2D-925C-685B-734A24E4E660}"/>
          </ac:spMkLst>
        </pc:spChg>
        <pc:spChg chg="add">
          <ac:chgData name="Ihor Aleksandrov" userId="c3051032-6b87-4db2-b257-777a0106fbd9" providerId="ADAL" clId="{6E992857-9748-4C0F-AA63-95FC0898136C}" dt="2024-02-01T13:18:36.109" v="110" actId="26606"/>
          <ac:spMkLst>
            <pc:docMk/>
            <pc:sldMk cId="206060696" sldId="311"/>
            <ac:spMk id="10" creationId="{D4771268-CB57-404A-9271-370EB28F6090}"/>
          </ac:spMkLst>
        </pc:spChg>
        <pc:spChg chg="del">
          <ac:chgData name="Ihor Aleksandrov" userId="c3051032-6b87-4db2-b257-777a0106fbd9" providerId="ADAL" clId="{6E992857-9748-4C0F-AA63-95FC0898136C}" dt="2024-02-01T13:18:32.774" v="109"/>
          <ac:spMkLst>
            <pc:docMk/>
            <pc:sldMk cId="206060696" sldId="311"/>
            <ac:spMk id="24" creationId="{D4771268-CB57-404A-9271-370EB28F6090}"/>
          </ac:spMkLst>
        </pc:spChg>
        <pc:picChg chg="mod">
          <ac:chgData name="Ihor Aleksandrov" userId="c3051032-6b87-4db2-b257-777a0106fbd9" providerId="ADAL" clId="{6E992857-9748-4C0F-AA63-95FC0898136C}" dt="2024-02-01T13:18:42.208" v="112" actId="1076"/>
          <ac:picMkLst>
            <pc:docMk/>
            <pc:sldMk cId="206060696" sldId="311"/>
            <ac:picMk id="5" creationId="{950A5D0E-4AA9-2966-86FC-34821557903F}"/>
          </ac:picMkLst>
        </pc:picChg>
      </pc:sldChg>
      <pc:sldChg chg="del">
        <pc:chgData name="Ihor Aleksandrov" userId="c3051032-6b87-4db2-b257-777a0106fbd9" providerId="ADAL" clId="{6E992857-9748-4C0F-AA63-95FC0898136C}" dt="2024-02-01T12:45:29.416" v="11" actId="2696"/>
        <pc:sldMkLst>
          <pc:docMk/>
          <pc:sldMk cId="1614419011" sldId="311"/>
        </pc:sldMkLst>
      </pc:sldChg>
      <pc:sldChg chg="delSp modSp add del mod setBg delDesignElem">
        <pc:chgData name="Ihor Aleksandrov" userId="c3051032-6b87-4db2-b257-777a0106fbd9" providerId="ADAL" clId="{6E992857-9748-4C0F-AA63-95FC0898136C}" dt="2024-02-01T13:07:14.356" v="77" actId="2696"/>
        <pc:sldMkLst>
          <pc:docMk/>
          <pc:sldMk cId="2644992822" sldId="311"/>
        </pc:sldMkLst>
        <pc:spChg chg="del">
          <ac:chgData name="Ihor Aleksandrov" userId="c3051032-6b87-4db2-b257-777a0106fbd9" providerId="ADAL" clId="{6E992857-9748-4C0F-AA63-95FC0898136C}" dt="2024-02-01T13:06:30.010" v="68"/>
          <ac:spMkLst>
            <pc:docMk/>
            <pc:sldMk cId="2644992822" sldId="311"/>
            <ac:spMk id="24" creationId="{D4771268-CB57-404A-9271-370EB28F6090}"/>
          </ac:spMkLst>
        </pc:spChg>
        <pc:picChg chg="del mod">
          <ac:chgData name="Ihor Aleksandrov" userId="c3051032-6b87-4db2-b257-777a0106fbd9" providerId="ADAL" clId="{6E992857-9748-4C0F-AA63-95FC0898136C}" dt="2024-02-01T13:07:10.098" v="76" actId="21"/>
          <ac:picMkLst>
            <pc:docMk/>
            <pc:sldMk cId="2644992822" sldId="311"/>
            <ac:picMk id="6" creationId="{0090B58C-FD36-6364-731B-B2B6F294EF79}"/>
          </ac:picMkLst>
        </pc:picChg>
      </pc:sldChg>
      <pc:sldChg chg="addSp delSp modSp add mod ord">
        <pc:chgData name="Ihor Aleksandrov" userId="c3051032-6b87-4db2-b257-777a0106fbd9" providerId="ADAL" clId="{6E992857-9748-4C0F-AA63-95FC0898136C}" dt="2024-02-01T13:25:21.208" v="143"/>
        <pc:sldMkLst>
          <pc:docMk/>
          <pc:sldMk cId="1397120999" sldId="312"/>
        </pc:sldMkLst>
        <pc:spChg chg="mod">
          <ac:chgData name="Ihor Aleksandrov" userId="c3051032-6b87-4db2-b257-777a0106fbd9" providerId="ADAL" clId="{6E992857-9748-4C0F-AA63-95FC0898136C}" dt="2024-02-01T13:07:28.236" v="81"/>
          <ac:spMkLst>
            <pc:docMk/>
            <pc:sldMk cId="1397120999" sldId="312"/>
            <ac:spMk id="2" creationId="{53C5D828-9666-E312-B574-9FE965A7D6BE}"/>
          </ac:spMkLst>
        </pc:spChg>
        <pc:spChg chg="del">
          <ac:chgData name="Ihor Aleksandrov" userId="c3051032-6b87-4db2-b257-777a0106fbd9" providerId="ADAL" clId="{6E992857-9748-4C0F-AA63-95FC0898136C}" dt="2024-02-01T13:07:00.717" v="73" actId="478"/>
          <ac:spMkLst>
            <pc:docMk/>
            <pc:sldMk cId="1397120999" sldId="312"/>
            <ac:spMk id="6" creationId="{48350B56-8E7C-CDF5-513B-F844CA26031F}"/>
          </ac:spMkLst>
        </pc:spChg>
        <pc:spChg chg="add mod">
          <ac:chgData name="Ihor Aleksandrov" userId="c3051032-6b87-4db2-b257-777a0106fbd9" providerId="ADAL" clId="{6E992857-9748-4C0F-AA63-95FC0898136C}" dt="2024-02-01T13:07:54.364" v="85" actId="255"/>
          <ac:spMkLst>
            <pc:docMk/>
            <pc:sldMk cId="1397120999" sldId="312"/>
            <ac:spMk id="8" creationId="{C434CE0D-9B3F-0ED7-30E6-03ACA02D89BD}"/>
          </ac:spMkLst>
        </pc:spChg>
        <pc:spChg chg="add mod">
          <ac:chgData name="Ihor Aleksandrov" userId="c3051032-6b87-4db2-b257-777a0106fbd9" providerId="ADAL" clId="{6E992857-9748-4C0F-AA63-95FC0898136C}" dt="2024-02-01T13:08:42.524" v="89" actId="1076"/>
          <ac:spMkLst>
            <pc:docMk/>
            <pc:sldMk cId="1397120999" sldId="312"/>
            <ac:spMk id="11" creationId="{0E97A839-80A0-1C34-19D9-4DBE17D57B91}"/>
          </ac:spMkLst>
        </pc:spChg>
        <pc:picChg chg="add mod">
          <ac:chgData name="Ihor Aleksandrov" userId="c3051032-6b87-4db2-b257-777a0106fbd9" providerId="ADAL" clId="{6E992857-9748-4C0F-AA63-95FC0898136C}" dt="2024-02-01T13:07:20.510" v="80" actId="1076"/>
          <ac:picMkLst>
            <pc:docMk/>
            <pc:sldMk cId="1397120999" sldId="312"/>
            <ac:picMk id="4" creationId="{C231BA85-F507-625A-C31B-4C1377B22F88}"/>
          </ac:picMkLst>
        </pc:picChg>
        <pc:picChg chg="del">
          <ac:chgData name="Ihor Aleksandrov" userId="c3051032-6b87-4db2-b257-777a0106fbd9" providerId="ADAL" clId="{6E992857-9748-4C0F-AA63-95FC0898136C}" dt="2024-02-01T13:07:02.769" v="74" actId="478"/>
          <ac:picMkLst>
            <pc:docMk/>
            <pc:sldMk cId="1397120999" sldId="312"/>
            <ac:picMk id="5" creationId="{A34F27FE-21C6-CACE-4C02-730CC097A333}"/>
          </ac:picMkLst>
        </pc:picChg>
      </pc:sldChg>
      <pc:sldChg chg="del">
        <pc:chgData name="Ihor Aleksandrov" userId="c3051032-6b87-4db2-b257-777a0106fbd9" providerId="ADAL" clId="{6E992857-9748-4C0F-AA63-95FC0898136C}" dt="2024-02-01T12:45:29.416" v="11" actId="2696"/>
        <pc:sldMkLst>
          <pc:docMk/>
          <pc:sldMk cId="1438848687" sldId="312"/>
        </pc:sldMkLst>
      </pc:sldChg>
      <pc:sldChg chg="addSp delSp modSp add mod ord setBg delDesignElem">
        <pc:chgData name="Ihor Aleksandrov" userId="c3051032-6b87-4db2-b257-777a0106fbd9" providerId="ADAL" clId="{6E992857-9748-4C0F-AA63-95FC0898136C}" dt="2024-02-01T13:25:21.208" v="143"/>
        <pc:sldMkLst>
          <pc:docMk/>
          <pc:sldMk cId="1628478381" sldId="313"/>
        </pc:sldMkLst>
        <pc:spChg chg="mod">
          <ac:chgData name="Ihor Aleksandrov" userId="c3051032-6b87-4db2-b257-777a0106fbd9" providerId="ADAL" clId="{6E992857-9748-4C0F-AA63-95FC0898136C}" dt="2024-02-01T13:09:15.459" v="92" actId="26606"/>
          <ac:spMkLst>
            <pc:docMk/>
            <pc:sldMk cId="1628478381" sldId="313"/>
            <ac:spMk id="2" creationId="{53C5D828-9666-E312-B574-9FE965A7D6BE}"/>
          </ac:spMkLst>
        </pc:spChg>
        <pc:spChg chg="mod ord">
          <ac:chgData name="Ihor Aleksandrov" userId="c3051032-6b87-4db2-b257-777a0106fbd9" providerId="ADAL" clId="{6E992857-9748-4C0F-AA63-95FC0898136C}" dt="2024-02-01T13:09:15.459" v="92" actId="26606"/>
          <ac:spMkLst>
            <pc:docMk/>
            <pc:sldMk cId="1628478381" sldId="313"/>
            <ac:spMk id="3" creationId="{5AA19FA0-A765-8169-03F1-928E3EF7B595}"/>
          </ac:spMkLst>
        </pc:spChg>
        <pc:spChg chg="add mod">
          <ac:chgData name="Ihor Aleksandrov" userId="c3051032-6b87-4db2-b257-777a0106fbd9" providerId="ADAL" clId="{6E992857-9748-4C0F-AA63-95FC0898136C}" dt="2024-02-01T13:10:10.287" v="97" actId="14100"/>
          <ac:spMkLst>
            <pc:docMk/>
            <pc:sldMk cId="1628478381" sldId="313"/>
            <ac:spMk id="6" creationId="{89C8AB22-3AD4-87AD-0DF7-03139C751755}"/>
          </ac:spMkLst>
        </pc:spChg>
        <pc:spChg chg="add">
          <ac:chgData name="Ihor Aleksandrov" userId="c3051032-6b87-4db2-b257-777a0106fbd9" providerId="ADAL" clId="{6E992857-9748-4C0F-AA63-95FC0898136C}" dt="2024-02-01T13:09:15.459" v="92" actId="26606"/>
          <ac:spMkLst>
            <pc:docMk/>
            <pc:sldMk cId="1628478381" sldId="313"/>
            <ac:spMk id="10" creationId="{D4771268-CB57-404A-9271-370EB28F6090}"/>
          </ac:spMkLst>
        </pc:spChg>
        <pc:spChg chg="del">
          <ac:chgData name="Ihor Aleksandrov" userId="c3051032-6b87-4db2-b257-777a0106fbd9" providerId="ADAL" clId="{6E992857-9748-4C0F-AA63-95FC0898136C}" dt="2024-02-01T13:09:11.937" v="91"/>
          <ac:spMkLst>
            <pc:docMk/>
            <pc:sldMk cId="1628478381" sldId="313"/>
            <ac:spMk id="24" creationId="{D4771268-CB57-404A-9271-370EB28F6090}"/>
          </ac:spMkLst>
        </pc:spChg>
        <pc:picChg chg="mod">
          <ac:chgData name="Ihor Aleksandrov" userId="c3051032-6b87-4db2-b257-777a0106fbd9" providerId="ADAL" clId="{6E992857-9748-4C0F-AA63-95FC0898136C}" dt="2024-02-01T13:09:21.600" v="94" actId="1076"/>
          <ac:picMkLst>
            <pc:docMk/>
            <pc:sldMk cId="1628478381" sldId="313"/>
            <ac:picMk id="5" creationId="{BB19ADC9-FBEE-1576-0442-611686085618}"/>
          </ac:picMkLst>
        </pc:picChg>
      </pc:sldChg>
      <pc:sldChg chg="del">
        <pc:chgData name="Ihor Aleksandrov" userId="c3051032-6b87-4db2-b257-777a0106fbd9" providerId="ADAL" clId="{6E992857-9748-4C0F-AA63-95FC0898136C}" dt="2024-02-01T12:45:29.416" v="11" actId="2696"/>
        <pc:sldMkLst>
          <pc:docMk/>
          <pc:sldMk cId="2034141463" sldId="313"/>
        </pc:sldMkLst>
      </pc:sldChg>
      <pc:sldChg chg="addSp delSp modSp add mod ord setBg delDesignElem">
        <pc:chgData name="Ihor Aleksandrov" userId="c3051032-6b87-4db2-b257-777a0106fbd9" providerId="ADAL" clId="{6E992857-9748-4C0F-AA63-95FC0898136C}" dt="2024-02-01T13:25:21.208" v="143"/>
        <pc:sldMkLst>
          <pc:docMk/>
          <pc:sldMk cId="3050358783" sldId="314"/>
        </pc:sldMkLst>
        <pc:spChg chg="mod">
          <ac:chgData name="Ihor Aleksandrov" userId="c3051032-6b87-4db2-b257-777a0106fbd9" providerId="ADAL" clId="{6E992857-9748-4C0F-AA63-95FC0898136C}" dt="2024-02-01T13:15:45.676" v="100" actId="26606"/>
          <ac:spMkLst>
            <pc:docMk/>
            <pc:sldMk cId="3050358783" sldId="314"/>
            <ac:spMk id="2" creationId="{53C5D828-9666-E312-B574-9FE965A7D6BE}"/>
          </ac:spMkLst>
        </pc:spChg>
        <pc:spChg chg="mod ord">
          <ac:chgData name="Ihor Aleksandrov" userId="c3051032-6b87-4db2-b257-777a0106fbd9" providerId="ADAL" clId="{6E992857-9748-4C0F-AA63-95FC0898136C}" dt="2024-02-01T13:15:45.676" v="100" actId="26606"/>
          <ac:spMkLst>
            <pc:docMk/>
            <pc:sldMk cId="3050358783" sldId="314"/>
            <ac:spMk id="3" creationId="{5AA19FA0-A765-8169-03F1-928E3EF7B595}"/>
          </ac:spMkLst>
        </pc:spChg>
        <pc:spChg chg="add mod">
          <ac:chgData name="Ihor Aleksandrov" userId="c3051032-6b87-4db2-b257-777a0106fbd9" providerId="ADAL" clId="{6E992857-9748-4C0F-AA63-95FC0898136C}" dt="2024-02-01T13:16:52.862" v="105" actId="1076"/>
          <ac:spMkLst>
            <pc:docMk/>
            <pc:sldMk cId="3050358783" sldId="314"/>
            <ac:spMk id="5" creationId="{3553FF81-4932-FD85-83DE-43F38898A473}"/>
          </ac:spMkLst>
        </pc:spChg>
        <pc:spChg chg="add">
          <ac:chgData name="Ihor Aleksandrov" userId="c3051032-6b87-4db2-b257-777a0106fbd9" providerId="ADAL" clId="{6E992857-9748-4C0F-AA63-95FC0898136C}" dt="2024-02-01T13:15:45.676" v="100" actId="26606"/>
          <ac:spMkLst>
            <pc:docMk/>
            <pc:sldMk cId="3050358783" sldId="314"/>
            <ac:spMk id="12" creationId="{D4771268-CB57-404A-9271-370EB28F6090}"/>
          </ac:spMkLst>
        </pc:spChg>
        <pc:spChg chg="del">
          <ac:chgData name="Ihor Aleksandrov" userId="c3051032-6b87-4db2-b257-777a0106fbd9" providerId="ADAL" clId="{6E992857-9748-4C0F-AA63-95FC0898136C}" dt="2024-02-01T13:15:41.876" v="99"/>
          <ac:spMkLst>
            <pc:docMk/>
            <pc:sldMk cId="3050358783" sldId="314"/>
            <ac:spMk id="24" creationId="{D4771268-CB57-404A-9271-370EB28F6090}"/>
          </ac:spMkLst>
        </pc:spChg>
        <pc:picChg chg="mod">
          <ac:chgData name="Ihor Aleksandrov" userId="c3051032-6b87-4db2-b257-777a0106fbd9" providerId="ADAL" clId="{6E992857-9748-4C0F-AA63-95FC0898136C}" dt="2024-02-01T13:16:29.713" v="102" actId="1076"/>
          <ac:picMkLst>
            <pc:docMk/>
            <pc:sldMk cId="3050358783" sldId="314"/>
            <ac:picMk id="7" creationId="{53BBDC68-2FC0-4C28-900D-76B82EEA6783}"/>
          </ac:picMkLst>
        </pc:picChg>
        <pc:picChg chg="add mod">
          <ac:chgData name="Ihor Aleksandrov" userId="c3051032-6b87-4db2-b257-777a0106fbd9" providerId="ADAL" clId="{6E992857-9748-4C0F-AA63-95FC0898136C}" dt="2024-02-01T13:17:33.746" v="107" actId="1076"/>
          <ac:picMkLst>
            <pc:docMk/>
            <pc:sldMk cId="3050358783" sldId="314"/>
            <ac:picMk id="8" creationId="{F9FD6B00-CD87-3493-CAF7-47B371A3E91F}"/>
          </ac:picMkLst>
        </pc:picChg>
      </pc:sldChg>
      <pc:sldChg chg="del">
        <pc:chgData name="Ihor Aleksandrov" userId="c3051032-6b87-4db2-b257-777a0106fbd9" providerId="ADAL" clId="{6E992857-9748-4C0F-AA63-95FC0898136C}" dt="2024-02-01T12:45:29.416" v="11" actId="2696"/>
        <pc:sldMkLst>
          <pc:docMk/>
          <pc:sldMk cId="4139515278" sldId="314"/>
        </pc:sldMkLst>
      </pc:sldChg>
      <pc:sldChg chg="del">
        <pc:chgData name="Ihor Aleksandrov" userId="c3051032-6b87-4db2-b257-777a0106fbd9" providerId="ADAL" clId="{6E992857-9748-4C0F-AA63-95FC0898136C}" dt="2024-02-01T12:45:29.416" v="11" actId="2696"/>
        <pc:sldMkLst>
          <pc:docMk/>
          <pc:sldMk cId="1378044044" sldId="315"/>
        </pc:sldMkLst>
      </pc:sldChg>
      <pc:sldChg chg="addSp delSp modSp add mod ord setBg delDesignElem">
        <pc:chgData name="Ihor Aleksandrov" userId="c3051032-6b87-4db2-b257-777a0106fbd9" providerId="ADAL" clId="{6E992857-9748-4C0F-AA63-95FC0898136C}" dt="2024-02-01T13:25:21.208" v="143"/>
        <pc:sldMkLst>
          <pc:docMk/>
          <pc:sldMk cId="3580708111" sldId="315"/>
        </pc:sldMkLst>
        <pc:spChg chg="mod">
          <ac:chgData name="Ihor Aleksandrov" userId="c3051032-6b87-4db2-b257-777a0106fbd9" providerId="ADAL" clId="{6E992857-9748-4C0F-AA63-95FC0898136C}" dt="2024-02-01T13:20:20.325" v="118" actId="26606"/>
          <ac:spMkLst>
            <pc:docMk/>
            <pc:sldMk cId="3580708111" sldId="315"/>
            <ac:spMk id="2" creationId="{53C5D828-9666-E312-B574-9FE965A7D6BE}"/>
          </ac:spMkLst>
        </pc:spChg>
        <pc:spChg chg="mod ord">
          <ac:chgData name="Ihor Aleksandrov" userId="c3051032-6b87-4db2-b257-777a0106fbd9" providerId="ADAL" clId="{6E992857-9748-4C0F-AA63-95FC0898136C}" dt="2024-02-01T13:20:20.325" v="118" actId="26606"/>
          <ac:spMkLst>
            <pc:docMk/>
            <pc:sldMk cId="3580708111" sldId="315"/>
            <ac:spMk id="3" creationId="{5AA19FA0-A765-8169-03F1-928E3EF7B595}"/>
          </ac:spMkLst>
        </pc:spChg>
        <pc:spChg chg="add mod">
          <ac:chgData name="Ihor Aleksandrov" userId="c3051032-6b87-4db2-b257-777a0106fbd9" providerId="ADAL" clId="{6E992857-9748-4C0F-AA63-95FC0898136C}" dt="2024-02-01T13:20:38.597" v="123" actId="14100"/>
          <ac:spMkLst>
            <pc:docMk/>
            <pc:sldMk cId="3580708111" sldId="315"/>
            <ac:spMk id="5" creationId="{566B3DED-D76A-7A3B-90E0-F5AB3482FCE4}"/>
          </ac:spMkLst>
        </pc:spChg>
        <pc:spChg chg="add">
          <ac:chgData name="Ihor Aleksandrov" userId="c3051032-6b87-4db2-b257-777a0106fbd9" providerId="ADAL" clId="{6E992857-9748-4C0F-AA63-95FC0898136C}" dt="2024-02-01T13:20:20.325" v="118" actId="26606"/>
          <ac:spMkLst>
            <pc:docMk/>
            <pc:sldMk cId="3580708111" sldId="315"/>
            <ac:spMk id="11" creationId="{D4771268-CB57-404A-9271-370EB28F6090}"/>
          </ac:spMkLst>
        </pc:spChg>
        <pc:spChg chg="del">
          <ac:chgData name="Ihor Aleksandrov" userId="c3051032-6b87-4db2-b257-777a0106fbd9" providerId="ADAL" clId="{6E992857-9748-4C0F-AA63-95FC0898136C}" dt="2024-02-01T13:20:16.740" v="117"/>
          <ac:spMkLst>
            <pc:docMk/>
            <pc:sldMk cId="3580708111" sldId="315"/>
            <ac:spMk id="24" creationId="{D4771268-CB57-404A-9271-370EB28F6090}"/>
          </ac:spMkLst>
        </pc:spChg>
        <pc:picChg chg="mod">
          <ac:chgData name="Ihor Aleksandrov" userId="c3051032-6b87-4db2-b257-777a0106fbd9" providerId="ADAL" clId="{6E992857-9748-4C0F-AA63-95FC0898136C}" dt="2024-02-01T13:20:25.836" v="120" actId="1076"/>
          <ac:picMkLst>
            <pc:docMk/>
            <pc:sldMk cId="3580708111" sldId="315"/>
            <ac:picMk id="6" creationId="{C060F215-02EB-24B7-EFE1-6F8BB1A2531B}"/>
          </ac:picMkLst>
        </pc:picChg>
      </pc:sldChg>
      <pc:sldChg chg="addSp delSp modSp add mod ord setBg delDesignElem">
        <pc:chgData name="Ihor Aleksandrov" userId="c3051032-6b87-4db2-b257-777a0106fbd9" providerId="ADAL" clId="{6E992857-9748-4C0F-AA63-95FC0898136C}" dt="2024-02-01T13:25:21.208" v="143"/>
        <pc:sldMkLst>
          <pc:docMk/>
          <pc:sldMk cId="798856435" sldId="316"/>
        </pc:sldMkLst>
        <pc:spChg chg="mod">
          <ac:chgData name="Ihor Aleksandrov" userId="c3051032-6b87-4db2-b257-777a0106fbd9" providerId="ADAL" clId="{6E992857-9748-4C0F-AA63-95FC0898136C}" dt="2024-02-01T13:21:50.645" v="126" actId="26606"/>
          <ac:spMkLst>
            <pc:docMk/>
            <pc:sldMk cId="798856435" sldId="316"/>
            <ac:spMk id="2" creationId="{53C5D828-9666-E312-B574-9FE965A7D6BE}"/>
          </ac:spMkLst>
        </pc:spChg>
        <pc:spChg chg="mod ord">
          <ac:chgData name="Ihor Aleksandrov" userId="c3051032-6b87-4db2-b257-777a0106fbd9" providerId="ADAL" clId="{6E992857-9748-4C0F-AA63-95FC0898136C}" dt="2024-02-01T13:21:50.645" v="126" actId="26606"/>
          <ac:spMkLst>
            <pc:docMk/>
            <pc:sldMk cId="798856435" sldId="316"/>
            <ac:spMk id="3" creationId="{5AA19FA0-A765-8169-03F1-928E3EF7B595}"/>
          </ac:spMkLst>
        </pc:spChg>
        <pc:spChg chg="add mod">
          <ac:chgData name="Ihor Aleksandrov" userId="c3051032-6b87-4db2-b257-777a0106fbd9" providerId="ADAL" clId="{6E992857-9748-4C0F-AA63-95FC0898136C}" dt="2024-02-01T13:22:11.825" v="131" actId="14100"/>
          <ac:spMkLst>
            <pc:docMk/>
            <pc:sldMk cId="798856435" sldId="316"/>
            <ac:spMk id="6" creationId="{0384BF82-EFCE-1B6F-2824-00C289C24045}"/>
          </ac:spMkLst>
        </pc:spChg>
        <pc:spChg chg="add">
          <ac:chgData name="Ihor Aleksandrov" userId="c3051032-6b87-4db2-b257-777a0106fbd9" providerId="ADAL" clId="{6E992857-9748-4C0F-AA63-95FC0898136C}" dt="2024-02-01T13:21:50.645" v="126" actId="26606"/>
          <ac:spMkLst>
            <pc:docMk/>
            <pc:sldMk cId="798856435" sldId="316"/>
            <ac:spMk id="10" creationId="{D4771268-CB57-404A-9271-370EB28F6090}"/>
          </ac:spMkLst>
        </pc:spChg>
        <pc:spChg chg="del">
          <ac:chgData name="Ihor Aleksandrov" userId="c3051032-6b87-4db2-b257-777a0106fbd9" providerId="ADAL" clId="{6E992857-9748-4C0F-AA63-95FC0898136C}" dt="2024-02-01T13:21:46.882" v="125"/>
          <ac:spMkLst>
            <pc:docMk/>
            <pc:sldMk cId="798856435" sldId="316"/>
            <ac:spMk id="24" creationId="{D4771268-CB57-404A-9271-370EB28F6090}"/>
          </ac:spMkLst>
        </pc:spChg>
        <pc:picChg chg="mod">
          <ac:chgData name="Ihor Aleksandrov" userId="c3051032-6b87-4db2-b257-777a0106fbd9" providerId="ADAL" clId="{6E992857-9748-4C0F-AA63-95FC0898136C}" dt="2024-02-01T13:21:57.199" v="128" actId="1076"/>
          <ac:picMkLst>
            <pc:docMk/>
            <pc:sldMk cId="798856435" sldId="316"/>
            <ac:picMk id="5" creationId="{9DB391DB-B759-39BD-7FCC-84C93ADA13FF}"/>
          </ac:picMkLst>
        </pc:picChg>
      </pc:sldChg>
      <pc:sldChg chg="del">
        <pc:chgData name="Ihor Aleksandrov" userId="c3051032-6b87-4db2-b257-777a0106fbd9" providerId="ADAL" clId="{6E992857-9748-4C0F-AA63-95FC0898136C}" dt="2024-02-01T12:45:29.416" v="11" actId="2696"/>
        <pc:sldMkLst>
          <pc:docMk/>
          <pc:sldMk cId="4005290215" sldId="316"/>
        </pc:sldMkLst>
      </pc:sldChg>
      <pc:sldChg chg="addSp delSp modSp add mod ord setBg delDesignElem">
        <pc:chgData name="Ihor Aleksandrov" userId="c3051032-6b87-4db2-b257-777a0106fbd9" providerId="ADAL" clId="{6E992857-9748-4C0F-AA63-95FC0898136C}" dt="2024-02-01T13:25:21.208" v="143"/>
        <pc:sldMkLst>
          <pc:docMk/>
          <pc:sldMk cId="1385670279" sldId="317"/>
        </pc:sldMkLst>
        <pc:spChg chg="mod">
          <ac:chgData name="Ihor Aleksandrov" userId="c3051032-6b87-4db2-b257-777a0106fbd9" providerId="ADAL" clId="{6E992857-9748-4C0F-AA63-95FC0898136C}" dt="2024-02-01T13:23:05.419" v="134" actId="26606"/>
          <ac:spMkLst>
            <pc:docMk/>
            <pc:sldMk cId="1385670279" sldId="317"/>
            <ac:spMk id="2" creationId="{53C5D828-9666-E312-B574-9FE965A7D6BE}"/>
          </ac:spMkLst>
        </pc:spChg>
        <pc:spChg chg="mod ord">
          <ac:chgData name="Ihor Aleksandrov" userId="c3051032-6b87-4db2-b257-777a0106fbd9" providerId="ADAL" clId="{6E992857-9748-4C0F-AA63-95FC0898136C}" dt="2024-02-01T13:23:05.419" v="134" actId="26606"/>
          <ac:spMkLst>
            <pc:docMk/>
            <pc:sldMk cId="1385670279" sldId="317"/>
            <ac:spMk id="3" creationId="{5AA19FA0-A765-8169-03F1-928E3EF7B595}"/>
          </ac:spMkLst>
        </pc:spChg>
        <pc:spChg chg="add mod">
          <ac:chgData name="Ihor Aleksandrov" userId="c3051032-6b87-4db2-b257-777a0106fbd9" providerId="ADAL" clId="{6E992857-9748-4C0F-AA63-95FC0898136C}" dt="2024-02-01T13:23:36.587" v="139" actId="14100"/>
          <ac:spMkLst>
            <pc:docMk/>
            <pc:sldMk cId="1385670279" sldId="317"/>
            <ac:spMk id="5" creationId="{7205EA7C-0F64-D16F-A947-E2767955FFEE}"/>
          </ac:spMkLst>
        </pc:spChg>
        <pc:spChg chg="add">
          <ac:chgData name="Ihor Aleksandrov" userId="c3051032-6b87-4db2-b257-777a0106fbd9" providerId="ADAL" clId="{6E992857-9748-4C0F-AA63-95FC0898136C}" dt="2024-02-01T13:23:05.419" v="134" actId="26606"/>
          <ac:spMkLst>
            <pc:docMk/>
            <pc:sldMk cId="1385670279" sldId="317"/>
            <ac:spMk id="11" creationId="{D4771268-CB57-404A-9271-370EB28F6090}"/>
          </ac:spMkLst>
        </pc:spChg>
        <pc:spChg chg="del">
          <ac:chgData name="Ihor Aleksandrov" userId="c3051032-6b87-4db2-b257-777a0106fbd9" providerId="ADAL" clId="{6E992857-9748-4C0F-AA63-95FC0898136C}" dt="2024-02-01T13:23:02.425" v="133"/>
          <ac:spMkLst>
            <pc:docMk/>
            <pc:sldMk cId="1385670279" sldId="317"/>
            <ac:spMk id="24" creationId="{D4771268-CB57-404A-9271-370EB28F6090}"/>
          </ac:spMkLst>
        </pc:spChg>
        <pc:picChg chg="mod">
          <ac:chgData name="Ihor Aleksandrov" userId="c3051032-6b87-4db2-b257-777a0106fbd9" providerId="ADAL" clId="{6E992857-9748-4C0F-AA63-95FC0898136C}" dt="2024-02-01T13:23:10.535" v="136" actId="1076"/>
          <ac:picMkLst>
            <pc:docMk/>
            <pc:sldMk cId="1385670279" sldId="317"/>
            <ac:picMk id="6" creationId="{810788BD-3E43-8F5F-12B4-93BDC8058BDA}"/>
          </ac:picMkLst>
        </pc:picChg>
      </pc:sldChg>
      <pc:sldChg chg="del">
        <pc:chgData name="Ihor Aleksandrov" userId="c3051032-6b87-4db2-b257-777a0106fbd9" providerId="ADAL" clId="{6E992857-9748-4C0F-AA63-95FC0898136C}" dt="2024-02-01T12:45:29.416" v="11" actId="2696"/>
        <pc:sldMkLst>
          <pc:docMk/>
          <pc:sldMk cId="3216751293" sldId="317"/>
        </pc:sldMkLst>
      </pc:sldChg>
      <pc:sldChg chg="modSp add ord">
        <pc:chgData name="Ihor Aleksandrov" userId="c3051032-6b87-4db2-b257-777a0106fbd9" providerId="ADAL" clId="{6E992857-9748-4C0F-AA63-95FC0898136C}" dt="2024-02-01T13:25:30.177" v="148" actId="20577"/>
        <pc:sldMkLst>
          <pc:docMk/>
          <pc:sldMk cId="1175303335" sldId="318"/>
        </pc:sldMkLst>
        <pc:spChg chg="mod">
          <ac:chgData name="Ihor Aleksandrov" userId="c3051032-6b87-4db2-b257-777a0106fbd9" providerId="ADAL" clId="{6E992857-9748-4C0F-AA63-95FC0898136C}" dt="2024-02-01T13:25:30.177" v="148" actId="20577"/>
          <ac:spMkLst>
            <pc:docMk/>
            <pc:sldMk cId="1175303335" sldId="318"/>
            <ac:spMk id="2" creationId="{2C4A1DFF-3C45-F11D-E6A6-19C0306E5E2B}"/>
          </ac:spMkLst>
        </pc:spChg>
      </pc:sldChg>
      <pc:sldChg chg="del">
        <pc:chgData name="Ihor Aleksandrov" userId="c3051032-6b87-4db2-b257-777a0106fbd9" providerId="ADAL" clId="{6E992857-9748-4C0F-AA63-95FC0898136C}" dt="2024-02-01T12:45:29.416" v="11" actId="2696"/>
        <pc:sldMkLst>
          <pc:docMk/>
          <pc:sldMk cId="2111960273" sldId="318"/>
        </pc:sldMkLst>
      </pc:sldChg>
      <pc:sldChg chg="del">
        <pc:chgData name="Ihor Aleksandrov" userId="c3051032-6b87-4db2-b257-777a0106fbd9" providerId="ADAL" clId="{6E992857-9748-4C0F-AA63-95FC0898136C}" dt="2024-02-01T12:45:29.416" v="11" actId="2696"/>
        <pc:sldMkLst>
          <pc:docMk/>
          <pc:sldMk cId="3751308428" sldId="319"/>
        </pc:sldMkLst>
      </pc:sldChg>
      <pc:sldChg chg="del">
        <pc:chgData name="Ihor Aleksandrov" userId="c3051032-6b87-4db2-b257-777a0106fbd9" providerId="ADAL" clId="{6E992857-9748-4C0F-AA63-95FC0898136C}" dt="2024-02-01T12:45:29.416" v="11" actId="2696"/>
        <pc:sldMkLst>
          <pc:docMk/>
          <pc:sldMk cId="1361347956" sldId="320"/>
        </pc:sldMkLst>
      </pc:sldChg>
      <pc:sldChg chg="del">
        <pc:chgData name="Ihor Aleksandrov" userId="c3051032-6b87-4db2-b257-777a0106fbd9" providerId="ADAL" clId="{6E992857-9748-4C0F-AA63-95FC0898136C}" dt="2024-02-01T12:45:29.416" v="11" actId="2696"/>
        <pc:sldMkLst>
          <pc:docMk/>
          <pc:sldMk cId="1540168670" sldId="321"/>
        </pc:sldMkLst>
      </pc:sldChg>
      <pc:sldChg chg="del">
        <pc:chgData name="Ihor Aleksandrov" userId="c3051032-6b87-4db2-b257-777a0106fbd9" providerId="ADAL" clId="{6E992857-9748-4C0F-AA63-95FC0898136C}" dt="2024-02-01T12:45:29.416" v="11" actId="2696"/>
        <pc:sldMkLst>
          <pc:docMk/>
          <pc:sldMk cId="1092589088" sldId="322"/>
        </pc:sldMkLst>
      </pc:sldChg>
      <pc:sldChg chg="del">
        <pc:chgData name="Ihor Aleksandrov" userId="c3051032-6b87-4db2-b257-777a0106fbd9" providerId="ADAL" clId="{6E992857-9748-4C0F-AA63-95FC0898136C}" dt="2024-02-01T12:45:29.416" v="11" actId="2696"/>
        <pc:sldMkLst>
          <pc:docMk/>
          <pc:sldMk cId="3618741339" sldId="323"/>
        </pc:sldMkLst>
      </pc:sldChg>
      <pc:sldChg chg="del">
        <pc:chgData name="Ihor Aleksandrov" userId="c3051032-6b87-4db2-b257-777a0106fbd9" providerId="ADAL" clId="{6E992857-9748-4C0F-AA63-95FC0898136C}" dt="2024-02-01T12:45:29.416" v="11" actId="2696"/>
        <pc:sldMkLst>
          <pc:docMk/>
          <pc:sldMk cId="955539517" sldId="324"/>
        </pc:sldMkLst>
      </pc:sldChg>
      <pc:sldChg chg="del">
        <pc:chgData name="Ihor Aleksandrov" userId="c3051032-6b87-4db2-b257-777a0106fbd9" providerId="ADAL" clId="{6E992857-9748-4C0F-AA63-95FC0898136C}" dt="2024-02-01T12:45:29.416" v="11" actId="2696"/>
        <pc:sldMkLst>
          <pc:docMk/>
          <pc:sldMk cId="4075213889" sldId="326"/>
        </pc:sldMkLst>
      </pc:sldChg>
      <pc:sldChg chg="del">
        <pc:chgData name="Ihor Aleksandrov" userId="c3051032-6b87-4db2-b257-777a0106fbd9" providerId="ADAL" clId="{6E992857-9748-4C0F-AA63-95FC0898136C}" dt="2024-02-01T12:45:29.416" v="11" actId="2696"/>
        <pc:sldMkLst>
          <pc:docMk/>
          <pc:sldMk cId="1394515765" sldId="328"/>
        </pc:sldMkLst>
      </pc:sldChg>
      <pc:sldChg chg="del">
        <pc:chgData name="Ihor Aleksandrov" userId="c3051032-6b87-4db2-b257-777a0106fbd9" providerId="ADAL" clId="{6E992857-9748-4C0F-AA63-95FC0898136C}" dt="2024-02-01T12:45:29.416" v="11" actId="2696"/>
        <pc:sldMkLst>
          <pc:docMk/>
          <pc:sldMk cId="2894895994" sldId="329"/>
        </pc:sldMkLst>
      </pc:sldChg>
      <pc:sldChg chg="del">
        <pc:chgData name="Ihor Aleksandrov" userId="c3051032-6b87-4db2-b257-777a0106fbd9" providerId="ADAL" clId="{6E992857-9748-4C0F-AA63-95FC0898136C}" dt="2024-02-01T12:45:29.416" v="11" actId="2696"/>
        <pc:sldMkLst>
          <pc:docMk/>
          <pc:sldMk cId="1199785366" sldId="330"/>
        </pc:sldMkLst>
      </pc:sldChg>
    </pc:docChg>
  </pc:docChgLst>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chgInfo>
</file>

<file path=ppt/diagrams/_rels/data1.xml.rels><?xml version="1.0" encoding="UTF-8" standalone="yes"?>
<Relationships xmlns="http://schemas.openxmlformats.org/package/2006/relationships"><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Terraform</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CDDBB8DD-A01C-4732-AC35-F28DD8AF8C15}">
      <dgm:prSet/>
      <dgm:spPr/>
      <dgm:t>
        <a:bodyPr/>
        <a:lstStyle/>
        <a:p>
          <a:r>
            <a:rPr lang="en-US" dirty="0"/>
            <a:t>Ansible</a:t>
          </a:r>
        </a:p>
      </dgm:t>
      <dgm:extLst>
        <a:ext uri="{E40237B7-FDA0-4F09-8148-C483321AD2D9}">
          <dgm14:cNvPr xmlns:dgm14="http://schemas.microsoft.com/office/drawing/2010/diagram" id="0" name="">
            <a:hlinkClick xmlns:r="http://schemas.openxmlformats.org/officeDocument/2006/relationships" r:id="" action="ppaction://noaction"/>
          </dgm14:cNvPr>
        </a:ext>
      </dgm:extLst>
    </dgm:pt>
    <dgm:pt modelId="{DFB4CC20-ADD4-4C51-9B29-CA7EC3DD7DF0}" type="parTrans" cxnId="{5B5625A1-2376-4504-8D09-CFD67F0F8444}">
      <dgm:prSet/>
      <dgm:spPr/>
      <dgm:t>
        <a:bodyPr/>
        <a:lstStyle/>
        <a:p>
          <a:endParaRPr lang="ru-UA"/>
        </a:p>
      </dgm:t>
    </dgm:pt>
    <dgm:pt modelId="{A9DDE59F-C1EA-4792-AE58-0C79FA5AF3CA}" type="sibTrans" cxnId="{5B5625A1-2376-4504-8D09-CFD67F0F8444}">
      <dgm:prSet/>
      <dgm:spPr/>
      <dgm:t>
        <a:bodyPr/>
        <a:lstStyle/>
        <a:p>
          <a:endParaRPr lang="ru-UA"/>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2">
        <dgm:presLayoutVars>
          <dgm:chMax val="1"/>
          <dgm:bulletEnabled val="1"/>
        </dgm:presLayoutVars>
      </dgm:prSet>
      <dgm:spPr/>
    </dgm:pt>
    <dgm:pt modelId="{CDD65FAC-2AE3-4501-9800-184AE3820557}" type="pres">
      <dgm:prSet presAssocID="{7B2C8051-D046-465E-BB80-77D9BB7B38CD}" presName="sp" presStyleCnt="0"/>
      <dgm:spPr/>
    </dgm:pt>
    <dgm:pt modelId="{E941C728-4ECD-4779-A47F-0FD71CBA77D9}" type="pres">
      <dgm:prSet presAssocID="{CDDBB8DD-A01C-4732-AC35-F28DD8AF8C15}" presName="linNode" presStyleCnt="0"/>
      <dgm:spPr/>
    </dgm:pt>
    <dgm:pt modelId="{5201E5E7-37E9-4B9E-A739-F052FDC9C480}" type="pres">
      <dgm:prSet presAssocID="{CDDBB8DD-A01C-4732-AC35-F28DD8AF8C15}" presName="parentText" presStyleLbl="node1" presStyleIdx="1" presStyleCnt="2">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43DBA823-5DC9-40A6-95CA-D5A624D6DBC8}" type="presOf" srcId="{CDDBB8DD-A01C-4732-AC35-F28DD8AF8C15}" destId="{5201E5E7-37E9-4B9E-A739-F052FDC9C480}"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5B5625A1-2376-4504-8D09-CFD67F0F8444}" srcId="{1C600E66-A0CB-470F-8514-C91590285CB3}" destId="{CDDBB8DD-A01C-4732-AC35-F28DD8AF8C15}" srcOrd="1" destOrd="0" parTransId="{DFB4CC20-ADD4-4C51-9B29-CA7EC3DD7DF0}" sibTransId="{A9DDE59F-C1EA-4792-AE58-0C79FA5AF3CA}"/>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 modelId="{0DBC9438-D464-4937-8CB4-AFDC8AA3A081}" type="presParOf" srcId="{4FE4B1AC-A99B-45EC-AFA8-E510D59359ED}" destId="{CDD65FAC-2AE3-4501-9800-184AE3820557}" srcOrd="1" destOrd="0" presId="urn:microsoft.com/office/officeart/2005/8/layout/vList5"/>
    <dgm:cxn modelId="{B05608C4-953F-4B6F-9DB3-3B965BA5AC2E}" type="presParOf" srcId="{4FE4B1AC-A99B-45EC-AFA8-E510D59359ED}" destId="{E941C728-4ECD-4779-A47F-0FD71CBA77D9}" srcOrd="2" destOrd="0" presId="urn:microsoft.com/office/officeart/2005/8/layout/vList5"/>
    <dgm:cxn modelId="{4E2E09B6-7579-4FB6-B6CB-EBB7768E04A4}" type="presParOf" srcId="{E941C728-4ECD-4779-A47F-0FD71CBA77D9}" destId="{5201E5E7-37E9-4B9E-A739-F052FDC9C48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40"/>
          <a:ext cx="2300624" cy="1616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Terraform</a:t>
          </a:r>
        </a:p>
      </dsp:txBody>
      <dsp:txXfrm>
        <a:off x="2123912" y="78953"/>
        <a:ext cx="2142798" cy="1458723"/>
      </dsp:txXfrm>
    </dsp:sp>
    <dsp:sp modelId="{5201E5E7-37E9-4B9E-A739-F052FDC9C480}">
      <dsp:nvSpPr>
        <dsp:cNvPr id="0" name=""/>
        <dsp:cNvSpPr/>
      </dsp:nvSpPr>
      <dsp:spPr>
        <a:xfrm>
          <a:off x="2044999" y="1697417"/>
          <a:ext cx="2300624" cy="1616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Ansible</a:t>
          </a:r>
        </a:p>
      </dsp:txBody>
      <dsp:txXfrm>
        <a:off x="2123912" y="1776330"/>
        <a:ext cx="2142798" cy="145872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01.02.2024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C75B975F-BA21-4E1C-99B6-ABED30F89540}" type="datetime1">
              <a:rPr lang="ru-UA" smtClean="0"/>
              <a:t>01.02.2024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D66328E5-C855-4166-8AD5-040012BE18D2}" type="datetime1">
              <a:rPr lang="ru-UA" smtClean="0"/>
              <a:t>01.02.2024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84DAB8F6-F46E-4246-80EF-DE02354418E7}" type="datetime1">
              <a:rPr lang="ru-UA" smtClean="0"/>
              <a:t>01.02.2024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8467C913-2051-48A1-86F2-D1DABB2E6F13}" type="datetime1">
              <a:rPr lang="ru-UA" smtClean="0"/>
              <a:t>01.02.2024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4343B6D0-012B-4BC7-8612-51CB74638584}" type="datetime1">
              <a:rPr lang="ru-UA" smtClean="0"/>
              <a:t>01.02.2024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DA3001A2-AE52-4B99-AC5B-08EC45DA8AD0}" type="datetime1">
              <a:rPr lang="ru-UA" smtClean="0"/>
              <a:t>01.02.2024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A27ADE6B-13FE-4183-AA7E-A7D12E19AD4E}" type="datetime1">
              <a:rPr lang="ru-UA" smtClean="0"/>
              <a:t>01.02.2024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s-ES"/>
              <a:t>Step 1 - Model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F2FE09EF-E9B0-47B3-A956-B1218ACEB757}" type="datetime1">
              <a:rPr lang="ru-UA" smtClean="0"/>
              <a:t>01.02.2024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s-ES"/>
              <a:t>Step 1 - Model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7C0BA055-DA58-45E6-8246-829A0C23A93B}" type="datetime1">
              <a:rPr lang="ru-UA" smtClean="0"/>
              <a:t>01.02.2024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s-ES"/>
              <a:t>Step 1 - Model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6AED41DF-758F-4A6C-8E37-CA28871B2E5A}" type="datetime1">
              <a:rPr lang="ru-UA" smtClean="0"/>
              <a:t>01.02.2024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B092880E-860C-4927-A378-BCF65DB089C9}" type="datetime1">
              <a:rPr lang="ru-UA" smtClean="0"/>
              <a:t>01.02.2024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44D1B-5235-486F-A999-CD74520911B6}" type="datetime1">
              <a:rPr lang="ru-UA" smtClean="0"/>
              <a:t>01.02.2024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Step 1 - Model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6. Version Control Systems</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tx1"/>
                </a:solidFill>
              </a:rPr>
              <a:t>Step 1 - Model -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Fast Forward Merge</a:t>
            </a:r>
          </a:p>
        </p:txBody>
      </p:sp>
      <p:pic>
        <p:nvPicPr>
          <p:cNvPr id="7" name="Picture 6">
            <a:extLst>
              <a:ext uri="{FF2B5EF4-FFF2-40B4-BE49-F238E27FC236}">
                <a16:creationId xmlns:a16="http://schemas.microsoft.com/office/drawing/2014/main" id="{53BBDC68-2FC0-4C28-900D-76B82EEA6783}"/>
              </a:ext>
            </a:extLst>
          </p:cNvPr>
          <p:cNvPicPr>
            <a:picLocks noChangeAspect="1"/>
          </p:cNvPicPr>
          <p:nvPr/>
        </p:nvPicPr>
        <p:blipFill>
          <a:blip r:embed="rId2"/>
          <a:stretch>
            <a:fillRect/>
          </a:stretch>
        </p:blipFill>
        <p:spPr>
          <a:xfrm>
            <a:off x="1683808" y="5162004"/>
            <a:ext cx="1318684" cy="80110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3553FF81-4932-FD85-83DE-43F38898A473}"/>
              </a:ext>
            </a:extLst>
          </p:cNvPr>
          <p:cNvSpPr txBox="1"/>
          <p:nvPr/>
        </p:nvSpPr>
        <p:spPr>
          <a:xfrm>
            <a:off x="4075421" y="529027"/>
            <a:ext cx="7800109" cy="1200329"/>
          </a:xfrm>
          <a:prstGeom prst="rect">
            <a:avLst/>
          </a:prstGeom>
          <a:noFill/>
        </p:spPr>
        <p:txBody>
          <a:bodyPr wrap="square">
            <a:spAutoFit/>
          </a:bodyPr>
          <a:lstStyle/>
          <a:p>
            <a:r>
              <a:rPr lang="en-US" dirty="0"/>
              <a:t>In Recursive merge, after you branch and make some commits, there are some new original commits on the ‘master‘. So, when it’s time to merge, git recurses over the branch and creates a new merge commit. The merge commit continues to have two parents.</a:t>
            </a:r>
            <a:endParaRPr lang="ru-UA" dirty="0"/>
          </a:p>
        </p:txBody>
      </p:sp>
      <p:pic>
        <p:nvPicPr>
          <p:cNvPr id="8" name="Picture 7">
            <a:extLst>
              <a:ext uri="{FF2B5EF4-FFF2-40B4-BE49-F238E27FC236}">
                <a16:creationId xmlns:a16="http://schemas.microsoft.com/office/drawing/2014/main" id="{F9FD6B00-CD87-3493-CAF7-47B371A3E91F}"/>
              </a:ext>
            </a:extLst>
          </p:cNvPr>
          <p:cNvPicPr>
            <a:picLocks noChangeAspect="1"/>
          </p:cNvPicPr>
          <p:nvPr/>
        </p:nvPicPr>
        <p:blipFill>
          <a:blip r:embed="rId3"/>
          <a:stretch>
            <a:fillRect/>
          </a:stretch>
        </p:blipFill>
        <p:spPr>
          <a:xfrm>
            <a:off x="5258753" y="2089093"/>
            <a:ext cx="4944165" cy="2876951"/>
          </a:xfrm>
          <a:prstGeom prst="rect">
            <a:avLst/>
          </a:prstGeom>
        </p:spPr>
      </p:pic>
    </p:spTree>
    <p:extLst>
      <p:ext uri="{BB962C8B-B14F-4D97-AF65-F5344CB8AC3E}">
        <p14:creationId xmlns:p14="http://schemas.microsoft.com/office/powerpoint/2010/main" val="305035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Ours Merge</a:t>
            </a:r>
          </a:p>
        </p:txBody>
      </p:sp>
      <p:pic>
        <p:nvPicPr>
          <p:cNvPr id="5" name="Picture 4">
            <a:extLst>
              <a:ext uri="{FF2B5EF4-FFF2-40B4-BE49-F238E27FC236}">
                <a16:creationId xmlns:a16="http://schemas.microsoft.com/office/drawing/2014/main" id="{950A5D0E-4AA9-2966-86FC-34821557903F}"/>
              </a:ext>
            </a:extLst>
          </p:cNvPr>
          <p:cNvPicPr>
            <a:picLocks noChangeAspect="1"/>
          </p:cNvPicPr>
          <p:nvPr/>
        </p:nvPicPr>
        <p:blipFill>
          <a:blip r:embed="rId2"/>
          <a:stretch>
            <a:fillRect/>
          </a:stretch>
        </p:blipFill>
        <p:spPr>
          <a:xfrm>
            <a:off x="1794644" y="5255476"/>
            <a:ext cx="1097011" cy="68837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E7429936-AC2D-925C-685B-734A24E4E660}"/>
              </a:ext>
            </a:extLst>
          </p:cNvPr>
          <p:cNvSpPr txBox="1"/>
          <p:nvPr/>
        </p:nvSpPr>
        <p:spPr>
          <a:xfrm>
            <a:off x="4216526" y="629105"/>
            <a:ext cx="7559838" cy="1200329"/>
          </a:xfrm>
          <a:prstGeom prst="rect">
            <a:avLst/>
          </a:prstGeom>
          <a:noFill/>
        </p:spPr>
        <p:txBody>
          <a:bodyPr wrap="square">
            <a:spAutoFit/>
          </a:bodyPr>
          <a:lstStyle/>
          <a:p>
            <a:r>
              <a:rPr lang="en-US" dirty="0"/>
              <a:t>This merge strategy resolves any number of heads, but the resulting tree of the merge is always that of the current branch head, effectively ignoring all changes from all other branches. It is meant to be used to supersede the old development history of side branches.</a:t>
            </a:r>
            <a:endParaRPr lang="ru-UA" dirty="0"/>
          </a:p>
        </p:txBody>
      </p:sp>
    </p:spTree>
    <p:extLst>
      <p:ext uri="{BB962C8B-B14F-4D97-AF65-F5344CB8AC3E}">
        <p14:creationId xmlns:p14="http://schemas.microsoft.com/office/powerpoint/2010/main" val="20606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Octopus Merge</a:t>
            </a:r>
          </a:p>
        </p:txBody>
      </p:sp>
      <p:pic>
        <p:nvPicPr>
          <p:cNvPr id="6" name="Picture 5">
            <a:extLst>
              <a:ext uri="{FF2B5EF4-FFF2-40B4-BE49-F238E27FC236}">
                <a16:creationId xmlns:a16="http://schemas.microsoft.com/office/drawing/2014/main" id="{C060F215-02EB-24B7-EFE1-6F8BB1A2531B}"/>
              </a:ext>
            </a:extLst>
          </p:cNvPr>
          <p:cNvPicPr>
            <a:picLocks noChangeAspect="1"/>
          </p:cNvPicPr>
          <p:nvPr/>
        </p:nvPicPr>
        <p:blipFill>
          <a:blip r:embed="rId2"/>
          <a:stretch>
            <a:fillRect/>
          </a:stretch>
        </p:blipFill>
        <p:spPr>
          <a:xfrm>
            <a:off x="1705291" y="4989846"/>
            <a:ext cx="1275718" cy="128442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566B3DED-D76A-7A3B-90E0-F5AB3482FCE4}"/>
              </a:ext>
            </a:extLst>
          </p:cNvPr>
          <p:cNvSpPr txBox="1"/>
          <p:nvPr/>
        </p:nvSpPr>
        <p:spPr>
          <a:xfrm>
            <a:off x="4405746" y="835355"/>
            <a:ext cx="7273636" cy="1200329"/>
          </a:xfrm>
          <a:prstGeom prst="rect">
            <a:avLst/>
          </a:prstGeom>
          <a:noFill/>
        </p:spPr>
        <p:txBody>
          <a:bodyPr wrap="square">
            <a:spAutoFit/>
          </a:bodyPr>
          <a:lstStyle/>
          <a:p>
            <a:r>
              <a:rPr lang="en-US" dirty="0"/>
              <a:t>Octopus Merge strategy resolves cases with more than two heads but refuses to do a complex merge that needs manual resolution. It is primarily meant to be used for bundling topic branch heads together. This is the default merge strategy when pulling or merging more than one branch.</a:t>
            </a:r>
            <a:endParaRPr lang="ru-UA" dirty="0"/>
          </a:p>
        </p:txBody>
      </p:sp>
    </p:spTree>
    <p:extLst>
      <p:ext uri="{BB962C8B-B14F-4D97-AF65-F5344CB8AC3E}">
        <p14:creationId xmlns:p14="http://schemas.microsoft.com/office/powerpoint/2010/main" val="3580708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Resolve Merge</a:t>
            </a:r>
          </a:p>
        </p:txBody>
      </p:sp>
      <p:pic>
        <p:nvPicPr>
          <p:cNvPr id="5" name="Picture 4">
            <a:extLst>
              <a:ext uri="{FF2B5EF4-FFF2-40B4-BE49-F238E27FC236}">
                <a16:creationId xmlns:a16="http://schemas.microsoft.com/office/drawing/2014/main" id="{9DB391DB-B759-39BD-7FCC-84C93ADA13FF}"/>
              </a:ext>
            </a:extLst>
          </p:cNvPr>
          <p:cNvPicPr>
            <a:picLocks noChangeAspect="1"/>
          </p:cNvPicPr>
          <p:nvPr/>
        </p:nvPicPr>
        <p:blipFill>
          <a:blip r:embed="rId2"/>
          <a:stretch>
            <a:fillRect/>
          </a:stretch>
        </p:blipFill>
        <p:spPr>
          <a:xfrm>
            <a:off x="1545262" y="5112206"/>
            <a:ext cx="1595775" cy="116745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0384BF82-EFCE-1B6F-2824-00C289C24045}"/>
              </a:ext>
            </a:extLst>
          </p:cNvPr>
          <p:cNvSpPr txBox="1"/>
          <p:nvPr/>
        </p:nvSpPr>
        <p:spPr>
          <a:xfrm>
            <a:off x="4419600" y="612108"/>
            <a:ext cx="7259782" cy="1200329"/>
          </a:xfrm>
          <a:prstGeom prst="rect">
            <a:avLst/>
          </a:prstGeom>
          <a:noFill/>
        </p:spPr>
        <p:txBody>
          <a:bodyPr wrap="square">
            <a:spAutoFit/>
          </a:bodyPr>
          <a:lstStyle/>
          <a:p>
            <a:r>
              <a:rPr lang="en-US" dirty="0"/>
              <a:t>This strategy can only resolve two heads (i.e. the current branch and another branch you pulled from) using a 3-way merge algorithm. It tries to carefully detect </a:t>
            </a:r>
            <a:r>
              <a:rPr lang="en-US" dirty="0" err="1"/>
              <a:t>criss-cross</a:t>
            </a:r>
            <a:r>
              <a:rPr lang="en-US" dirty="0"/>
              <a:t> merge ambiguities and is considered generally safe and fast.</a:t>
            </a:r>
            <a:endParaRPr lang="ru-UA" dirty="0"/>
          </a:p>
        </p:txBody>
      </p:sp>
    </p:spTree>
    <p:extLst>
      <p:ext uri="{BB962C8B-B14F-4D97-AF65-F5344CB8AC3E}">
        <p14:creationId xmlns:p14="http://schemas.microsoft.com/office/powerpoint/2010/main" val="798856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Subtree Merge</a:t>
            </a:r>
          </a:p>
        </p:txBody>
      </p:sp>
      <p:pic>
        <p:nvPicPr>
          <p:cNvPr id="6" name="Picture 5">
            <a:extLst>
              <a:ext uri="{FF2B5EF4-FFF2-40B4-BE49-F238E27FC236}">
                <a16:creationId xmlns:a16="http://schemas.microsoft.com/office/drawing/2014/main" id="{810788BD-3E43-8F5F-12B4-93BDC8058BDA}"/>
              </a:ext>
            </a:extLst>
          </p:cNvPr>
          <p:cNvPicPr>
            <a:picLocks noChangeAspect="1"/>
          </p:cNvPicPr>
          <p:nvPr/>
        </p:nvPicPr>
        <p:blipFill>
          <a:blip r:embed="rId2"/>
          <a:stretch>
            <a:fillRect/>
          </a:stretch>
        </p:blipFill>
        <p:spPr>
          <a:xfrm>
            <a:off x="2031277" y="5264546"/>
            <a:ext cx="623746" cy="64433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7205EA7C-0F64-D16F-A947-E2767955FFEE}"/>
              </a:ext>
            </a:extLst>
          </p:cNvPr>
          <p:cNvSpPr txBox="1"/>
          <p:nvPr/>
        </p:nvSpPr>
        <p:spPr>
          <a:xfrm>
            <a:off x="4216525" y="639863"/>
            <a:ext cx="7504419" cy="1200329"/>
          </a:xfrm>
          <a:prstGeom prst="rect">
            <a:avLst/>
          </a:prstGeom>
          <a:noFill/>
        </p:spPr>
        <p:txBody>
          <a:bodyPr wrap="square">
            <a:spAutoFit/>
          </a:bodyPr>
          <a:lstStyle/>
          <a:p>
            <a:r>
              <a:rPr lang="en-US" dirty="0"/>
              <a:t>This is a modified recursive strategy. When merging trees A and B, if B corresponds to a subtree of A, B is first adjusted to match the tree structure of A, instead of reading the trees at the same level. This adjustment is also done to the common ancestor tree.</a:t>
            </a:r>
            <a:endParaRPr lang="ru-UA" dirty="0"/>
          </a:p>
        </p:txBody>
      </p:sp>
    </p:spTree>
    <p:extLst>
      <p:ext uri="{BB962C8B-B14F-4D97-AF65-F5344CB8AC3E}">
        <p14:creationId xmlns:p14="http://schemas.microsoft.com/office/powerpoint/2010/main" val="1385670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dirty="0">
                <a:solidFill>
                  <a:schemeClr val="bg1"/>
                </a:solidFill>
              </a:rPr>
              <a:t>Git</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Tree>
    <p:extLst>
      <p:ext uri="{BB962C8B-B14F-4D97-AF65-F5344CB8AC3E}">
        <p14:creationId xmlns:p14="http://schemas.microsoft.com/office/powerpoint/2010/main" val="117530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2341630143"/>
              </p:ext>
            </p:extLst>
          </p:nvPr>
        </p:nvGraphicFramePr>
        <p:xfrm>
          <a:off x="4654732" y="2026920"/>
          <a:ext cx="6390623" cy="3314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dirty="0">
                <a:solidFill>
                  <a:schemeClr val="bg1"/>
                </a:solidFill>
              </a:rPr>
              <a:t>Version Control Systems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it?</a:t>
            </a:r>
          </a:p>
        </p:txBody>
      </p:sp>
      <p:pic>
        <p:nvPicPr>
          <p:cNvPr id="4" name="Picture 3">
            <a:extLst>
              <a:ext uri="{FF2B5EF4-FFF2-40B4-BE49-F238E27FC236}">
                <a16:creationId xmlns:a16="http://schemas.microsoft.com/office/drawing/2014/main" id="{92907877-90FB-5BAD-BBDC-D0209540D5C3}"/>
              </a:ext>
            </a:extLst>
          </p:cNvPr>
          <p:cNvPicPr>
            <a:picLocks noChangeAspect="1"/>
          </p:cNvPicPr>
          <p:nvPr/>
        </p:nvPicPr>
        <p:blipFill>
          <a:blip r:embed="rId2"/>
          <a:stretch>
            <a:fillRect/>
          </a:stretch>
        </p:blipFill>
        <p:spPr>
          <a:xfrm>
            <a:off x="1563061" y="5040025"/>
            <a:ext cx="1318684" cy="92307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965A5B3F-B5E8-4D86-1C54-37A9FCE682CC}"/>
              </a:ext>
            </a:extLst>
          </p:cNvPr>
          <p:cNvSpPr txBox="1"/>
          <p:nvPr/>
        </p:nvSpPr>
        <p:spPr>
          <a:xfrm>
            <a:off x="4216526" y="795432"/>
            <a:ext cx="7800109" cy="646331"/>
          </a:xfrm>
          <a:prstGeom prst="rect">
            <a:avLst/>
          </a:prstGeom>
          <a:noFill/>
        </p:spPr>
        <p:txBody>
          <a:bodyPr wrap="square">
            <a:spAutoFit/>
          </a:bodyPr>
          <a:lstStyle/>
          <a:p>
            <a:r>
              <a:rPr lang="en-US" dirty="0"/>
              <a:t>Version control systems are a category of software tools that helps in recording changes made to files by keeping a track of modifications done in the code. </a:t>
            </a:r>
            <a:endParaRPr lang="ru-UA" dirty="0"/>
          </a:p>
        </p:txBody>
      </p:sp>
      <p:sp>
        <p:nvSpPr>
          <p:cNvPr id="8" name="TextBox 7">
            <a:extLst>
              <a:ext uri="{FF2B5EF4-FFF2-40B4-BE49-F238E27FC236}">
                <a16:creationId xmlns:a16="http://schemas.microsoft.com/office/drawing/2014/main" id="{382A15C2-8C02-9A1C-3929-C65DBC3FFC1A}"/>
              </a:ext>
            </a:extLst>
          </p:cNvPr>
          <p:cNvSpPr txBox="1"/>
          <p:nvPr/>
        </p:nvSpPr>
        <p:spPr>
          <a:xfrm>
            <a:off x="4216526" y="1422509"/>
            <a:ext cx="7629110" cy="4801314"/>
          </a:xfrm>
          <a:prstGeom prst="rect">
            <a:avLst/>
          </a:prstGeom>
          <a:noFill/>
        </p:spPr>
        <p:txBody>
          <a:bodyPr wrap="square">
            <a:spAutoFit/>
          </a:bodyPr>
          <a:lstStyle/>
          <a:p>
            <a:r>
              <a:rPr lang="en-US" dirty="0"/>
              <a:t>Use of Version Control System: </a:t>
            </a:r>
          </a:p>
          <a:p>
            <a:endParaRPr lang="en-US" dirty="0"/>
          </a:p>
          <a:p>
            <a:r>
              <a:rPr lang="en-US" dirty="0"/>
              <a:t>    A repository: It can be thought of as a database of changes. It contains all the edits and historical versions (snapshots) of the project.</a:t>
            </a:r>
          </a:p>
          <a:p>
            <a:r>
              <a:rPr lang="en-US" dirty="0"/>
              <a:t>    Copy of Work (sometimes called as checkout): It is the personal copy of all the files in a project. You can edit to this copy, without affecting the work of others and you can finally commit your changes to a repository when you are done making your changes.</a:t>
            </a:r>
          </a:p>
          <a:p>
            <a:r>
              <a:rPr lang="en-US" dirty="0"/>
              <a:t>    Working in a group: Consider yourself working in a company where you are asked to work on some live project. You can’t change the main code as it is in production, and any change may cause inconvenience to the user, also you are working in a team so you need to collaborate with your team to and adapt their changes. Version control helps you with the, merging different requests to main repository without making any undesirable changes. You may test the functionalities without putting it live, and you don’t need to download and set up each time, just pull the changes and do the changes, test it and merge it back. It may be visualized as. </a:t>
            </a:r>
          </a:p>
        </p:txBody>
      </p:sp>
      <p:sp>
        <p:nvSpPr>
          <p:cNvPr id="11" name="TextBox 10">
            <a:extLst>
              <a:ext uri="{FF2B5EF4-FFF2-40B4-BE49-F238E27FC236}">
                <a16:creationId xmlns:a16="http://schemas.microsoft.com/office/drawing/2014/main" id="{B2497E83-BED2-5818-C675-C8E8AA1FB5F7}"/>
              </a:ext>
            </a:extLst>
          </p:cNvPr>
          <p:cNvSpPr txBox="1"/>
          <p:nvPr/>
        </p:nvSpPr>
        <p:spPr>
          <a:xfrm>
            <a:off x="4475018" y="6223823"/>
            <a:ext cx="6096000" cy="276999"/>
          </a:xfrm>
          <a:prstGeom prst="rect">
            <a:avLst/>
          </a:prstGeom>
          <a:noFill/>
        </p:spPr>
        <p:txBody>
          <a:bodyPr wrap="square">
            <a:spAutoFit/>
          </a:bodyPr>
          <a:lstStyle/>
          <a:p>
            <a:r>
              <a:rPr lang="ru-UA" sz="1200" dirty="0"/>
              <a:t>https://www.geeksforgeeks.org/version-control-systems/?ref=lbp</a:t>
            </a:r>
          </a:p>
        </p:txBody>
      </p:sp>
    </p:spTree>
    <p:extLst>
      <p:ext uri="{BB962C8B-B14F-4D97-AF65-F5344CB8AC3E}">
        <p14:creationId xmlns:p14="http://schemas.microsoft.com/office/powerpoint/2010/main" val="100965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Types of Version Control Systems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11" name="TextBox 10">
            <a:extLst>
              <a:ext uri="{FF2B5EF4-FFF2-40B4-BE49-F238E27FC236}">
                <a16:creationId xmlns:a16="http://schemas.microsoft.com/office/drawing/2014/main" id="{B2497E83-BED2-5818-C675-C8E8AA1FB5F7}"/>
              </a:ext>
            </a:extLst>
          </p:cNvPr>
          <p:cNvSpPr txBox="1"/>
          <p:nvPr/>
        </p:nvSpPr>
        <p:spPr>
          <a:xfrm>
            <a:off x="4475018" y="6223823"/>
            <a:ext cx="6096000" cy="276999"/>
          </a:xfrm>
          <a:prstGeom prst="rect">
            <a:avLst/>
          </a:prstGeom>
          <a:noFill/>
        </p:spPr>
        <p:txBody>
          <a:bodyPr wrap="square">
            <a:spAutoFit/>
          </a:bodyPr>
          <a:lstStyle/>
          <a:p>
            <a:r>
              <a:rPr lang="ru-UA" sz="1200" dirty="0"/>
              <a:t>https://www.geeksforgeeks.org/version-control-systems/?ref=lbp</a:t>
            </a:r>
          </a:p>
        </p:txBody>
      </p:sp>
      <p:pic>
        <p:nvPicPr>
          <p:cNvPr id="5" name="Picture 4">
            <a:extLst>
              <a:ext uri="{FF2B5EF4-FFF2-40B4-BE49-F238E27FC236}">
                <a16:creationId xmlns:a16="http://schemas.microsoft.com/office/drawing/2014/main" id="{9B20FF0B-DDE1-AB78-8951-6414D13668BD}"/>
              </a:ext>
            </a:extLst>
          </p:cNvPr>
          <p:cNvPicPr>
            <a:picLocks noChangeAspect="1"/>
          </p:cNvPicPr>
          <p:nvPr/>
        </p:nvPicPr>
        <p:blipFill>
          <a:blip r:embed="rId2"/>
          <a:stretch>
            <a:fillRect/>
          </a:stretch>
        </p:blipFill>
        <p:spPr>
          <a:xfrm>
            <a:off x="1309068" y="5091551"/>
            <a:ext cx="1780496" cy="540508"/>
          </a:xfrm>
          <a:prstGeom prst="rect">
            <a:avLst/>
          </a:prstGeom>
        </p:spPr>
      </p:pic>
      <p:sp>
        <p:nvSpPr>
          <p:cNvPr id="10" name="TextBox 9">
            <a:extLst>
              <a:ext uri="{FF2B5EF4-FFF2-40B4-BE49-F238E27FC236}">
                <a16:creationId xmlns:a16="http://schemas.microsoft.com/office/drawing/2014/main" id="{45D9E197-F78B-5457-F599-FC4632D2909D}"/>
              </a:ext>
            </a:extLst>
          </p:cNvPr>
          <p:cNvSpPr txBox="1"/>
          <p:nvPr/>
        </p:nvSpPr>
        <p:spPr>
          <a:xfrm>
            <a:off x="5067300" y="2233183"/>
            <a:ext cx="6096000" cy="1754326"/>
          </a:xfrm>
          <a:prstGeom prst="rect">
            <a:avLst/>
          </a:prstGeom>
          <a:noFill/>
        </p:spPr>
        <p:txBody>
          <a:bodyPr wrap="square">
            <a:spAutoFit/>
          </a:bodyPr>
          <a:lstStyle/>
          <a:p>
            <a:r>
              <a:rPr lang="en-US" dirty="0"/>
              <a:t>Local Version Control Systems: It is one of the simplest forms and has a database that kept all the changes to files under revision control. RCS is one of the most common VCS tools. It keeps patch sets (differences between files) in a special format on disk. By adding up all the patches it can then re-create what any file looked like at any point in time. </a:t>
            </a:r>
            <a:endParaRPr lang="ru-UA" dirty="0"/>
          </a:p>
        </p:txBody>
      </p:sp>
    </p:spTree>
    <p:extLst>
      <p:ext uri="{BB962C8B-B14F-4D97-AF65-F5344CB8AC3E}">
        <p14:creationId xmlns:p14="http://schemas.microsoft.com/office/powerpoint/2010/main" val="1247135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Centralized Version Control Systems</a:t>
            </a:r>
          </a:p>
        </p:txBody>
      </p:sp>
      <p:pic>
        <p:nvPicPr>
          <p:cNvPr id="4" name="Picture 3">
            <a:extLst>
              <a:ext uri="{FF2B5EF4-FFF2-40B4-BE49-F238E27FC236}">
                <a16:creationId xmlns:a16="http://schemas.microsoft.com/office/drawing/2014/main" id="{D36BE76F-536D-6706-2056-EA89D41EC22E}"/>
              </a:ext>
            </a:extLst>
          </p:cNvPr>
          <p:cNvPicPr>
            <a:picLocks noChangeAspect="1"/>
          </p:cNvPicPr>
          <p:nvPr/>
        </p:nvPicPr>
        <p:blipFill>
          <a:blip r:embed="rId2"/>
          <a:stretch>
            <a:fillRect/>
          </a:stretch>
        </p:blipFill>
        <p:spPr>
          <a:xfrm>
            <a:off x="1382953" y="5037490"/>
            <a:ext cx="1429520" cy="92561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2C58DB17-DBE9-5093-D00A-7BCBBF945560}"/>
              </a:ext>
            </a:extLst>
          </p:cNvPr>
          <p:cNvSpPr txBox="1"/>
          <p:nvPr/>
        </p:nvSpPr>
        <p:spPr>
          <a:xfrm>
            <a:off x="4157643" y="889843"/>
            <a:ext cx="7761047" cy="5078313"/>
          </a:xfrm>
          <a:prstGeom prst="rect">
            <a:avLst/>
          </a:prstGeom>
          <a:noFill/>
        </p:spPr>
        <p:txBody>
          <a:bodyPr wrap="square">
            <a:spAutoFit/>
          </a:bodyPr>
          <a:lstStyle/>
          <a:p>
            <a:r>
              <a:rPr lang="en-US" dirty="0"/>
              <a:t>Centralized version control systems contain just one repository globally and every user need to commit for reflecting one’s changes in the repository. It is possible for others to see your changes by updating. </a:t>
            </a:r>
          </a:p>
          <a:p>
            <a:endParaRPr lang="en-US" dirty="0"/>
          </a:p>
          <a:p>
            <a:r>
              <a:rPr lang="en-US" dirty="0"/>
              <a:t>Two things are required to make your changes visible to others which are:  </a:t>
            </a:r>
          </a:p>
          <a:p>
            <a:r>
              <a:rPr lang="en-US" dirty="0"/>
              <a:t>    You commit</a:t>
            </a:r>
          </a:p>
          <a:p>
            <a:r>
              <a:rPr lang="en-US" dirty="0"/>
              <a:t>    They update</a:t>
            </a:r>
          </a:p>
          <a:p>
            <a:endParaRPr lang="en-US" dirty="0"/>
          </a:p>
          <a:p>
            <a:r>
              <a:rPr lang="en-US" dirty="0"/>
              <a:t>The benefit of CVCS (Centralized Version Control Systems) makes collaboration amongst developers along with providing an insight to a certain extent on what everyone else is doing on the project. It allows administrators to fine-grained control over who can do what. </a:t>
            </a:r>
          </a:p>
          <a:p>
            <a:endParaRPr lang="en-US" dirty="0"/>
          </a:p>
          <a:p>
            <a:r>
              <a:rPr lang="en-US" dirty="0"/>
              <a:t>It has some downsides as well which led to the development of DVS. The most obvious is the single point of failure that the centralized repository represents if it goes down during that period collaboration and saving versioned changes is not possible. What if the hard disk of the central database becomes corrupted, and proper backups haven’t been kept? You lose absolutely everything.</a:t>
            </a:r>
            <a:endParaRPr lang="ru-UA" dirty="0"/>
          </a:p>
        </p:txBody>
      </p:sp>
    </p:spTree>
    <p:extLst>
      <p:ext uri="{BB962C8B-B14F-4D97-AF65-F5344CB8AC3E}">
        <p14:creationId xmlns:p14="http://schemas.microsoft.com/office/powerpoint/2010/main" val="19074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Distributed Version Control Systems</a:t>
            </a:r>
          </a:p>
        </p:txBody>
      </p:sp>
      <p:pic>
        <p:nvPicPr>
          <p:cNvPr id="5" name="Picture 4">
            <a:extLst>
              <a:ext uri="{FF2B5EF4-FFF2-40B4-BE49-F238E27FC236}">
                <a16:creationId xmlns:a16="http://schemas.microsoft.com/office/drawing/2014/main" id="{A34F27FE-21C6-CACE-4C02-730CC097A333}"/>
              </a:ext>
            </a:extLst>
          </p:cNvPr>
          <p:cNvPicPr>
            <a:picLocks noChangeAspect="1"/>
          </p:cNvPicPr>
          <p:nvPr/>
        </p:nvPicPr>
        <p:blipFill>
          <a:blip r:embed="rId2"/>
          <a:stretch>
            <a:fillRect/>
          </a:stretch>
        </p:blipFill>
        <p:spPr>
          <a:xfrm>
            <a:off x="1646189" y="5183874"/>
            <a:ext cx="1166284" cy="895123"/>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48350B56-8E7C-CDF5-513B-F844CA26031F}"/>
              </a:ext>
            </a:extLst>
          </p:cNvPr>
          <p:cNvSpPr txBox="1"/>
          <p:nvPr/>
        </p:nvSpPr>
        <p:spPr>
          <a:xfrm>
            <a:off x="4216526" y="609404"/>
            <a:ext cx="7730836" cy="5262979"/>
          </a:xfrm>
          <a:prstGeom prst="rect">
            <a:avLst/>
          </a:prstGeom>
          <a:noFill/>
        </p:spPr>
        <p:txBody>
          <a:bodyPr wrap="square">
            <a:spAutoFit/>
          </a:bodyPr>
          <a:lstStyle/>
          <a:p>
            <a:r>
              <a:rPr lang="en-US" sz="1200" dirty="0"/>
              <a:t>Distributed version control systems contain multiple repositories. Each user has their own repository and working copy. Just committing your changes will not give others access to your changes. This is because commit will reflect those changes in your local repository and you need to push them in order to make them visible on the central repository. Similarly, When you update, you do not get others’ changes unless you have first pulled those changes into your repository. </a:t>
            </a:r>
          </a:p>
          <a:p>
            <a:endParaRPr lang="en-US" sz="1200" dirty="0"/>
          </a:p>
          <a:p>
            <a:r>
              <a:rPr lang="en-US" sz="1200" dirty="0"/>
              <a:t>To make your changes visible to others, 4 things are required:  </a:t>
            </a:r>
          </a:p>
          <a:p>
            <a:endParaRPr lang="en-US" sz="1200" dirty="0"/>
          </a:p>
          <a:p>
            <a:r>
              <a:rPr lang="en-US" sz="1200" dirty="0"/>
              <a:t>    You commit</a:t>
            </a:r>
          </a:p>
          <a:p>
            <a:r>
              <a:rPr lang="en-US" sz="1200" dirty="0"/>
              <a:t>    You push</a:t>
            </a:r>
          </a:p>
          <a:p>
            <a:r>
              <a:rPr lang="en-US" sz="1200" dirty="0"/>
              <a:t>    They pull</a:t>
            </a:r>
          </a:p>
          <a:p>
            <a:r>
              <a:rPr lang="en-US" sz="1200" dirty="0"/>
              <a:t>    They update</a:t>
            </a:r>
          </a:p>
          <a:p>
            <a:endParaRPr lang="en-US" sz="1200" dirty="0"/>
          </a:p>
          <a:p>
            <a:r>
              <a:rPr lang="en-US" sz="1200" dirty="0"/>
              <a:t>The most popular distributed version control systems are Git, and Mercurial. They help us overcome the problem of single point of failure.  </a:t>
            </a:r>
          </a:p>
          <a:p>
            <a:endParaRPr lang="ru-UA" sz="1200" dirty="0"/>
          </a:p>
          <a:p>
            <a:r>
              <a:rPr lang="en-US" sz="1200" dirty="0"/>
              <a:t>Purpose of Version Control: </a:t>
            </a:r>
          </a:p>
          <a:p>
            <a:r>
              <a:rPr lang="en-US" sz="1200" dirty="0"/>
              <a:t>    Multiple people can work simultaneously on a single project. Everyone works on and edits their own copy of the files and it is up to them when they wish to share the changes made by them with the rest of the team.</a:t>
            </a:r>
          </a:p>
          <a:p>
            <a:r>
              <a:rPr lang="en-US" sz="1200" dirty="0"/>
              <a:t>    It also enables one person to use multiple computers to work on a project, so it is valuable even if you are working by yourself.</a:t>
            </a:r>
          </a:p>
          <a:p>
            <a:r>
              <a:rPr lang="en-US" sz="1200" dirty="0"/>
              <a:t>    It integrates the work that is done simultaneously by different members of the team. In some rare cases, when conflicting edits are made by two people to the same line of a file, then human assistance is requested by the version control system in deciding what should be done.</a:t>
            </a:r>
          </a:p>
          <a:p>
            <a:r>
              <a:rPr lang="en-US" sz="1200" dirty="0"/>
              <a:t>    Version control provides access to the historical versions of a project. This is insurance against computer crashes or data loss. If any mistake is made, you can easily roll back to a previous version. It is also possible to undo specific edits that too without losing the work done in the meanwhile. It can be easily known when, why, and by whom any part of a file was edited.</a:t>
            </a:r>
          </a:p>
        </p:txBody>
      </p:sp>
    </p:spTree>
    <p:extLst>
      <p:ext uri="{BB962C8B-B14F-4D97-AF65-F5344CB8AC3E}">
        <p14:creationId xmlns:p14="http://schemas.microsoft.com/office/powerpoint/2010/main" val="410760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Merge Strategies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pic>
        <p:nvPicPr>
          <p:cNvPr id="4" name="Picture 3">
            <a:extLst>
              <a:ext uri="{FF2B5EF4-FFF2-40B4-BE49-F238E27FC236}">
                <a16:creationId xmlns:a16="http://schemas.microsoft.com/office/drawing/2014/main" id="{C231BA85-F507-625A-C31B-4C1377B22F88}"/>
              </a:ext>
            </a:extLst>
          </p:cNvPr>
          <p:cNvPicPr>
            <a:picLocks noChangeAspect="1"/>
          </p:cNvPicPr>
          <p:nvPr/>
        </p:nvPicPr>
        <p:blipFill>
          <a:blip r:embed="rId2"/>
          <a:stretch>
            <a:fillRect/>
          </a:stretch>
        </p:blipFill>
        <p:spPr>
          <a:xfrm>
            <a:off x="1607127" y="5113854"/>
            <a:ext cx="1042506" cy="1036410"/>
          </a:xfrm>
          <a:prstGeom prst="rect">
            <a:avLst/>
          </a:prstGeom>
        </p:spPr>
      </p:pic>
      <p:sp>
        <p:nvSpPr>
          <p:cNvPr id="8" name="TextBox 7">
            <a:extLst>
              <a:ext uri="{FF2B5EF4-FFF2-40B4-BE49-F238E27FC236}">
                <a16:creationId xmlns:a16="http://schemas.microsoft.com/office/drawing/2014/main" id="{C434CE0D-9B3F-0ED7-30E6-03ACA02D89BD}"/>
              </a:ext>
            </a:extLst>
          </p:cNvPr>
          <p:cNvSpPr txBox="1"/>
          <p:nvPr/>
        </p:nvSpPr>
        <p:spPr>
          <a:xfrm>
            <a:off x="4322617" y="429620"/>
            <a:ext cx="7481455" cy="5478423"/>
          </a:xfrm>
          <a:prstGeom prst="rect">
            <a:avLst/>
          </a:prstGeom>
          <a:noFill/>
        </p:spPr>
        <p:txBody>
          <a:bodyPr wrap="square">
            <a:spAutoFit/>
          </a:bodyPr>
          <a:lstStyle/>
          <a:p>
            <a:r>
              <a:rPr lang="en-US" sz="1400" dirty="0"/>
              <a:t>Merge in Git allows you to join two or more development work created using git branch into a single branch. It incorporates the changes from named commits and diverges them into the current branch. Before making a merge option make sure the receiving branch and the merging branch are up-to-date with the latest remote changes.</a:t>
            </a:r>
          </a:p>
          <a:p>
            <a:r>
              <a:rPr lang="en-US" sz="1400" dirty="0"/>
              <a:t>What are Merge Strategies?</a:t>
            </a:r>
          </a:p>
          <a:p>
            <a:endParaRPr lang="en-US" sz="1400" dirty="0"/>
          </a:p>
          <a:p>
            <a:r>
              <a:rPr lang="en-US" sz="1400" dirty="0"/>
              <a:t>Git provides various methods to merge different commits into a base commit. These methods are called Merge Strategies. These base commits are combined to form merge commits. A merge commit is just like the regular commit except that it has two parent commits. Out of multiple strategies for the merging process, the git will automatically choose one if not specified explicitly. This automatic selection of the merge strategy is based on the branches provided for merging.</a:t>
            </a:r>
          </a:p>
          <a:p>
            <a:endParaRPr lang="en-US" sz="1400" dirty="0"/>
          </a:p>
          <a:p>
            <a:r>
              <a:rPr lang="en-US" sz="1400" dirty="0"/>
              <a:t>There are various types of merge strategies :</a:t>
            </a:r>
          </a:p>
          <a:p>
            <a:endParaRPr lang="en-US" sz="1400" dirty="0"/>
          </a:p>
          <a:p>
            <a:r>
              <a:rPr lang="en-US" sz="1400" dirty="0"/>
              <a:t>    Fast Forward</a:t>
            </a:r>
          </a:p>
          <a:p>
            <a:r>
              <a:rPr lang="en-US" sz="1400" dirty="0"/>
              <a:t>    Recursive</a:t>
            </a:r>
          </a:p>
          <a:p>
            <a:r>
              <a:rPr lang="en-US" sz="1400" dirty="0"/>
              <a:t>    Ours</a:t>
            </a:r>
          </a:p>
          <a:p>
            <a:r>
              <a:rPr lang="en-US" sz="1400" dirty="0"/>
              <a:t>    Octopus</a:t>
            </a:r>
          </a:p>
          <a:p>
            <a:r>
              <a:rPr lang="en-US" sz="1400" dirty="0"/>
              <a:t>    Resolve</a:t>
            </a:r>
          </a:p>
          <a:p>
            <a:r>
              <a:rPr lang="en-US" sz="1400" dirty="0"/>
              <a:t>    Subtree</a:t>
            </a:r>
          </a:p>
          <a:p>
            <a:endParaRPr lang="en-US" sz="1400" dirty="0"/>
          </a:p>
          <a:p>
            <a:r>
              <a:rPr lang="en-US" sz="1400" dirty="0"/>
              <a:t>Git merge will combine multiple sequences of commits into one unified history. In the most frequent use cases, git merge is used to combine two branches. Any of the </a:t>
            </a:r>
            <a:r>
              <a:rPr lang="en-US" sz="1400" dirty="0" err="1"/>
              <a:t>upgiven</a:t>
            </a:r>
            <a:r>
              <a:rPr lang="en-US" sz="1400" dirty="0"/>
              <a:t> strategies can be used to perform the merging process according to the needs of the project. The most commonly used strategies are Fast Forward Merge and Recursive Merge.</a:t>
            </a:r>
            <a:endParaRPr lang="ru-UA" sz="1400" dirty="0"/>
          </a:p>
        </p:txBody>
      </p:sp>
      <p:sp>
        <p:nvSpPr>
          <p:cNvPr id="11" name="TextBox 10">
            <a:extLst>
              <a:ext uri="{FF2B5EF4-FFF2-40B4-BE49-F238E27FC236}">
                <a16:creationId xmlns:a16="http://schemas.microsoft.com/office/drawing/2014/main" id="{0E97A839-80A0-1C34-19D9-4DBE17D57B91}"/>
              </a:ext>
            </a:extLst>
          </p:cNvPr>
          <p:cNvSpPr txBox="1"/>
          <p:nvPr/>
        </p:nvSpPr>
        <p:spPr>
          <a:xfrm>
            <a:off x="4544291" y="6151381"/>
            <a:ext cx="4599709" cy="276999"/>
          </a:xfrm>
          <a:prstGeom prst="rect">
            <a:avLst/>
          </a:prstGeom>
          <a:noFill/>
        </p:spPr>
        <p:txBody>
          <a:bodyPr wrap="square">
            <a:spAutoFit/>
          </a:bodyPr>
          <a:lstStyle/>
          <a:p>
            <a:r>
              <a:rPr lang="ru-UA" sz="1200" dirty="0"/>
              <a:t>https://www.geeksforgeeks.org/merge-strategies-in-git/?ref=lbp</a:t>
            </a:r>
          </a:p>
        </p:txBody>
      </p:sp>
    </p:spTree>
    <p:extLst>
      <p:ext uri="{BB962C8B-B14F-4D97-AF65-F5344CB8AC3E}">
        <p14:creationId xmlns:p14="http://schemas.microsoft.com/office/powerpoint/2010/main" val="139712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Fast Forward Merge</a:t>
            </a:r>
          </a:p>
        </p:txBody>
      </p:sp>
      <p:pic>
        <p:nvPicPr>
          <p:cNvPr id="5" name="Picture 4" descr="A diagram of a graph&#10;&#10;Description automatically generated with medium confidence">
            <a:extLst>
              <a:ext uri="{FF2B5EF4-FFF2-40B4-BE49-F238E27FC236}">
                <a16:creationId xmlns:a16="http://schemas.microsoft.com/office/drawing/2014/main" id="{BB19ADC9-FBEE-1576-0442-611686085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935" y="5170071"/>
            <a:ext cx="1313711" cy="92397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89C8AB22-3AD4-87AD-0DF7-03139C751755}"/>
              </a:ext>
            </a:extLst>
          </p:cNvPr>
          <p:cNvSpPr txBox="1"/>
          <p:nvPr/>
        </p:nvSpPr>
        <p:spPr>
          <a:xfrm>
            <a:off x="4216525" y="573053"/>
            <a:ext cx="7393583" cy="1477328"/>
          </a:xfrm>
          <a:prstGeom prst="rect">
            <a:avLst/>
          </a:prstGeom>
          <a:noFill/>
        </p:spPr>
        <p:txBody>
          <a:bodyPr wrap="square">
            <a:spAutoFit/>
          </a:bodyPr>
          <a:lstStyle/>
          <a:p>
            <a:r>
              <a:rPr lang="en-US" dirty="0"/>
              <a:t>In this most commonly used merge strategy, history is just one straight line. When you create a branch, make some commits in that branch, the time you’re ready to merge, there is no new merge on the master. That way master’s pointer is just moved straight forward and history is one straight line.</a:t>
            </a:r>
            <a:endParaRPr lang="ru-UA" dirty="0"/>
          </a:p>
        </p:txBody>
      </p:sp>
    </p:spTree>
    <p:extLst>
      <p:ext uri="{BB962C8B-B14F-4D97-AF65-F5344CB8AC3E}">
        <p14:creationId xmlns:p14="http://schemas.microsoft.com/office/powerpoint/2010/main" val="1628478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1349</TotalTime>
  <Words>1581</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Step 6. Version Control Systems</vt:lpstr>
      <vt:lpstr>Agenda</vt:lpstr>
      <vt:lpstr>Version Control Systems</vt:lpstr>
      <vt:lpstr>What is it?</vt:lpstr>
      <vt:lpstr>Types of Version Control Systems</vt:lpstr>
      <vt:lpstr>Centralized Version Control Systems</vt:lpstr>
      <vt:lpstr>Distributed Version Control Systems</vt:lpstr>
      <vt:lpstr>Merge Strategies</vt:lpstr>
      <vt:lpstr>Fast Forward Merge</vt:lpstr>
      <vt:lpstr>Fast Forward Merge</vt:lpstr>
      <vt:lpstr>Ours Merge</vt:lpstr>
      <vt:lpstr>Octopus Merge</vt:lpstr>
      <vt:lpstr>Resolve Merge</vt:lpstr>
      <vt:lpstr>Subtree Merge</vt:lpstr>
      <vt:lpstr>Git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4</cp:revision>
  <dcterms:created xsi:type="dcterms:W3CDTF">2024-01-24T15:54:01Z</dcterms:created>
  <dcterms:modified xsi:type="dcterms:W3CDTF">2024-02-01T13:25:42Z</dcterms:modified>
</cp:coreProperties>
</file>