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2"/>
  </p:notesMasterIdLst>
  <p:sldIdLst>
    <p:sldId id="302" r:id="rId3"/>
    <p:sldId id="303" r:id="rId4"/>
    <p:sldId id="256" r:id="rId5"/>
    <p:sldId id="268" r:id="rId6"/>
    <p:sldId id="304" r:id="rId7"/>
    <p:sldId id="305" r:id="rId8"/>
    <p:sldId id="306" r:id="rId9"/>
    <p:sldId id="307" r:id="rId10"/>
    <p:sldId id="308" r:id="rId1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CICD" id="{09CA0578-9490-4F4F-A6FA-697E70E6C9E0}">
          <p14:sldIdLst>
            <p14:sldId id="256"/>
            <p14:sldId id="268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5140D-7668-4267-B009-985EF5C6B6AF}" v="9" dt="2024-01-24T16:35:34.496"/>
    <p1510:client id="{A7642649-9B10-4AF0-AE3B-2C18A9545074}" v="15" dt="2024-01-25T15:34:54.957"/>
    <p1510:client id="{D05EAF56-C8F0-4612-806C-93E1C27F1929}" v="29" dt="2024-01-25T12:19:24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/>
            <a:t>CI/CD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0"/>
          <a:ext cx="2300624" cy="1526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CI/CD</a:t>
          </a:r>
          <a:endParaRPr lang="en-US" sz="5800" kern="1200" dirty="0"/>
        </a:p>
      </dsp:txBody>
      <dsp:txXfrm>
        <a:off x="2119530" y="74531"/>
        <a:ext cx="2151562" cy="1377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03.02.2024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E10-05F9-43C9-B03D-F2DF83254463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CFF9-D00C-4731-ADCB-D11169628D30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FB1D-0774-491F-90FB-B1744E485B23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2A7E-C909-4111-B0AE-71DED9A6E712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F4AF-BD72-4C0A-8BD3-803F1486F25A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2C1-DD8F-4A3C-A448-E4E87A9239CC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40F8-EC61-4D4B-AEFF-7479D571413F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165-E10A-40DE-934A-69D0918CA0B1}" type="datetime1">
              <a:rPr lang="ru-UA" smtClean="0"/>
              <a:t>03.02.2024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28CD-760D-4BC5-80BA-8270D7614CD8}" type="datetime1">
              <a:rPr lang="ru-UA" smtClean="0"/>
              <a:t>03.02.2024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30D1-9A3C-4B7E-B952-5F66B812F759}" type="datetime1">
              <a:rPr lang="ru-UA" smtClean="0"/>
              <a:t>03.02.2024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67E0-15A7-4129-B7D5-4C2322C88D7A}" type="datetime1">
              <a:rPr lang="ru-UA" smtClean="0"/>
              <a:t>03.02.2024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40CA-5306-49AF-AFB0-FB19A96D4187}" type="datetime1">
              <a:rPr lang="ru-UA" smtClean="0"/>
              <a:t>03.02.2024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5738-61C1-4C45-A016-C6F85C4B93E6}" type="datetime1">
              <a:rPr lang="ru-UA" smtClean="0"/>
              <a:t>03.02.2024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0AD2-3AA3-4703-BFAC-F70D08266524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Step 2. CI/CD-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29134-F779-42E4-B60A-D5CB1786BE6B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Step 2. CI/CD-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2. CI/CD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 dirty="0">
                <a:solidFill>
                  <a:schemeClr val="tx1"/>
                </a:solidFill>
              </a:rPr>
              <a:t>Step 2. CI/CD- ver. 1</a:t>
            </a:r>
            <a:endParaRPr lang="ru-UA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it-IT" sz="900">
                <a:solidFill>
                  <a:schemeClr val="bg1"/>
                </a:solidFill>
              </a:rPr>
              <a:t>Step 2. CI/CD-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749383"/>
              </p:ext>
            </p:extLst>
          </p:nvPr>
        </p:nvGraphicFramePr>
        <p:xfrm>
          <a:off x="4654732" y="2664229"/>
          <a:ext cx="6390623" cy="152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CI/CD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it-IT" sz="900">
                <a:solidFill>
                  <a:schemeClr val="bg1"/>
                </a:solidFill>
              </a:rPr>
              <a:t>Step 2. CI/CD-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CI/CD?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01597-C9C0-8F09-1E61-63CEB43A5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218" y="2300936"/>
            <a:ext cx="7966364" cy="221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Integration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Step 2. CI/CD- ver. 1</a:t>
            </a:r>
            <a:endParaRPr lang="ru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DD11-32FE-79D7-3D72-769CD8D53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574019"/>
            <a:ext cx="741739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7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Delivery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52FFB-4A92-5087-5B17-CDEC3DAD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703" y="2178470"/>
            <a:ext cx="7666606" cy="213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9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Deployment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1</a:t>
            </a:r>
            <a:endParaRPr lang="ru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EBC7C-BE04-D287-A7CB-C870F1A5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488" y="2145728"/>
            <a:ext cx="7429823" cy="203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5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456F0-6D67-01CE-D6B3-FC19AC71F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812" y="1505910"/>
            <a:ext cx="6791327" cy="346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 and CD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1</a:t>
            </a:r>
            <a:endParaRPr lang="ru-UA"/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0617AFD0-0603-925A-5FD5-56C87DFDA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2" y="1388281"/>
            <a:ext cx="76295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8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112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Office Theme</vt:lpstr>
      <vt:lpstr>Step 2. CI/CD</vt:lpstr>
      <vt:lpstr>Agenda</vt:lpstr>
      <vt:lpstr>CI/CD</vt:lpstr>
      <vt:lpstr>What is CI/CD?</vt:lpstr>
      <vt:lpstr>Continuous Integration</vt:lpstr>
      <vt:lpstr>Continuous Delivery</vt:lpstr>
      <vt:lpstr>Continuous Deployment</vt:lpstr>
      <vt:lpstr>CI Workflow</vt:lpstr>
      <vt:lpstr>CI and CD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iA</cp:lastModifiedBy>
  <cp:revision>6</cp:revision>
  <dcterms:created xsi:type="dcterms:W3CDTF">2024-01-24T15:50:09Z</dcterms:created>
  <dcterms:modified xsi:type="dcterms:W3CDTF">2024-02-03T15:22:15Z</dcterms:modified>
</cp:coreProperties>
</file>