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07" r:id="rId2"/>
    <p:sldId id="308" r:id="rId3"/>
    <p:sldId id="256" r:id="rId4"/>
    <p:sldId id="304" r:id="rId5"/>
    <p:sldId id="309" r:id="rId6"/>
    <p:sldId id="306" r:id="rId7"/>
    <p:sldId id="310" r:id="rId8"/>
    <p:sldId id="312" r:id="rId9"/>
    <p:sldId id="313" r:id="rId10"/>
    <p:sldId id="314" r:id="rId11"/>
    <p:sldId id="311"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VCS" id="{F1065E52-9E53-4AA5-A0CE-7D4C380BC201}">
          <p14:sldIdLst>
            <p14:sldId id="256"/>
            <p14:sldId id="304"/>
            <p14:sldId id="309"/>
            <p14:sldId id="306"/>
            <p14:sldId id="310"/>
            <p14:sldId id="312"/>
            <p14:sldId id="313"/>
            <p14:sldId id="314"/>
            <p14:sldId id="311"/>
            <p14:sldId id="315"/>
            <p14:sldId id="316"/>
            <p14:sldId id="317"/>
          </p14:sldIdLst>
        </p14:section>
        <p14:section name="Git" id="{1021C18A-169D-4A32-A691-F7988524C800}">
          <p14:sldIdLst>
            <p14:sldId id="318"/>
            <p14:sldId id="319"/>
            <p14:sldId id="320"/>
            <p14:sldId id="321"/>
            <p14:sldId id="322"/>
            <p14:sldId id="323"/>
            <p14:sldId id="324"/>
            <p14:sldId id="325"/>
            <p14:sldId id="326"/>
            <p14:sldId id="32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992857-9748-4C0F-AA63-95FC0898136C}" v="25" dt="2024-02-02T13:18:31.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6E992857-9748-4C0F-AA63-95FC0898136C}"/>
    <pc:docChg chg="undo custSel addSld delSld modSld sldOrd addSection delSection modSection">
      <pc:chgData name="Ihor Aleksandrov" userId="c3051032-6b87-4db2-b257-777a0106fbd9" providerId="ADAL" clId="{6E992857-9748-4C0F-AA63-95FC0898136C}" dt="2024-02-02T13:19:28.579" v="391" actId="1076"/>
      <pc:docMkLst>
        <pc:docMk/>
      </pc:docMkLst>
      <pc:sldChg chg="delSp modSp mod ord">
        <pc:chgData name="Ihor Aleksandrov" userId="c3051032-6b87-4db2-b257-777a0106fbd9" providerId="ADAL" clId="{6E992857-9748-4C0F-AA63-95FC0898136C}" dt="2024-02-01T13:25:21.208" v="143"/>
        <pc:sldMkLst>
          <pc:docMk/>
          <pc:sldMk cId="588564705" sldId="256"/>
        </pc:sldMkLst>
        <pc:spChg chg="mod">
          <ac:chgData name="Ihor Aleksandrov" userId="c3051032-6b87-4db2-b257-777a0106fbd9" providerId="ADAL" clId="{6E992857-9748-4C0F-AA63-95FC0898136C}" dt="2024-02-01T12:43:49.481" v="4"/>
          <ac:spMkLst>
            <pc:docMk/>
            <pc:sldMk cId="588564705" sldId="256"/>
            <ac:spMk id="2" creationId="{2C4A1DFF-3C45-F11D-E6A6-19C0306E5E2B}"/>
          </ac:spMkLst>
        </pc:spChg>
        <pc:spChg chg="del">
          <ac:chgData name="Ihor Aleksandrov" userId="c3051032-6b87-4db2-b257-777a0106fbd9" providerId="ADAL" clId="{6E992857-9748-4C0F-AA63-95FC0898136C}" dt="2024-02-01T12:44:52.716" v="5" actId="478"/>
          <ac:spMkLst>
            <pc:docMk/>
            <pc:sldMk cId="588564705" sldId="256"/>
            <ac:spMk id="5" creationId="{F194A616-7254-08E0-5BB4-00D122C8B492}"/>
          </ac:spMkLst>
        </pc:spChg>
        <pc:spChg chg="del mod">
          <ac:chgData name="Ihor Aleksandrov" userId="c3051032-6b87-4db2-b257-777a0106fbd9" providerId="ADAL" clId="{6E992857-9748-4C0F-AA63-95FC0898136C}" dt="2024-02-01T12:44:58.789" v="7" actId="478"/>
          <ac:spMkLst>
            <pc:docMk/>
            <pc:sldMk cId="588564705" sldId="256"/>
            <ac:spMk id="10" creationId="{689554E7-E53A-01D8-3C91-46AEA2F8F4E6}"/>
          </ac:spMkLst>
        </pc:spChg>
      </pc:sldChg>
      <pc:sldChg chg="del">
        <pc:chgData name="Ihor Aleksandrov" userId="c3051032-6b87-4db2-b257-777a0106fbd9" providerId="ADAL" clId="{6E992857-9748-4C0F-AA63-95FC0898136C}" dt="2024-02-01T12:45:29.416" v="11" actId="2696"/>
        <pc:sldMkLst>
          <pc:docMk/>
          <pc:sldMk cId="4197480136" sldId="268"/>
        </pc:sldMkLst>
      </pc:sldChg>
      <pc:sldChg chg="addSp delSp modSp add mod ord setBg delDesignElem">
        <pc:chgData name="Ihor Aleksandrov" userId="c3051032-6b87-4db2-b257-777a0106fbd9" providerId="ADAL" clId="{6E992857-9748-4C0F-AA63-95FC0898136C}" dt="2024-02-01T13:25:21.208" v="143"/>
        <pc:sldMkLst>
          <pc:docMk/>
          <pc:sldMk cId="1009650064" sldId="304"/>
        </pc:sldMkLst>
        <pc:spChg chg="mod">
          <ac:chgData name="Ihor Aleksandrov" userId="c3051032-6b87-4db2-b257-777a0106fbd9" providerId="ADAL" clId="{6E992857-9748-4C0F-AA63-95FC0898136C}" dt="2024-02-01T12:43:38.912" v="3" actId="26606"/>
          <ac:spMkLst>
            <pc:docMk/>
            <pc:sldMk cId="1009650064" sldId="304"/>
            <ac:spMk id="2" creationId="{53C5D828-9666-E312-B574-9FE965A7D6BE}"/>
          </ac:spMkLst>
        </pc:spChg>
        <pc:spChg chg="mod ord">
          <ac:chgData name="Ihor Aleksandrov" userId="c3051032-6b87-4db2-b257-777a0106fbd9" providerId="ADAL" clId="{6E992857-9748-4C0F-AA63-95FC0898136C}" dt="2024-02-01T12:43:38.912" v="3" actId="26606"/>
          <ac:spMkLst>
            <pc:docMk/>
            <pc:sldMk cId="1009650064" sldId="304"/>
            <ac:spMk id="3" creationId="{5AA19FA0-A765-8169-03F1-928E3EF7B595}"/>
          </ac:spMkLst>
        </pc:spChg>
        <pc:spChg chg="add mod">
          <ac:chgData name="Ihor Aleksandrov" userId="c3051032-6b87-4db2-b257-777a0106fbd9" providerId="ADAL" clId="{6E992857-9748-4C0F-AA63-95FC0898136C}" dt="2024-02-01T12:46:02.146" v="14" actId="1076"/>
          <ac:spMkLst>
            <pc:docMk/>
            <pc:sldMk cId="1009650064" sldId="304"/>
            <ac:spMk id="6" creationId="{965A5B3F-B5E8-4D86-1C54-37A9FCE682CC}"/>
          </ac:spMkLst>
        </pc:spChg>
        <pc:spChg chg="add mod">
          <ac:chgData name="Ihor Aleksandrov" userId="c3051032-6b87-4db2-b257-777a0106fbd9" providerId="ADAL" clId="{6E992857-9748-4C0F-AA63-95FC0898136C}" dt="2024-02-01T12:47:15.923" v="20" actId="1076"/>
          <ac:spMkLst>
            <pc:docMk/>
            <pc:sldMk cId="1009650064" sldId="304"/>
            <ac:spMk id="8" creationId="{382A15C2-8C02-9A1C-3929-C65DBC3FFC1A}"/>
          </ac:spMkLst>
        </pc:spChg>
        <pc:spChg chg="add">
          <ac:chgData name="Ihor Aleksandrov" userId="c3051032-6b87-4db2-b257-777a0106fbd9" providerId="ADAL" clId="{6E992857-9748-4C0F-AA63-95FC0898136C}" dt="2024-02-01T12:43:38.912" v="3" actId="26606"/>
          <ac:spMkLst>
            <pc:docMk/>
            <pc:sldMk cId="1009650064" sldId="304"/>
            <ac:spMk id="9" creationId="{D4771268-CB57-404A-9271-370EB28F6090}"/>
          </ac:spMkLst>
        </pc:spChg>
        <pc:spChg chg="add mod">
          <ac:chgData name="Ihor Aleksandrov" userId="c3051032-6b87-4db2-b257-777a0106fbd9" providerId="ADAL" clId="{6E992857-9748-4C0F-AA63-95FC0898136C}" dt="2024-02-01T12:47:29.988" v="23" actId="1076"/>
          <ac:spMkLst>
            <pc:docMk/>
            <pc:sldMk cId="1009650064" sldId="304"/>
            <ac:spMk id="11" creationId="{B2497E83-BED2-5818-C675-C8E8AA1FB5F7}"/>
          </ac:spMkLst>
        </pc:spChg>
        <pc:spChg chg="del">
          <ac:chgData name="Ihor Aleksandrov" userId="c3051032-6b87-4db2-b257-777a0106fbd9" providerId="ADAL" clId="{6E992857-9748-4C0F-AA63-95FC0898136C}" dt="2024-02-01T12:43:35.655" v="2"/>
          <ac:spMkLst>
            <pc:docMk/>
            <pc:sldMk cId="1009650064" sldId="304"/>
            <ac:spMk id="24" creationId="{D4771268-CB57-404A-9271-370EB28F6090}"/>
          </ac:spMkLst>
        </pc:spChg>
        <pc:picChg chg="mod">
          <ac:chgData name="Ihor Aleksandrov" userId="c3051032-6b87-4db2-b257-777a0106fbd9" providerId="ADAL" clId="{6E992857-9748-4C0F-AA63-95FC0898136C}" dt="2024-02-01T12:45:19.746" v="10" actId="1076"/>
          <ac:picMkLst>
            <pc:docMk/>
            <pc:sldMk cId="1009650064" sldId="304"/>
            <ac:picMk id="4" creationId="{92907877-90FB-5BAD-BBDC-D0209540D5C3}"/>
          </ac:picMkLst>
        </pc:picChg>
      </pc:sldChg>
      <pc:sldChg chg="delSp add del setBg delDesignElem">
        <pc:chgData name="Ihor Aleksandrov" userId="c3051032-6b87-4db2-b257-777a0106fbd9" providerId="ADAL" clId="{6E992857-9748-4C0F-AA63-95FC0898136C}" dt="2024-02-01T12:49:13.112" v="34" actId="2696"/>
        <pc:sldMkLst>
          <pc:docMk/>
          <pc:sldMk cId="3629557438" sldId="305"/>
        </pc:sldMkLst>
        <pc:spChg chg="del">
          <ac:chgData name="Ihor Aleksandrov" userId="c3051032-6b87-4db2-b257-777a0106fbd9" providerId="ADAL" clId="{6E992857-9748-4C0F-AA63-95FC0898136C}" dt="2024-02-01T12:48:39.686" v="26"/>
          <ac:spMkLst>
            <pc:docMk/>
            <pc:sldMk cId="3629557438" sldId="305"/>
            <ac:spMk id="24" creationId="{D4771268-CB57-404A-9271-370EB28F6090}"/>
          </ac:spMkLst>
        </pc:spChg>
      </pc:sldChg>
      <pc:sldChg chg="del">
        <pc:chgData name="Ihor Aleksandrov" userId="c3051032-6b87-4db2-b257-777a0106fbd9" providerId="ADAL" clId="{6E992857-9748-4C0F-AA63-95FC0898136C}" dt="2024-02-01T12:45:29.416" v="11" actId="2696"/>
        <pc:sldMkLst>
          <pc:docMk/>
          <pc:sldMk cId="3689973886" sldId="305"/>
        </pc:sldMkLst>
      </pc:sldChg>
      <pc:sldChg chg="addSp delSp modSp add mod ord setBg delDesignElem">
        <pc:chgData name="Ihor Aleksandrov" userId="c3051032-6b87-4db2-b257-777a0106fbd9" providerId="ADAL" clId="{6E992857-9748-4C0F-AA63-95FC0898136C}" dt="2024-02-01T13:25:21.208" v="143"/>
        <pc:sldMkLst>
          <pc:docMk/>
          <pc:sldMk cId="190743272" sldId="306"/>
        </pc:sldMkLst>
        <pc:spChg chg="mod">
          <ac:chgData name="Ihor Aleksandrov" userId="c3051032-6b87-4db2-b257-777a0106fbd9" providerId="ADAL" clId="{6E992857-9748-4C0F-AA63-95FC0898136C}" dt="2024-02-01T12:52:43.507" v="40" actId="26606"/>
          <ac:spMkLst>
            <pc:docMk/>
            <pc:sldMk cId="190743272" sldId="306"/>
            <ac:spMk id="2" creationId="{53C5D828-9666-E312-B574-9FE965A7D6BE}"/>
          </ac:spMkLst>
        </pc:spChg>
        <pc:spChg chg="mod ord">
          <ac:chgData name="Ihor Aleksandrov" userId="c3051032-6b87-4db2-b257-777a0106fbd9" providerId="ADAL" clId="{6E992857-9748-4C0F-AA63-95FC0898136C}" dt="2024-02-01T12:52:43.507" v="40" actId="26606"/>
          <ac:spMkLst>
            <pc:docMk/>
            <pc:sldMk cId="190743272" sldId="306"/>
            <ac:spMk id="3" creationId="{5AA19FA0-A765-8169-03F1-928E3EF7B595}"/>
          </ac:spMkLst>
        </pc:spChg>
        <pc:spChg chg="add mod">
          <ac:chgData name="Ihor Aleksandrov" userId="c3051032-6b87-4db2-b257-777a0106fbd9" providerId="ADAL" clId="{6E992857-9748-4C0F-AA63-95FC0898136C}" dt="2024-02-01T12:53:41.013" v="51" actId="1076"/>
          <ac:spMkLst>
            <pc:docMk/>
            <pc:sldMk cId="190743272" sldId="306"/>
            <ac:spMk id="6" creationId="{2C58DB17-DBE9-5093-D00A-7BCBBF945560}"/>
          </ac:spMkLst>
        </pc:spChg>
        <pc:spChg chg="add">
          <ac:chgData name="Ihor Aleksandrov" userId="c3051032-6b87-4db2-b257-777a0106fbd9" providerId="ADAL" clId="{6E992857-9748-4C0F-AA63-95FC0898136C}" dt="2024-02-01T12:52:43.507" v="40" actId="26606"/>
          <ac:spMkLst>
            <pc:docMk/>
            <pc:sldMk cId="190743272" sldId="306"/>
            <ac:spMk id="9" creationId="{D4771268-CB57-404A-9271-370EB28F6090}"/>
          </ac:spMkLst>
        </pc:spChg>
        <pc:spChg chg="del">
          <ac:chgData name="Ihor Aleksandrov" userId="c3051032-6b87-4db2-b257-777a0106fbd9" providerId="ADAL" clId="{6E992857-9748-4C0F-AA63-95FC0898136C}" dt="2024-02-01T12:52:40.031" v="39"/>
          <ac:spMkLst>
            <pc:docMk/>
            <pc:sldMk cId="190743272" sldId="306"/>
            <ac:spMk id="24" creationId="{D4771268-CB57-404A-9271-370EB28F6090}"/>
          </ac:spMkLst>
        </pc:spChg>
        <pc:picChg chg="mod">
          <ac:chgData name="Ihor Aleksandrov" userId="c3051032-6b87-4db2-b257-777a0106fbd9" providerId="ADAL" clId="{6E992857-9748-4C0F-AA63-95FC0898136C}" dt="2024-02-01T12:52:51.891" v="42" actId="1076"/>
          <ac:picMkLst>
            <pc:docMk/>
            <pc:sldMk cId="190743272" sldId="306"/>
            <ac:picMk id="4" creationId="{D36BE76F-536D-6706-2056-EA89D41EC22E}"/>
          </ac:picMkLst>
        </pc:picChg>
      </pc:sldChg>
      <pc:sldChg chg="modSp mod">
        <pc:chgData name="Ihor Aleksandrov" userId="c3051032-6b87-4db2-b257-777a0106fbd9" providerId="ADAL" clId="{6E992857-9748-4C0F-AA63-95FC0898136C}" dt="2024-02-01T12:40:53.367" v="0"/>
        <pc:sldMkLst>
          <pc:docMk/>
          <pc:sldMk cId="2052164358" sldId="307"/>
        </pc:sldMkLst>
        <pc:spChg chg="mod">
          <ac:chgData name="Ihor Aleksandrov" userId="c3051032-6b87-4db2-b257-777a0106fbd9" providerId="ADAL" clId="{6E992857-9748-4C0F-AA63-95FC0898136C}" dt="2024-02-01T12:40:53.367" v="0"/>
          <ac:spMkLst>
            <pc:docMk/>
            <pc:sldMk cId="2052164358" sldId="307"/>
            <ac:spMk id="2" creationId="{5DF8ECE0-DBF5-C309-B35B-C6A0C6C847B2}"/>
          </ac:spMkLst>
        </pc:spChg>
      </pc:sldChg>
      <pc:sldChg chg="addSp delSp modSp add mod ord">
        <pc:chgData name="Ihor Aleksandrov" userId="c3051032-6b87-4db2-b257-777a0106fbd9" providerId="ADAL" clId="{6E992857-9748-4C0F-AA63-95FC0898136C}" dt="2024-02-01T13:25:21.208" v="143"/>
        <pc:sldMkLst>
          <pc:docMk/>
          <pc:sldMk cId="1247135478" sldId="309"/>
        </pc:sldMkLst>
        <pc:spChg chg="mod">
          <ac:chgData name="Ihor Aleksandrov" userId="c3051032-6b87-4db2-b257-777a0106fbd9" providerId="ADAL" clId="{6E992857-9748-4C0F-AA63-95FC0898136C}" dt="2024-02-01T12:49:26.556" v="35"/>
          <ac:spMkLst>
            <pc:docMk/>
            <pc:sldMk cId="1247135478" sldId="309"/>
            <ac:spMk id="2" creationId="{53C5D828-9666-E312-B574-9FE965A7D6BE}"/>
          </ac:spMkLst>
        </pc:spChg>
        <pc:spChg chg="del">
          <ac:chgData name="Ihor Aleksandrov" userId="c3051032-6b87-4db2-b257-777a0106fbd9" providerId="ADAL" clId="{6E992857-9748-4C0F-AA63-95FC0898136C}" dt="2024-02-01T12:49:00.650" v="29" actId="478"/>
          <ac:spMkLst>
            <pc:docMk/>
            <pc:sldMk cId="1247135478" sldId="309"/>
            <ac:spMk id="6" creationId="{965A5B3F-B5E8-4D86-1C54-37A9FCE682CC}"/>
          </ac:spMkLst>
        </pc:spChg>
        <pc:spChg chg="del">
          <ac:chgData name="Ihor Aleksandrov" userId="c3051032-6b87-4db2-b257-777a0106fbd9" providerId="ADAL" clId="{6E992857-9748-4C0F-AA63-95FC0898136C}" dt="2024-02-01T12:48:58.208" v="28" actId="478"/>
          <ac:spMkLst>
            <pc:docMk/>
            <pc:sldMk cId="1247135478" sldId="309"/>
            <ac:spMk id="8" creationId="{382A15C2-8C02-9A1C-3929-C65DBC3FFC1A}"/>
          </ac:spMkLst>
        </pc:spChg>
        <pc:spChg chg="add mod">
          <ac:chgData name="Ihor Aleksandrov" userId="c3051032-6b87-4db2-b257-777a0106fbd9" providerId="ADAL" clId="{6E992857-9748-4C0F-AA63-95FC0898136C}" dt="2024-02-01T12:49:44.981" v="37" actId="1076"/>
          <ac:spMkLst>
            <pc:docMk/>
            <pc:sldMk cId="1247135478" sldId="309"/>
            <ac:spMk id="10" creationId="{45D9E197-F78B-5457-F599-FC4632D2909D}"/>
          </ac:spMkLst>
        </pc:spChg>
        <pc:picChg chg="del">
          <ac:chgData name="Ihor Aleksandrov" userId="c3051032-6b87-4db2-b257-777a0106fbd9" providerId="ADAL" clId="{6E992857-9748-4C0F-AA63-95FC0898136C}" dt="2024-02-01T12:49:02.905" v="30" actId="478"/>
          <ac:picMkLst>
            <pc:docMk/>
            <pc:sldMk cId="1247135478" sldId="309"/>
            <ac:picMk id="4" creationId="{92907877-90FB-5BAD-BBDC-D0209540D5C3}"/>
          </ac:picMkLst>
        </pc:picChg>
        <pc:picChg chg="add mod">
          <ac:chgData name="Ihor Aleksandrov" userId="c3051032-6b87-4db2-b257-777a0106fbd9" providerId="ADAL" clId="{6E992857-9748-4C0F-AA63-95FC0898136C}" dt="2024-02-01T12:49:09.650" v="33" actId="1076"/>
          <ac:picMkLst>
            <pc:docMk/>
            <pc:sldMk cId="1247135478" sldId="309"/>
            <ac:picMk id="5" creationId="{9B20FF0B-DDE1-AB78-8951-6414D13668BD}"/>
          </ac:picMkLst>
        </pc:picChg>
      </pc:sldChg>
      <pc:sldChg chg="del">
        <pc:chgData name="Ihor Aleksandrov" userId="c3051032-6b87-4db2-b257-777a0106fbd9" providerId="ADAL" clId="{6E992857-9748-4C0F-AA63-95FC0898136C}" dt="2024-02-01T12:45:29.416" v="11" actId="2696"/>
        <pc:sldMkLst>
          <pc:docMk/>
          <pc:sldMk cId="3943502378" sldId="309"/>
        </pc:sldMkLst>
      </pc:sldChg>
      <pc:sldChg chg="del">
        <pc:chgData name="Ihor Aleksandrov" userId="c3051032-6b87-4db2-b257-777a0106fbd9" providerId="ADAL" clId="{6E992857-9748-4C0F-AA63-95FC0898136C}" dt="2024-02-01T12:45:29.416" v="11" actId="2696"/>
        <pc:sldMkLst>
          <pc:docMk/>
          <pc:sldMk cId="321165893" sldId="310"/>
        </pc:sldMkLst>
      </pc:sldChg>
      <pc:sldChg chg="addSp delSp modSp add mod ord setBg delDesignElem">
        <pc:chgData name="Ihor Aleksandrov" userId="c3051032-6b87-4db2-b257-777a0106fbd9" providerId="ADAL" clId="{6E992857-9748-4C0F-AA63-95FC0898136C}" dt="2024-02-01T13:25:21.208" v="143"/>
        <pc:sldMkLst>
          <pc:docMk/>
          <pc:sldMk cId="4107602535" sldId="310"/>
        </pc:sldMkLst>
        <pc:spChg chg="mod">
          <ac:chgData name="Ihor Aleksandrov" userId="c3051032-6b87-4db2-b257-777a0106fbd9" providerId="ADAL" clId="{6E992857-9748-4C0F-AA63-95FC0898136C}" dt="2024-02-01T13:00:41.484" v="54" actId="26606"/>
          <ac:spMkLst>
            <pc:docMk/>
            <pc:sldMk cId="4107602535" sldId="310"/>
            <ac:spMk id="2" creationId="{53C5D828-9666-E312-B574-9FE965A7D6BE}"/>
          </ac:spMkLst>
        </pc:spChg>
        <pc:spChg chg="mod ord">
          <ac:chgData name="Ihor Aleksandrov" userId="c3051032-6b87-4db2-b257-777a0106fbd9" providerId="ADAL" clId="{6E992857-9748-4C0F-AA63-95FC0898136C}" dt="2024-02-01T13:00:41.484" v="54" actId="26606"/>
          <ac:spMkLst>
            <pc:docMk/>
            <pc:sldMk cId="4107602535" sldId="310"/>
            <ac:spMk id="3" creationId="{5AA19FA0-A765-8169-03F1-928E3EF7B595}"/>
          </ac:spMkLst>
        </pc:spChg>
        <pc:spChg chg="add mod">
          <ac:chgData name="Ihor Aleksandrov" userId="c3051032-6b87-4db2-b257-777a0106fbd9" providerId="ADAL" clId="{6E992857-9748-4C0F-AA63-95FC0898136C}" dt="2024-02-01T13:01:38.196" v="66" actId="1076"/>
          <ac:spMkLst>
            <pc:docMk/>
            <pc:sldMk cId="4107602535" sldId="310"/>
            <ac:spMk id="6" creationId="{48350B56-8E7C-CDF5-513B-F844CA26031F}"/>
          </ac:spMkLst>
        </pc:spChg>
        <pc:spChg chg="add">
          <ac:chgData name="Ihor Aleksandrov" userId="c3051032-6b87-4db2-b257-777a0106fbd9" providerId="ADAL" clId="{6E992857-9748-4C0F-AA63-95FC0898136C}" dt="2024-02-01T13:00:41.484" v="54" actId="26606"/>
          <ac:spMkLst>
            <pc:docMk/>
            <pc:sldMk cId="4107602535" sldId="310"/>
            <ac:spMk id="10" creationId="{D4771268-CB57-404A-9271-370EB28F6090}"/>
          </ac:spMkLst>
        </pc:spChg>
        <pc:spChg chg="del">
          <ac:chgData name="Ihor Aleksandrov" userId="c3051032-6b87-4db2-b257-777a0106fbd9" providerId="ADAL" clId="{6E992857-9748-4C0F-AA63-95FC0898136C}" dt="2024-02-01T13:00:37.710" v="53"/>
          <ac:spMkLst>
            <pc:docMk/>
            <pc:sldMk cId="4107602535" sldId="310"/>
            <ac:spMk id="24" creationId="{D4771268-CB57-404A-9271-370EB28F6090}"/>
          </ac:spMkLst>
        </pc:spChg>
        <pc:picChg chg="mod">
          <ac:chgData name="Ihor Aleksandrov" userId="c3051032-6b87-4db2-b257-777a0106fbd9" providerId="ADAL" clId="{6E992857-9748-4C0F-AA63-95FC0898136C}" dt="2024-02-01T13:00:46.624" v="56" actId="1076"/>
          <ac:picMkLst>
            <pc:docMk/>
            <pc:sldMk cId="4107602535" sldId="310"/>
            <ac:picMk id="5" creationId="{A34F27FE-21C6-CACE-4C02-730CC097A333}"/>
          </ac:picMkLst>
        </pc:picChg>
      </pc:sldChg>
      <pc:sldChg chg="addSp delSp modSp add mod ord setBg delDesignElem">
        <pc:chgData name="Ihor Aleksandrov" userId="c3051032-6b87-4db2-b257-777a0106fbd9" providerId="ADAL" clId="{6E992857-9748-4C0F-AA63-95FC0898136C}" dt="2024-02-01T13:25:21.208" v="143"/>
        <pc:sldMkLst>
          <pc:docMk/>
          <pc:sldMk cId="206060696" sldId="311"/>
        </pc:sldMkLst>
        <pc:spChg chg="mod">
          <ac:chgData name="Ihor Aleksandrov" userId="c3051032-6b87-4db2-b257-777a0106fbd9" providerId="ADAL" clId="{6E992857-9748-4C0F-AA63-95FC0898136C}" dt="2024-02-01T13:18:36.109" v="110" actId="26606"/>
          <ac:spMkLst>
            <pc:docMk/>
            <pc:sldMk cId="206060696" sldId="311"/>
            <ac:spMk id="2" creationId="{53C5D828-9666-E312-B574-9FE965A7D6BE}"/>
          </ac:spMkLst>
        </pc:spChg>
        <pc:spChg chg="mod ord">
          <ac:chgData name="Ihor Aleksandrov" userId="c3051032-6b87-4db2-b257-777a0106fbd9" providerId="ADAL" clId="{6E992857-9748-4C0F-AA63-95FC0898136C}" dt="2024-02-01T13:18:36.109" v="110" actId="26606"/>
          <ac:spMkLst>
            <pc:docMk/>
            <pc:sldMk cId="206060696" sldId="311"/>
            <ac:spMk id="3" creationId="{5AA19FA0-A765-8169-03F1-928E3EF7B595}"/>
          </ac:spMkLst>
        </pc:spChg>
        <pc:spChg chg="add mod">
          <ac:chgData name="Ihor Aleksandrov" userId="c3051032-6b87-4db2-b257-777a0106fbd9" providerId="ADAL" clId="{6E992857-9748-4C0F-AA63-95FC0898136C}" dt="2024-02-01T13:19:07.045" v="115" actId="14100"/>
          <ac:spMkLst>
            <pc:docMk/>
            <pc:sldMk cId="206060696" sldId="311"/>
            <ac:spMk id="6" creationId="{E7429936-AC2D-925C-685B-734A24E4E660}"/>
          </ac:spMkLst>
        </pc:spChg>
        <pc:spChg chg="add">
          <ac:chgData name="Ihor Aleksandrov" userId="c3051032-6b87-4db2-b257-777a0106fbd9" providerId="ADAL" clId="{6E992857-9748-4C0F-AA63-95FC0898136C}" dt="2024-02-01T13:18:36.109" v="110" actId="26606"/>
          <ac:spMkLst>
            <pc:docMk/>
            <pc:sldMk cId="206060696" sldId="311"/>
            <ac:spMk id="10" creationId="{D4771268-CB57-404A-9271-370EB28F6090}"/>
          </ac:spMkLst>
        </pc:spChg>
        <pc:spChg chg="del">
          <ac:chgData name="Ihor Aleksandrov" userId="c3051032-6b87-4db2-b257-777a0106fbd9" providerId="ADAL" clId="{6E992857-9748-4C0F-AA63-95FC0898136C}" dt="2024-02-01T13:18:32.774" v="109"/>
          <ac:spMkLst>
            <pc:docMk/>
            <pc:sldMk cId="206060696" sldId="311"/>
            <ac:spMk id="24" creationId="{D4771268-CB57-404A-9271-370EB28F6090}"/>
          </ac:spMkLst>
        </pc:spChg>
        <pc:picChg chg="mod">
          <ac:chgData name="Ihor Aleksandrov" userId="c3051032-6b87-4db2-b257-777a0106fbd9" providerId="ADAL" clId="{6E992857-9748-4C0F-AA63-95FC0898136C}" dt="2024-02-01T13:18:42.208" v="112" actId="1076"/>
          <ac:picMkLst>
            <pc:docMk/>
            <pc:sldMk cId="206060696" sldId="311"/>
            <ac:picMk id="5" creationId="{950A5D0E-4AA9-2966-86FC-34821557903F}"/>
          </ac:picMkLst>
        </pc:picChg>
      </pc:sldChg>
      <pc:sldChg chg="del">
        <pc:chgData name="Ihor Aleksandrov" userId="c3051032-6b87-4db2-b257-777a0106fbd9" providerId="ADAL" clId="{6E992857-9748-4C0F-AA63-95FC0898136C}" dt="2024-02-01T12:45:29.416" v="11" actId="2696"/>
        <pc:sldMkLst>
          <pc:docMk/>
          <pc:sldMk cId="1614419011" sldId="311"/>
        </pc:sldMkLst>
      </pc:sldChg>
      <pc:sldChg chg="delSp modSp add del mod setBg delDesignElem">
        <pc:chgData name="Ihor Aleksandrov" userId="c3051032-6b87-4db2-b257-777a0106fbd9" providerId="ADAL" clId="{6E992857-9748-4C0F-AA63-95FC0898136C}" dt="2024-02-01T13:07:14.356" v="77" actId="2696"/>
        <pc:sldMkLst>
          <pc:docMk/>
          <pc:sldMk cId="2644992822" sldId="311"/>
        </pc:sldMkLst>
        <pc:spChg chg="del">
          <ac:chgData name="Ihor Aleksandrov" userId="c3051032-6b87-4db2-b257-777a0106fbd9" providerId="ADAL" clId="{6E992857-9748-4C0F-AA63-95FC0898136C}" dt="2024-02-01T13:06:30.010" v="68"/>
          <ac:spMkLst>
            <pc:docMk/>
            <pc:sldMk cId="2644992822" sldId="311"/>
            <ac:spMk id="24" creationId="{D4771268-CB57-404A-9271-370EB28F6090}"/>
          </ac:spMkLst>
        </pc:spChg>
        <pc:picChg chg="del mod">
          <ac:chgData name="Ihor Aleksandrov" userId="c3051032-6b87-4db2-b257-777a0106fbd9" providerId="ADAL" clId="{6E992857-9748-4C0F-AA63-95FC0898136C}" dt="2024-02-01T13:07:10.098" v="76" actId="21"/>
          <ac:picMkLst>
            <pc:docMk/>
            <pc:sldMk cId="2644992822" sldId="311"/>
            <ac:picMk id="6" creationId="{0090B58C-FD36-6364-731B-B2B6F294EF79}"/>
          </ac:picMkLst>
        </pc:picChg>
      </pc:sldChg>
      <pc:sldChg chg="addSp delSp modSp add mod ord">
        <pc:chgData name="Ihor Aleksandrov" userId="c3051032-6b87-4db2-b257-777a0106fbd9" providerId="ADAL" clId="{6E992857-9748-4C0F-AA63-95FC0898136C}" dt="2024-02-01T13:25:21.208" v="143"/>
        <pc:sldMkLst>
          <pc:docMk/>
          <pc:sldMk cId="1397120999" sldId="312"/>
        </pc:sldMkLst>
        <pc:spChg chg="mod">
          <ac:chgData name="Ihor Aleksandrov" userId="c3051032-6b87-4db2-b257-777a0106fbd9" providerId="ADAL" clId="{6E992857-9748-4C0F-AA63-95FC0898136C}" dt="2024-02-01T13:07:28.236" v="81"/>
          <ac:spMkLst>
            <pc:docMk/>
            <pc:sldMk cId="1397120999" sldId="312"/>
            <ac:spMk id="2" creationId="{53C5D828-9666-E312-B574-9FE965A7D6BE}"/>
          </ac:spMkLst>
        </pc:spChg>
        <pc:spChg chg="del">
          <ac:chgData name="Ihor Aleksandrov" userId="c3051032-6b87-4db2-b257-777a0106fbd9" providerId="ADAL" clId="{6E992857-9748-4C0F-AA63-95FC0898136C}" dt="2024-02-01T13:07:00.717" v="73" actId="478"/>
          <ac:spMkLst>
            <pc:docMk/>
            <pc:sldMk cId="1397120999" sldId="312"/>
            <ac:spMk id="6" creationId="{48350B56-8E7C-CDF5-513B-F844CA26031F}"/>
          </ac:spMkLst>
        </pc:spChg>
        <pc:spChg chg="add mod">
          <ac:chgData name="Ihor Aleksandrov" userId="c3051032-6b87-4db2-b257-777a0106fbd9" providerId="ADAL" clId="{6E992857-9748-4C0F-AA63-95FC0898136C}" dt="2024-02-01T13:07:54.364" v="85" actId="255"/>
          <ac:spMkLst>
            <pc:docMk/>
            <pc:sldMk cId="1397120999" sldId="312"/>
            <ac:spMk id="8" creationId="{C434CE0D-9B3F-0ED7-30E6-03ACA02D89BD}"/>
          </ac:spMkLst>
        </pc:spChg>
        <pc:spChg chg="add mod">
          <ac:chgData name="Ihor Aleksandrov" userId="c3051032-6b87-4db2-b257-777a0106fbd9" providerId="ADAL" clId="{6E992857-9748-4C0F-AA63-95FC0898136C}" dt="2024-02-01T13:08:42.524" v="89" actId="1076"/>
          <ac:spMkLst>
            <pc:docMk/>
            <pc:sldMk cId="1397120999" sldId="312"/>
            <ac:spMk id="11" creationId="{0E97A839-80A0-1C34-19D9-4DBE17D57B91}"/>
          </ac:spMkLst>
        </pc:spChg>
        <pc:picChg chg="add mod">
          <ac:chgData name="Ihor Aleksandrov" userId="c3051032-6b87-4db2-b257-777a0106fbd9" providerId="ADAL" clId="{6E992857-9748-4C0F-AA63-95FC0898136C}" dt="2024-02-01T13:07:20.510" v="80" actId="1076"/>
          <ac:picMkLst>
            <pc:docMk/>
            <pc:sldMk cId="1397120999" sldId="312"/>
            <ac:picMk id="4" creationId="{C231BA85-F507-625A-C31B-4C1377B22F88}"/>
          </ac:picMkLst>
        </pc:picChg>
        <pc:picChg chg="del">
          <ac:chgData name="Ihor Aleksandrov" userId="c3051032-6b87-4db2-b257-777a0106fbd9" providerId="ADAL" clId="{6E992857-9748-4C0F-AA63-95FC0898136C}" dt="2024-02-01T13:07:02.769" v="74" actId="478"/>
          <ac:picMkLst>
            <pc:docMk/>
            <pc:sldMk cId="1397120999" sldId="312"/>
            <ac:picMk id="5" creationId="{A34F27FE-21C6-CACE-4C02-730CC097A333}"/>
          </ac:picMkLst>
        </pc:picChg>
      </pc:sldChg>
      <pc:sldChg chg="del">
        <pc:chgData name="Ihor Aleksandrov" userId="c3051032-6b87-4db2-b257-777a0106fbd9" providerId="ADAL" clId="{6E992857-9748-4C0F-AA63-95FC0898136C}" dt="2024-02-01T12:45:29.416" v="11" actId="2696"/>
        <pc:sldMkLst>
          <pc:docMk/>
          <pc:sldMk cId="1438848687" sldId="312"/>
        </pc:sldMkLst>
      </pc:sldChg>
      <pc:sldChg chg="addSp delSp modSp add mod ord setBg delDesignElem">
        <pc:chgData name="Ihor Aleksandrov" userId="c3051032-6b87-4db2-b257-777a0106fbd9" providerId="ADAL" clId="{6E992857-9748-4C0F-AA63-95FC0898136C}" dt="2024-02-01T13:25:21.208" v="143"/>
        <pc:sldMkLst>
          <pc:docMk/>
          <pc:sldMk cId="1628478381" sldId="313"/>
        </pc:sldMkLst>
        <pc:spChg chg="mod">
          <ac:chgData name="Ihor Aleksandrov" userId="c3051032-6b87-4db2-b257-777a0106fbd9" providerId="ADAL" clId="{6E992857-9748-4C0F-AA63-95FC0898136C}" dt="2024-02-01T13:09:15.459" v="92" actId="26606"/>
          <ac:spMkLst>
            <pc:docMk/>
            <pc:sldMk cId="1628478381" sldId="313"/>
            <ac:spMk id="2" creationId="{53C5D828-9666-E312-B574-9FE965A7D6BE}"/>
          </ac:spMkLst>
        </pc:spChg>
        <pc:spChg chg="mod ord">
          <ac:chgData name="Ihor Aleksandrov" userId="c3051032-6b87-4db2-b257-777a0106fbd9" providerId="ADAL" clId="{6E992857-9748-4C0F-AA63-95FC0898136C}" dt="2024-02-01T13:09:15.459" v="92" actId="26606"/>
          <ac:spMkLst>
            <pc:docMk/>
            <pc:sldMk cId="1628478381" sldId="313"/>
            <ac:spMk id="3" creationId="{5AA19FA0-A765-8169-03F1-928E3EF7B595}"/>
          </ac:spMkLst>
        </pc:spChg>
        <pc:spChg chg="add mod">
          <ac:chgData name="Ihor Aleksandrov" userId="c3051032-6b87-4db2-b257-777a0106fbd9" providerId="ADAL" clId="{6E992857-9748-4C0F-AA63-95FC0898136C}" dt="2024-02-01T13:10:10.287" v="97" actId="14100"/>
          <ac:spMkLst>
            <pc:docMk/>
            <pc:sldMk cId="1628478381" sldId="313"/>
            <ac:spMk id="6" creationId="{89C8AB22-3AD4-87AD-0DF7-03139C751755}"/>
          </ac:spMkLst>
        </pc:spChg>
        <pc:spChg chg="add">
          <ac:chgData name="Ihor Aleksandrov" userId="c3051032-6b87-4db2-b257-777a0106fbd9" providerId="ADAL" clId="{6E992857-9748-4C0F-AA63-95FC0898136C}" dt="2024-02-01T13:09:15.459" v="92" actId="26606"/>
          <ac:spMkLst>
            <pc:docMk/>
            <pc:sldMk cId="1628478381" sldId="313"/>
            <ac:spMk id="10" creationId="{D4771268-CB57-404A-9271-370EB28F6090}"/>
          </ac:spMkLst>
        </pc:spChg>
        <pc:spChg chg="del">
          <ac:chgData name="Ihor Aleksandrov" userId="c3051032-6b87-4db2-b257-777a0106fbd9" providerId="ADAL" clId="{6E992857-9748-4C0F-AA63-95FC0898136C}" dt="2024-02-01T13:09:11.937" v="91"/>
          <ac:spMkLst>
            <pc:docMk/>
            <pc:sldMk cId="1628478381" sldId="313"/>
            <ac:spMk id="24" creationId="{D4771268-CB57-404A-9271-370EB28F6090}"/>
          </ac:spMkLst>
        </pc:spChg>
        <pc:picChg chg="mod">
          <ac:chgData name="Ihor Aleksandrov" userId="c3051032-6b87-4db2-b257-777a0106fbd9" providerId="ADAL" clId="{6E992857-9748-4C0F-AA63-95FC0898136C}" dt="2024-02-01T13:09:21.600" v="94" actId="1076"/>
          <ac:picMkLst>
            <pc:docMk/>
            <pc:sldMk cId="1628478381" sldId="313"/>
            <ac:picMk id="5" creationId="{BB19ADC9-FBEE-1576-0442-611686085618}"/>
          </ac:picMkLst>
        </pc:picChg>
      </pc:sldChg>
      <pc:sldChg chg="del">
        <pc:chgData name="Ihor Aleksandrov" userId="c3051032-6b87-4db2-b257-777a0106fbd9" providerId="ADAL" clId="{6E992857-9748-4C0F-AA63-95FC0898136C}" dt="2024-02-01T12:45:29.416" v="11" actId="2696"/>
        <pc:sldMkLst>
          <pc:docMk/>
          <pc:sldMk cId="2034141463" sldId="313"/>
        </pc:sldMkLst>
      </pc:sldChg>
      <pc:sldChg chg="addSp delSp modSp add mod ord setBg delDesignElem">
        <pc:chgData name="Ihor Aleksandrov" userId="c3051032-6b87-4db2-b257-777a0106fbd9" providerId="ADAL" clId="{6E992857-9748-4C0F-AA63-95FC0898136C}" dt="2024-02-01T13:25:21.208" v="143"/>
        <pc:sldMkLst>
          <pc:docMk/>
          <pc:sldMk cId="3050358783" sldId="314"/>
        </pc:sldMkLst>
        <pc:spChg chg="mod">
          <ac:chgData name="Ihor Aleksandrov" userId="c3051032-6b87-4db2-b257-777a0106fbd9" providerId="ADAL" clId="{6E992857-9748-4C0F-AA63-95FC0898136C}" dt="2024-02-01T13:15:45.676" v="100" actId="26606"/>
          <ac:spMkLst>
            <pc:docMk/>
            <pc:sldMk cId="3050358783" sldId="314"/>
            <ac:spMk id="2" creationId="{53C5D828-9666-E312-B574-9FE965A7D6BE}"/>
          </ac:spMkLst>
        </pc:spChg>
        <pc:spChg chg="mod ord">
          <ac:chgData name="Ihor Aleksandrov" userId="c3051032-6b87-4db2-b257-777a0106fbd9" providerId="ADAL" clId="{6E992857-9748-4C0F-AA63-95FC0898136C}" dt="2024-02-01T13:15:45.676" v="100" actId="26606"/>
          <ac:spMkLst>
            <pc:docMk/>
            <pc:sldMk cId="3050358783" sldId="314"/>
            <ac:spMk id="3" creationId="{5AA19FA0-A765-8169-03F1-928E3EF7B595}"/>
          </ac:spMkLst>
        </pc:spChg>
        <pc:spChg chg="add mod">
          <ac:chgData name="Ihor Aleksandrov" userId="c3051032-6b87-4db2-b257-777a0106fbd9" providerId="ADAL" clId="{6E992857-9748-4C0F-AA63-95FC0898136C}" dt="2024-02-01T13:16:52.862" v="105" actId="1076"/>
          <ac:spMkLst>
            <pc:docMk/>
            <pc:sldMk cId="3050358783" sldId="314"/>
            <ac:spMk id="5" creationId="{3553FF81-4932-FD85-83DE-43F38898A473}"/>
          </ac:spMkLst>
        </pc:spChg>
        <pc:spChg chg="add">
          <ac:chgData name="Ihor Aleksandrov" userId="c3051032-6b87-4db2-b257-777a0106fbd9" providerId="ADAL" clId="{6E992857-9748-4C0F-AA63-95FC0898136C}" dt="2024-02-01T13:15:45.676" v="100" actId="26606"/>
          <ac:spMkLst>
            <pc:docMk/>
            <pc:sldMk cId="3050358783" sldId="314"/>
            <ac:spMk id="12" creationId="{D4771268-CB57-404A-9271-370EB28F6090}"/>
          </ac:spMkLst>
        </pc:spChg>
        <pc:spChg chg="del">
          <ac:chgData name="Ihor Aleksandrov" userId="c3051032-6b87-4db2-b257-777a0106fbd9" providerId="ADAL" clId="{6E992857-9748-4C0F-AA63-95FC0898136C}" dt="2024-02-01T13:15:41.876" v="99"/>
          <ac:spMkLst>
            <pc:docMk/>
            <pc:sldMk cId="3050358783" sldId="314"/>
            <ac:spMk id="24" creationId="{D4771268-CB57-404A-9271-370EB28F6090}"/>
          </ac:spMkLst>
        </pc:spChg>
        <pc:picChg chg="mod">
          <ac:chgData name="Ihor Aleksandrov" userId="c3051032-6b87-4db2-b257-777a0106fbd9" providerId="ADAL" clId="{6E992857-9748-4C0F-AA63-95FC0898136C}" dt="2024-02-01T13:16:29.713" v="102" actId="1076"/>
          <ac:picMkLst>
            <pc:docMk/>
            <pc:sldMk cId="3050358783" sldId="314"/>
            <ac:picMk id="7" creationId="{53BBDC68-2FC0-4C28-900D-76B82EEA6783}"/>
          </ac:picMkLst>
        </pc:picChg>
        <pc:picChg chg="add mod">
          <ac:chgData name="Ihor Aleksandrov" userId="c3051032-6b87-4db2-b257-777a0106fbd9" providerId="ADAL" clId="{6E992857-9748-4C0F-AA63-95FC0898136C}" dt="2024-02-01T13:17:33.746" v="107" actId="1076"/>
          <ac:picMkLst>
            <pc:docMk/>
            <pc:sldMk cId="3050358783" sldId="314"/>
            <ac:picMk id="8" creationId="{F9FD6B00-CD87-3493-CAF7-47B371A3E91F}"/>
          </ac:picMkLst>
        </pc:picChg>
      </pc:sldChg>
      <pc:sldChg chg="del">
        <pc:chgData name="Ihor Aleksandrov" userId="c3051032-6b87-4db2-b257-777a0106fbd9" providerId="ADAL" clId="{6E992857-9748-4C0F-AA63-95FC0898136C}" dt="2024-02-01T12:45:29.416" v="11" actId="2696"/>
        <pc:sldMkLst>
          <pc:docMk/>
          <pc:sldMk cId="4139515278" sldId="314"/>
        </pc:sldMkLst>
      </pc:sldChg>
      <pc:sldChg chg="del">
        <pc:chgData name="Ihor Aleksandrov" userId="c3051032-6b87-4db2-b257-777a0106fbd9" providerId="ADAL" clId="{6E992857-9748-4C0F-AA63-95FC0898136C}" dt="2024-02-01T12:45:29.416" v="11" actId="2696"/>
        <pc:sldMkLst>
          <pc:docMk/>
          <pc:sldMk cId="1378044044" sldId="315"/>
        </pc:sldMkLst>
      </pc:sldChg>
      <pc:sldChg chg="addSp delSp modSp add mod ord setBg delDesignElem">
        <pc:chgData name="Ihor Aleksandrov" userId="c3051032-6b87-4db2-b257-777a0106fbd9" providerId="ADAL" clId="{6E992857-9748-4C0F-AA63-95FC0898136C}" dt="2024-02-01T13:25:21.208" v="143"/>
        <pc:sldMkLst>
          <pc:docMk/>
          <pc:sldMk cId="3580708111" sldId="315"/>
        </pc:sldMkLst>
        <pc:spChg chg="mod">
          <ac:chgData name="Ihor Aleksandrov" userId="c3051032-6b87-4db2-b257-777a0106fbd9" providerId="ADAL" clId="{6E992857-9748-4C0F-AA63-95FC0898136C}" dt="2024-02-01T13:20:20.325" v="118" actId="26606"/>
          <ac:spMkLst>
            <pc:docMk/>
            <pc:sldMk cId="3580708111" sldId="315"/>
            <ac:spMk id="2" creationId="{53C5D828-9666-E312-B574-9FE965A7D6BE}"/>
          </ac:spMkLst>
        </pc:spChg>
        <pc:spChg chg="mod ord">
          <ac:chgData name="Ihor Aleksandrov" userId="c3051032-6b87-4db2-b257-777a0106fbd9" providerId="ADAL" clId="{6E992857-9748-4C0F-AA63-95FC0898136C}" dt="2024-02-01T13:20:20.325" v="118" actId="26606"/>
          <ac:spMkLst>
            <pc:docMk/>
            <pc:sldMk cId="3580708111" sldId="315"/>
            <ac:spMk id="3" creationId="{5AA19FA0-A765-8169-03F1-928E3EF7B595}"/>
          </ac:spMkLst>
        </pc:spChg>
        <pc:spChg chg="add mod">
          <ac:chgData name="Ihor Aleksandrov" userId="c3051032-6b87-4db2-b257-777a0106fbd9" providerId="ADAL" clId="{6E992857-9748-4C0F-AA63-95FC0898136C}" dt="2024-02-01T13:20:38.597" v="123" actId="14100"/>
          <ac:spMkLst>
            <pc:docMk/>
            <pc:sldMk cId="3580708111" sldId="315"/>
            <ac:spMk id="5" creationId="{566B3DED-D76A-7A3B-90E0-F5AB3482FCE4}"/>
          </ac:spMkLst>
        </pc:spChg>
        <pc:spChg chg="add">
          <ac:chgData name="Ihor Aleksandrov" userId="c3051032-6b87-4db2-b257-777a0106fbd9" providerId="ADAL" clId="{6E992857-9748-4C0F-AA63-95FC0898136C}" dt="2024-02-01T13:20:20.325" v="118" actId="26606"/>
          <ac:spMkLst>
            <pc:docMk/>
            <pc:sldMk cId="3580708111" sldId="315"/>
            <ac:spMk id="11" creationId="{D4771268-CB57-404A-9271-370EB28F6090}"/>
          </ac:spMkLst>
        </pc:spChg>
        <pc:spChg chg="del">
          <ac:chgData name="Ihor Aleksandrov" userId="c3051032-6b87-4db2-b257-777a0106fbd9" providerId="ADAL" clId="{6E992857-9748-4C0F-AA63-95FC0898136C}" dt="2024-02-01T13:20:16.740" v="117"/>
          <ac:spMkLst>
            <pc:docMk/>
            <pc:sldMk cId="3580708111" sldId="315"/>
            <ac:spMk id="24" creationId="{D4771268-CB57-404A-9271-370EB28F6090}"/>
          </ac:spMkLst>
        </pc:spChg>
        <pc:picChg chg="mod">
          <ac:chgData name="Ihor Aleksandrov" userId="c3051032-6b87-4db2-b257-777a0106fbd9" providerId="ADAL" clId="{6E992857-9748-4C0F-AA63-95FC0898136C}" dt="2024-02-01T13:20:25.836" v="120" actId="1076"/>
          <ac:picMkLst>
            <pc:docMk/>
            <pc:sldMk cId="3580708111" sldId="315"/>
            <ac:picMk id="6" creationId="{C060F215-02EB-24B7-EFE1-6F8BB1A2531B}"/>
          </ac:picMkLst>
        </pc:picChg>
      </pc:sldChg>
      <pc:sldChg chg="addSp delSp modSp add mod ord setBg delDesignElem">
        <pc:chgData name="Ihor Aleksandrov" userId="c3051032-6b87-4db2-b257-777a0106fbd9" providerId="ADAL" clId="{6E992857-9748-4C0F-AA63-95FC0898136C}" dt="2024-02-01T13:25:21.208" v="143"/>
        <pc:sldMkLst>
          <pc:docMk/>
          <pc:sldMk cId="798856435" sldId="316"/>
        </pc:sldMkLst>
        <pc:spChg chg="mod">
          <ac:chgData name="Ihor Aleksandrov" userId="c3051032-6b87-4db2-b257-777a0106fbd9" providerId="ADAL" clId="{6E992857-9748-4C0F-AA63-95FC0898136C}" dt="2024-02-01T13:21:50.645" v="126" actId="26606"/>
          <ac:spMkLst>
            <pc:docMk/>
            <pc:sldMk cId="798856435" sldId="316"/>
            <ac:spMk id="2" creationId="{53C5D828-9666-E312-B574-9FE965A7D6BE}"/>
          </ac:spMkLst>
        </pc:spChg>
        <pc:spChg chg="mod ord">
          <ac:chgData name="Ihor Aleksandrov" userId="c3051032-6b87-4db2-b257-777a0106fbd9" providerId="ADAL" clId="{6E992857-9748-4C0F-AA63-95FC0898136C}" dt="2024-02-01T13:21:50.645" v="126" actId="26606"/>
          <ac:spMkLst>
            <pc:docMk/>
            <pc:sldMk cId="798856435" sldId="316"/>
            <ac:spMk id="3" creationId="{5AA19FA0-A765-8169-03F1-928E3EF7B595}"/>
          </ac:spMkLst>
        </pc:spChg>
        <pc:spChg chg="add mod">
          <ac:chgData name="Ihor Aleksandrov" userId="c3051032-6b87-4db2-b257-777a0106fbd9" providerId="ADAL" clId="{6E992857-9748-4C0F-AA63-95FC0898136C}" dt="2024-02-01T13:22:11.825" v="131" actId="14100"/>
          <ac:spMkLst>
            <pc:docMk/>
            <pc:sldMk cId="798856435" sldId="316"/>
            <ac:spMk id="6" creationId="{0384BF82-EFCE-1B6F-2824-00C289C24045}"/>
          </ac:spMkLst>
        </pc:spChg>
        <pc:spChg chg="add">
          <ac:chgData name="Ihor Aleksandrov" userId="c3051032-6b87-4db2-b257-777a0106fbd9" providerId="ADAL" clId="{6E992857-9748-4C0F-AA63-95FC0898136C}" dt="2024-02-01T13:21:50.645" v="126" actId="26606"/>
          <ac:spMkLst>
            <pc:docMk/>
            <pc:sldMk cId="798856435" sldId="316"/>
            <ac:spMk id="10" creationId="{D4771268-CB57-404A-9271-370EB28F6090}"/>
          </ac:spMkLst>
        </pc:spChg>
        <pc:spChg chg="del">
          <ac:chgData name="Ihor Aleksandrov" userId="c3051032-6b87-4db2-b257-777a0106fbd9" providerId="ADAL" clId="{6E992857-9748-4C0F-AA63-95FC0898136C}" dt="2024-02-01T13:21:46.882" v="125"/>
          <ac:spMkLst>
            <pc:docMk/>
            <pc:sldMk cId="798856435" sldId="316"/>
            <ac:spMk id="24" creationId="{D4771268-CB57-404A-9271-370EB28F6090}"/>
          </ac:spMkLst>
        </pc:spChg>
        <pc:picChg chg="mod">
          <ac:chgData name="Ihor Aleksandrov" userId="c3051032-6b87-4db2-b257-777a0106fbd9" providerId="ADAL" clId="{6E992857-9748-4C0F-AA63-95FC0898136C}" dt="2024-02-01T13:21:57.199" v="128" actId="1076"/>
          <ac:picMkLst>
            <pc:docMk/>
            <pc:sldMk cId="798856435" sldId="316"/>
            <ac:picMk id="5" creationId="{9DB391DB-B759-39BD-7FCC-84C93ADA13FF}"/>
          </ac:picMkLst>
        </pc:picChg>
      </pc:sldChg>
      <pc:sldChg chg="del">
        <pc:chgData name="Ihor Aleksandrov" userId="c3051032-6b87-4db2-b257-777a0106fbd9" providerId="ADAL" clId="{6E992857-9748-4C0F-AA63-95FC0898136C}" dt="2024-02-01T12:45:29.416" v="11" actId="2696"/>
        <pc:sldMkLst>
          <pc:docMk/>
          <pc:sldMk cId="4005290215" sldId="316"/>
        </pc:sldMkLst>
      </pc:sldChg>
      <pc:sldChg chg="addSp delSp modSp add mod ord setBg delDesignElem">
        <pc:chgData name="Ihor Aleksandrov" userId="c3051032-6b87-4db2-b257-777a0106fbd9" providerId="ADAL" clId="{6E992857-9748-4C0F-AA63-95FC0898136C}" dt="2024-02-01T13:25:21.208" v="143"/>
        <pc:sldMkLst>
          <pc:docMk/>
          <pc:sldMk cId="1385670279" sldId="317"/>
        </pc:sldMkLst>
        <pc:spChg chg="mod">
          <ac:chgData name="Ihor Aleksandrov" userId="c3051032-6b87-4db2-b257-777a0106fbd9" providerId="ADAL" clId="{6E992857-9748-4C0F-AA63-95FC0898136C}" dt="2024-02-01T13:23:05.419" v="134" actId="26606"/>
          <ac:spMkLst>
            <pc:docMk/>
            <pc:sldMk cId="1385670279" sldId="317"/>
            <ac:spMk id="2" creationId="{53C5D828-9666-E312-B574-9FE965A7D6BE}"/>
          </ac:spMkLst>
        </pc:spChg>
        <pc:spChg chg="mod ord">
          <ac:chgData name="Ihor Aleksandrov" userId="c3051032-6b87-4db2-b257-777a0106fbd9" providerId="ADAL" clId="{6E992857-9748-4C0F-AA63-95FC0898136C}" dt="2024-02-01T13:23:05.419" v="134" actId="26606"/>
          <ac:spMkLst>
            <pc:docMk/>
            <pc:sldMk cId="1385670279" sldId="317"/>
            <ac:spMk id="3" creationId="{5AA19FA0-A765-8169-03F1-928E3EF7B595}"/>
          </ac:spMkLst>
        </pc:spChg>
        <pc:spChg chg="add mod">
          <ac:chgData name="Ihor Aleksandrov" userId="c3051032-6b87-4db2-b257-777a0106fbd9" providerId="ADAL" clId="{6E992857-9748-4C0F-AA63-95FC0898136C}" dt="2024-02-01T13:23:36.587" v="139" actId="14100"/>
          <ac:spMkLst>
            <pc:docMk/>
            <pc:sldMk cId="1385670279" sldId="317"/>
            <ac:spMk id="5" creationId="{7205EA7C-0F64-D16F-A947-E2767955FFEE}"/>
          </ac:spMkLst>
        </pc:spChg>
        <pc:spChg chg="add">
          <ac:chgData name="Ihor Aleksandrov" userId="c3051032-6b87-4db2-b257-777a0106fbd9" providerId="ADAL" clId="{6E992857-9748-4C0F-AA63-95FC0898136C}" dt="2024-02-01T13:23:05.419" v="134" actId="26606"/>
          <ac:spMkLst>
            <pc:docMk/>
            <pc:sldMk cId="1385670279" sldId="317"/>
            <ac:spMk id="11" creationId="{D4771268-CB57-404A-9271-370EB28F6090}"/>
          </ac:spMkLst>
        </pc:spChg>
        <pc:spChg chg="del">
          <ac:chgData name="Ihor Aleksandrov" userId="c3051032-6b87-4db2-b257-777a0106fbd9" providerId="ADAL" clId="{6E992857-9748-4C0F-AA63-95FC0898136C}" dt="2024-02-01T13:23:02.425" v="133"/>
          <ac:spMkLst>
            <pc:docMk/>
            <pc:sldMk cId="1385670279" sldId="317"/>
            <ac:spMk id="24" creationId="{D4771268-CB57-404A-9271-370EB28F6090}"/>
          </ac:spMkLst>
        </pc:spChg>
        <pc:picChg chg="mod">
          <ac:chgData name="Ihor Aleksandrov" userId="c3051032-6b87-4db2-b257-777a0106fbd9" providerId="ADAL" clId="{6E992857-9748-4C0F-AA63-95FC0898136C}" dt="2024-02-01T13:23:10.535" v="136" actId="1076"/>
          <ac:picMkLst>
            <pc:docMk/>
            <pc:sldMk cId="1385670279" sldId="317"/>
            <ac:picMk id="6" creationId="{810788BD-3E43-8F5F-12B4-93BDC8058BDA}"/>
          </ac:picMkLst>
        </pc:picChg>
      </pc:sldChg>
      <pc:sldChg chg="del">
        <pc:chgData name="Ihor Aleksandrov" userId="c3051032-6b87-4db2-b257-777a0106fbd9" providerId="ADAL" clId="{6E992857-9748-4C0F-AA63-95FC0898136C}" dt="2024-02-01T12:45:29.416" v="11" actId="2696"/>
        <pc:sldMkLst>
          <pc:docMk/>
          <pc:sldMk cId="3216751293" sldId="317"/>
        </pc:sldMkLst>
      </pc:sldChg>
      <pc:sldChg chg="modSp add ord">
        <pc:chgData name="Ihor Aleksandrov" userId="c3051032-6b87-4db2-b257-777a0106fbd9" providerId="ADAL" clId="{6E992857-9748-4C0F-AA63-95FC0898136C}" dt="2024-02-01T13:25:30.177" v="148" actId="20577"/>
        <pc:sldMkLst>
          <pc:docMk/>
          <pc:sldMk cId="1175303335" sldId="318"/>
        </pc:sldMkLst>
        <pc:spChg chg="mod">
          <ac:chgData name="Ihor Aleksandrov" userId="c3051032-6b87-4db2-b257-777a0106fbd9" providerId="ADAL" clId="{6E992857-9748-4C0F-AA63-95FC0898136C}" dt="2024-02-01T13:25:30.177" v="148" actId="20577"/>
          <ac:spMkLst>
            <pc:docMk/>
            <pc:sldMk cId="1175303335" sldId="318"/>
            <ac:spMk id="2" creationId="{2C4A1DFF-3C45-F11D-E6A6-19C0306E5E2B}"/>
          </ac:spMkLst>
        </pc:spChg>
      </pc:sldChg>
      <pc:sldChg chg="del">
        <pc:chgData name="Ihor Aleksandrov" userId="c3051032-6b87-4db2-b257-777a0106fbd9" providerId="ADAL" clId="{6E992857-9748-4C0F-AA63-95FC0898136C}" dt="2024-02-01T12:45:29.416" v="11" actId="2696"/>
        <pc:sldMkLst>
          <pc:docMk/>
          <pc:sldMk cId="2111960273" sldId="318"/>
        </pc:sldMkLst>
      </pc:sldChg>
      <pc:sldChg chg="addSp delSp modSp add mod setBg delDesignElem">
        <pc:chgData name="Ihor Aleksandrov" userId="c3051032-6b87-4db2-b257-777a0106fbd9" providerId="ADAL" clId="{6E992857-9748-4C0F-AA63-95FC0898136C}" dt="2024-02-02T11:16:43.846" v="157" actId="1076"/>
        <pc:sldMkLst>
          <pc:docMk/>
          <pc:sldMk cId="417898339" sldId="319"/>
        </pc:sldMkLst>
        <pc:spChg chg="mod">
          <ac:chgData name="Ihor Aleksandrov" userId="c3051032-6b87-4db2-b257-777a0106fbd9" providerId="ADAL" clId="{6E992857-9748-4C0F-AA63-95FC0898136C}" dt="2024-02-02T11:16:26.014" v="153" actId="26606"/>
          <ac:spMkLst>
            <pc:docMk/>
            <pc:sldMk cId="417898339" sldId="319"/>
            <ac:spMk id="2" creationId="{53C5D828-9666-E312-B574-9FE965A7D6BE}"/>
          </ac:spMkLst>
        </pc:spChg>
        <pc:spChg chg="mod ord">
          <ac:chgData name="Ihor Aleksandrov" userId="c3051032-6b87-4db2-b257-777a0106fbd9" providerId="ADAL" clId="{6E992857-9748-4C0F-AA63-95FC0898136C}" dt="2024-02-02T11:16:26.014" v="153" actId="26606"/>
          <ac:spMkLst>
            <pc:docMk/>
            <pc:sldMk cId="417898339" sldId="319"/>
            <ac:spMk id="3" creationId="{5AA19FA0-A765-8169-03F1-928E3EF7B595}"/>
          </ac:spMkLst>
        </pc:spChg>
        <pc:spChg chg="add mod">
          <ac:chgData name="Ihor Aleksandrov" userId="c3051032-6b87-4db2-b257-777a0106fbd9" providerId="ADAL" clId="{6E992857-9748-4C0F-AA63-95FC0898136C}" dt="2024-02-02T11:16:43.846" v="157" actId="1076"/>
          <ac:spMkLst>
            <pc:docMk/>
            <pc:sldMk cId="417898339" sldId="319"/>
            <ac:spMk id="5" creationId="{9FA1A01F-C811-D56D-5B3C-FE963C68424E}"/>
          </ac:spMkLst>
        </pc:spChg>
        <pc:spChg chg="add">
          <ac:chgData name="Ihor Aleksandrov" userId="c3051032-6b87-4db2-b257-777a0106fbd9" providerId="ADAL" clId="{6E992857-9748-4C0F-AA63-95FC0898136C}" dt="2024-02-02T11:16:26.014" v="153" actId="26606"/>
          <ac:spMkLst>
            <pc:docMk/>
            <pc:sldMk cId="417898339" sldId="319"/>
            <ac:spMk id="11" creationId="{D4771268-CB57-404A-9271-370EB28F6090}"/>
          </ac:spMkLst>
        </pc:spChg>
        <pc:spChg chg="del">
          <ac:chgData name="Ihor Aleksandrov" userId="c3051032-6b87-4db2-b257-777a0106fbd9" providerId="ADAL" clId="{6E992857-9748-4C0F-AA63-95FC0898136C}" dt="2024-02-02T11:16:22.731" v="152"/>
          <ac:spMkLst>
            <pc:docMk/>
            <pc:sldMk cId="417898339" sldId="319"/>
            <ac:spMk id="24" creationId="{D4771268-CB57-404A-9271-370EB28F6090}"/>
          </ac:spMkLst>
        </pc:spChg>
        <pc:picChg chg="mod">
          <ac:chgData name="Ihor Aleksandrov" userId="c3051032-6b87-4db2-b257-777a0106fbd9" providerId="ADAL" clId="{6E992857-9748-4C0F-AA63-95FC0898136C}" dt="2024-02-02T11:16:31.678" v="155" actId="1076"/>
          <ac:picMkLst>
            <pc:docMk/>
            <pc:sldMk cId="417898339" sldId="319"/>
            <ac:picMk id="6" creationId="{0C9E6090-2EB5-167B-69B1-29BC280B19FF}"/>
          </ac:picMkLst>
        </pc:picChg>
      </pc:sldChg>
      <pc:sldChg chg="del">
        <pc:chgData name="Ihor Aleksandrov" userId="c3051032-6b87-4db2-b257-777a0106fbd9" providerId="ADAL" clId="{6E992857-9748-4C0F-AA63-95FC0898136C}" dt="2024-02-01T12:45:29.416" v="11" actId="2696"/>
        <pc:sldMkLst>
          <pc:docMk/>
          <pc:sldMk cId="3751308428" sldId="319"/>
        </pc:sldMkLst>
      </pc:sldChg>
      <pc:sldChg chg="del">
        <pc:chgData name="Ihor Aleksandrov" userId="c3051032-6b87-4db2-b257-777a0106fbd9" providerId="ADAL" clId="{6E992857-9748-4C0F-AA63-95FC0898136C}" dt="2024-02-01T12:45:29.416" v="11" actId="2696"/>
        <pc:sldMkLst>
          <pc:docMk/>
          <pc:sldMk cId="1361347956" sldId="320"/>
        </pc:sldMkLst>
      </pc:sldChg>
      <pc:sldChg chg="addSp delSp modSp add mod setBg delDesignElem">
        <pc:chgData name="Ihor Aleksandrov" userId="c3051032-6b87-4db2-b257-777a0106fbd9" providerId="ADAL" clId="{6E992857-9748-4C0F-AA63-95FC0898136C}" dt="2024-02-02T11:21:23.613" v="168" actId="1076"/>
        <pc:sldMkLst>
          <pc:docMk/>
          <pc:sldMk cId="2689025171" sldId="320"/>
        </pc:sldMkLst>
        <pc:spChg chg="mod">
          <ac:chgData name="Ihor Aleksandrov" userId="c3051032-6b87-4db2-b257-777a0106fbd9" providerId="ADAL" clId="{6E992857-9748-4C0F-AA63-95FC0898136C}" dt="2024-02-02T11:20:56.997" v="160" actId="26606"/>
          <ac:spMkLst>
            <pc:docMk/>
            <pc:sldMk cId="2689025171" sldId="320"/>
            <ac:spMk id="2" creationId="{53C5D828-9666-E312-B574-9FE965A7D6BE}"/>
          </ac:spMkLst>
        </pc:spChg>
        <pc:spChg chg="mod ord">
          <ac:chgData name="Ihor Aleksandrov" userId="c3051032-6b87-4db2-b257-777a0106fbd9" providerId="ADAL" clId="{6E992857-9748-4C0F-AA63-95FC0898136C}" dt="2024-02-02T11:20:56.997" v="160" actId="26606"/>
          <ac:spMkLst>
            <pc:docMk/>
            <pc:sldMk cId="2689025171" sldId="320"/>
            <ac:spMk id="3" creationId="{5AA19FA0-A765-8169-03F1-928E3EF7B595}"/>
          </ac:spMkLst>
        </pc:spChg>
        <pc:spChg chg="add mod">
          <ac:chgData name="Ihor Aleksandrov" userId="c3051032-6b87-4db2-b257-777a0106fbd9" providerId="ADAL" clId="{6E992857-9748-4C0F-AA63-95FC0898136C}" dt="2024-02-02T11:21:23.613" v="168" actId="1076"/>
          <ac:spMkLst>
            <pc:docMk/>
            <pc:sldMk cId="2689025171" sldId="320"/>
            <ac:spMk id="6" creationId="{5B679D01-ED6A-0156-92B4-458502C859D4}"/>
          </ac:spMkLst>
        </pc:spChg>
        <pc:spChg chg="add">
          <ac:chgData name="Ihor Aleksandrov" userId="c3051032-6b87-4db2-b257-777a0106fbd9" providerId="ADAL" clId="{6E992857-9748-4C0F-AA63-95FC0898136C}" dt="2024-02-02T11:20:56.997" v="160" actId="26606"/>
          <ac:spMkLst>
            <pc:docMk/>
            <pc:sldMk cId="2689025171" sldId="320"/>
            <ac:spMk id="10" creationId="{D4771268-CB57-404A-9271-370EB28F6090}"/>
          </ac:spMkLst>
        </pc:spChg>
        <pc:spChg chg="del">
          <ac:chgData name="Ihor Aleksandrov" userId="c3051032-6b87-4db2-b257-777a0106fbd9" providerId="ADAL" clId="{6E992857-9748-4C0F-AA63-95FC0898136C}" dt="2024-02-02T11:20:53.243" v="159"/>
          <ac:spMkLst>
            <pc:docMk/>
            <pc:sldMk cId="2689025171" sldId="320"/>
            <ac:spMk id="24" creationId="{D4771268-CB57-404A-9271-370EB28F6090}"/>
          </ac:spMkLst>
        </pc:spChg>
        <pc:picChg chg="mod">
          <ac:chgData name="Ihor Aleksandrov" userId="c3051032-6b87-4db2-b257-777a0106fbd9" providerId="ADAL" clId="{6E992857-9748-4C0F-AA63-95FC0898136C}" dt="2024-02-02T11:21:13.724" v="166" actId="1076"/>
          <ac:picMkLst>
            <pc:docMk/>
            <pc:sldMk cId="2689025171" sldId="320"/>
            <ac:picMk id="5" creationId="{323F2EC2-F203-FEDB-F7E0-AE9C8F083AFF}"/>
          </ac:picMkLst>
        </pc:picChg>
      </pc:sldChg>
      <pc:sldChg chg="del">
        <pc:chgData name="Ihor Aleksandrov" userId="c3051032-6b87-4db2-b257-777a0106fbd9" providerId="ADAL" clId="{6E992857-9748-4C0F-AA63-95FC0898136C}" dt="2024-02-01T12:45:29.416" v="11" actId="2696"/>
        <pc:sldMkLst>
          <pc:docMk/>
          <pc:sldMk cId="1540168670" sldId="321"/>
        </pc:sldMkLst>
      </pc:sldChg>
      <pc:sldChg chg="addSp delSp modSp add mod setBg delDesignElem">
        <pc:chgData name="Ihor Aleksandrov" userId="c3051032-6b87-4db2-b257-777a0106fbd9" providerId="ADAL" clId="{6E992857-9748-4C0F-AA63-95FC0898136C}" dt="2024-02-02T12:54:10.380" v="180" actId="14100"/>
        <pc:sldMkLst>
          <pc:docMk/>
          <pc:sldMk cId="3962432003" sldId="321"/>
        </pc:sldMkLst>
        <pc:spChg chg="mod ord">
          <ac:chgData name="Ihor Aleksandrov" userId="c3051032-6b87-4db2-b257-777a0106fbd9" providerId="ADAL" clId="{6E992857-9748-4C0F-AA63-95FC0898136C}" dt="2024-02-02T12:53:02.696" v="171" actId="26606"/>
          <ac:spMkLst>
            <pc:docMk/>
            <pc:sldMk cId="3962432003" sldId="321"/>
            <ac:spMk id="2" creationId="{53C5D828-9666-E312-B574-9FE965A7D6BE}"/>
          </ac:spMkLst>
        </pc:spChg>
        <pc:spChg chg="mod ord">
          <ac:chgData name="Ihor Aleksandrov" userId="c3051032-6b87-4db2-b257-777a0106fbd9" providerId="ADAL" clId="{6E992857-9748-4C0F-AA63-95FC0898136C}" dt="2024-02-02T12:53:02.696" v="171" actId="26606"/>
          <ac:spMkLst>
            <pc:docMk/>
            <pc:sldMk cId="3962432003" sldId="321"/>
            <ac:spMk id="3" creationId="{5AA19FA0-A765-8169-03F1-928E3EF7B595}"/>
          </ac:spMkLst>
        </pc:spChg>
        <pc:spChg chg="add mod">
          <ac:chgData name="Ihor Aleksandrov" userId="c3051032-6b87-4db2-b257-777a0106fbd9" providerId="ADAL" clId="{6E992857-9748-4C0F-AA63-95FC0898136C}" dt="2024-02-02T12:53:54.566" v="176" actId="1076"/>
          <ac:spMkLst>
            <pc:docMk/>
            <pc:sldMk cId="3962432003" sldId="321"/>
            <ac:spMk id="5" creationId="{173F6DE2-4250-2CA0-3771-BAE09E72FC63}"/>
          </ac:spMkLst>
        </pc:spChg>
        <pc:spChg chg="add mod">
          <ac:chgData name="Ihor Aleksandrov" userId="c3051032-6b87-4db2-b257-777a0106fbd9" providerId="ADAL" clId="{6E992857-9748-4C0F-AA63-95FC0898136C}" dt="2024-02-02T12:54:10.380" v="180" actId="14100"/>
          <ac:spMkLst>
            <pc:docMk/>
            <pc:sldMk cId="3962432003" sldId="321"/>
            <ac:spMk id="9" creationId="{31645640-D090-1CF6-AC28-1291140013C3}"/>
          </ac:spMkLst>
        </pc:spChg>
        <pc:spChg chg="add">
          <ac:chgData name="Ihor Aleksandrov" userId="c3051032-6b87-4db2-b257-777a0106fbd9" providerId="ADAL" clId="{6E992857-9748-4C0F-AA63-95FC0898136C}" dt="2024-02-02T12:53:02.696" v="171" actId="26606"/>
          <ac:spMkLst>
            <pc:docMk/>
            <pc:sldMk cId="3962432003" sldId="321"/>
            <ac:spMk id="13" creationId="{D4771268-CB57-404A-9271-370EB28F6090}"/>
          </ac:spMkLst>
        </pc:spChg>
        <pc:spChg chg="del">
          <ac:chgData name="Ihor Aleksandrov" userId="c3051032-6b87-4db2-b257-777a0106fbd9" providerId="ADAL" clId="{6E992857-9748-4C0F-AA63-95FC0898136C}" dt="2024-02-02T12:52:59.442" v="170"/>
          <ac:spMkLst>
            <pc:docMk/>
            <pc:sldMk cId="3962432003" sldId="321"/>
            <ac:spMk id="24" creationId="{D4771268-CB57-404A-9271-370EB28F6090}"/>
          </ac:spMkLst>
        </pc:spChg>
        <pc:picChg chg="mod">
          <ac:chgData name="Ihor Aleksandrov" userId="c3051032-6b87-4db2-b257-777a0106fbd9" providerId="ADAL" clId="{6E992857-9748-4C0F-AA63-95FC0898136C}" dt="2024-02-02T12:53:21.998" v="174" actId="1076"/>
          <ac:picMkLst>
            <pc:docMk/>
            <pc:sldMk cId="3962432003" sldId="321"/>
            <ac:picMk id="6" creationId="{6CE0DC01-884F-14E9-19A9-BFE03913D4A5}"/>
          </ac:picMkLst>
        </pc:picChg>
        <pc:picChg chg="mod">
          <ac:chgData name="Ihor Aleksandrov" userId="c3051032-6b87-4db2-b257-777a0106fbd9" providerId="ADAL" clId="{6E992857-9748-4C0F-AA63-95FC0898136C}" dt="2024-02-02T12:53:21.998" v="174" actId="1076"/>
          <ac:picMkLst>
            <pc:docMk/>
            <pc:sldMk cId="3962432003" sldId="321"/>
            <ac:picMk id="8" creationId="{E4C6AC16-EBCB-F04F-FB78-E9853A14796C}"/>
          </ac:picMkLst>
        </pc:picChg>
      </pc:sldChg>
      <pc:sldChg chg="del">
        <pc:chgData name="Ihor Aleksandrov" userId="c3051032-6b87-4db2-b257-777a0106fbd9" providerId="ADAL" clId="{6E992857-9748-4C0F-AA63-95FC0898136C}" dt="2024-02-01T12:45:29.416" v="11" actId="2696"/>
        <pc:sldMkLst>
          <pc:docMk/>
          <pc:sldMk cId="1092589088" sldId="322"/>
        </pc:sldMkLst>
      </pc:sldChg>
      <pc:sldChg chg="addSp delSp modSp add mod">
        <pc:chgData name="Ihor Aleksandrov" userId="c3051032-6b87-4db2-b257-777a0106fbd9" providerId="ADAL" clId="{6E992857-9748-4C0F-AA63-95FC0898136C}" dt="2024-02-02T13:05:33.570" v="263" actId="21"/>
        <pc:sldMkLst>
          <pc:docMk/>
          <pc:sldMk cId="2124212909" sldId="322"/>
        </pc:sldMkLst>
        <pc:spChg chg="mod">
          <ac:chgData name="Ihor Aleksandrov" userId="c3051032-6b87-4db2-b257-777a0106fbd9" providerId="ADAL" clId="{6E992857-9748-4C0F-AA63-95FC0898136C}" dt="2024-02-02T12:56:34.652" v="200" actId="20577"/>
          <ac:spMkLst>
            <pc:docMk/>
            <pc:sldMk cId="2124212909" sldId="322"/>
            <ac:spMk id="2" creationId="{53C5D828-9666-E312-B574-9FE965A7D6BE}"/>
          </ac:spMkLst>
        </pc:spChg>
        <pc:spChg chg="del">
          <ac:chgData name="Ihor Aleksandrov" userId="c3051032-6b87-4db2-b257-777a0106fbd9" providerId="ADAL" clId="{6E992857-9748-4C0F-AA63-95FC0898136C}" dt="2024-02-02T12:56:19.112" v="182" actId="478"/>
          <ac:spMkLst>
            <pc:docMk/>
            <pc:sldMk cId="2124212909" sldId="322"/>
            <ac:spMk id="5" creationId="{173F6DE2-4250-2CA0-3771-BAE09E72FC63}"/>
          </ac:spMkLst>
        </pc:spChg>
        <pc:spChg chg="add mod">
          <ac:chgData name="Ihor Aleksandrov" userId="c3051032-6b87-4db2-b257-777a0106fbd9" providerId="ADAL" clId="{6E992857-9748-4C0F-AA63-95FC0898136C}" dt="2024-02-02T13:00:42.551" v="246" actId="1076"/>
          <ac:spMkLst>
            <pc:docMk/>
            <pc:sldMk cId="2124212909" sldId="322"/>
            <ac:spMk id="7" creationId="{BD40609F-3B53-E3D5-6DBD-6BD14D70FB5B}"/>
          </ac:spMkLst>
        </pc:spChg>
        <pc:spChg chg="del">
          <ac:chgData name="Ihor Aleksandrov" userId="c3051032-6b87-4db2-b257-777a0106fbd9" providerId="ADAL" clId="{6E992857-9748-4C0F-AA63-95FC0898136C}" dt="2024-02-02T12:56:22.272" v="183" actId="478"/>
          <ac:spMkLst>
            <pc:docMk/>
            <pc:sldMk cId="2124212909" sldId="322"/>
            <ac:spMk id="9" creationId="{31645640-D090-1CF6-AC28-1291140013C3}"/>
          </ac:spMkLst>
        </pc:spChg>
        <pc:spChg chg="add mod">
          <ac:chgData name="Ihor Aleksandrov" userId="c3051032-6b87-4db2-b257-777a0106fbd9" providerId="ADAL" clId="{6E992857-9748-4C0F-AA63-95FC0898136C}" dt="2024-02-02T13:00:44.996" v="247" actId="1076"/>
          <ac:spMkLst>
            <pc:docMk/>
            <pc:sldMk cId="2124212909" sldId="322"/>
            <ac:spMk id="11" creationId="{624893BC-9ECB-7E39-73DD-2E2723E1BA6D}"/>
          </ac:spMkLst>
        </pc:spChg>
        <pc:spChg chg="add mod">
          <ac:chgData name="Ihor Aleksandrov" userId="c3051032-6b87-4db2-b257-777a0106fbd9" providerId="ADAL" clId="{6E992857-9748-4C0F-AA63-95FC0898136C}" dt="2024-02-02T13:00:47.471" v="248" actId="1076"/>
          <ac:spMkLst>
            <pc:docMk/>
            <pc:sldMk cId="2124212909" sldId="322"/>
            <ac:spMk id="14" creationId="{448288B6-9DA8-F9ED-E41E-183AEE2089E6}"/>
          </ac:spMkLst>
        </pc:spChg>
        <pc:spChg chg="add mod">
          <ac:chgData name="Ihor Aleksandrov" userId="c3051032-6b87-4db2-b257-777a0106fbd9" providerId="ADAL" clId="{6E992857-9748-4C0F-AA63-95FC0898136C}" dt="2024-02-02T13:00:50.388" v="249" actId="1076"/>
          <ac:spMkLst>
            <pc:docMk/>
            <pc:sldMk cId="2124212909" sldId="322"/>
            <ac:spMk id="16" creationId="{5B604DDD-3DCD-F0B4-0ED7-D08F29CD1A1A}"/>
          </ac:spMkLst>
        </pc:spChg>
        <pc:spChg chg="add mod">
          <ac:chgData name="Ihor Aleksandrov" userId="c3051032-6b87-4db2-b257-777a0106fbd9" providerId="ADAL" clId="{6E992857-9748-4C0F-AA63-95FC0898136C}" dt="2024-02-02T13:00:53.012" v="250" actId="1076"/>
          <ac:spMkLst>
            <pc:docMk/>
            <pc:sldMk cId="2124212909" sldId="322"/>
            <ac:spMk id="18" creationId="{3E55FD3C-0801-8952-32F0-19249F772CA3}"/>
          </ac:spMkLst>
        </pc:spChg>
        <pc:spChg chg="add mod">
          <ac:chgData name="Ihor Aleksandrov" userId="c3051032-6b87-4db2-b257-777a0106fbd9" providerId="ADAL" clId="{6E992857-9748-4C0F-AA63-95FC0898136C}" dt="2024-02-02T13:00:56.760" v="251" actId="1076"/>
          <ac:spMkLst>
            <pc:docMk/>
            <pc:sldMk cId="2124212909" sldId="322"/>
            <ac:spMk id="20" creationId="{2BA5BC39-E346-F4AF-FB79-2F138A7F6486}"/>
          </ac:spMkLst>
        </pc:spChg>
        <pc:spChg chg="add mod">
          <ac:chgData name="Ihor Aleksandrov" userId="c3051032-6b87-4db2-b257-777a0106fbd9" providerId="ADAL" clId="{6E992857-9748-4C0F-AA63-95FC0898136C}" dt="2024-02-02T13:00:59.954" v="252" actId="1076"/>
          <ac:spMkLst>
            <pc:docMk/>
            <pc:sldMk cId="2124212909" sldId="322"/>
            <ac:spMk id="22" creationId="{DE48C320-49F2-D75A-D37E-F966C2B1080E}"/>
          </ac:spMkLst>
        </pc:spChg>
        <pc:spChg chg="add mod">
          <ac:chgData name="Ihor Aleksandrov" userId="c3051032-6b87-4db2-b257-777a0106fbd9" providerId="ADAL" clId="{6E992857-9748-4C0F-AA63-95FC0898136C}" dt="2024-02-02T13:01:03.617" v="253" actId="1076"/>
          <ac:spMkLst>
            <pc:docMk/>
            <pc:sldMk cId="2124212909" sldId="322"/>
            <ac:spMk id="24" creationId="{6C9F260D-880E-DA55-3381-CE83A26838B3}"/>
          </ac:spMkLst>
        </pc:spChg>
        <pc:spChg chg="add mod">
          <ac:chgData name="Ihor Aleksandrov" userId="c3051032-6b87-4db2-b257-777a0106fbd9" providerId="ADAL" clId="{6E992857-9748-4C0F-AA63-95FC0898136C}" dt="2024-02-02T13:01:34.103" v="257" actId="14100"/>
          <ac:spMkLst>
            <pc:docMk/>
            <pc:sldMk cId="2124212909" sldId="322"/>
            <ac:spMk id="26" creationId="{717BD33F-83FE-2517-7689-C6257D59DAE0}"/>
          </ac:spMkLst>
        </pc:spChg>
        <pc:spChg chg="add mod">
          <ac:chgData name="Ihor Aleksandrov" userId="c3051032-6b87-4db2-b257-777a0106fbd9" providerId="ADAL" clId="{6E992857-9748-4C0F-AA63-95FC0898136C}" dt="2024-02-02T13:01:52.129" v="261" actId="1076"/>
          <ac:spMkLst>
            <pc:docMk/>
            <pc:sldMk cId="2124212909" sldId="322"/>
            <ac:spMk id="28" creationId="{11070A26-BC7B-5F50-4172-0777912036CC}"/>
          </ac:spMkLst>
        </pc:spChg>
        <pc:spChg chg="add del mod">
          <ac:chgData name="Ihor Aleksandrov" userId="c3051032-6b87-4db2-b257-777a0106fbd9" providerId="ADAL" clId="{6E992857-9748-4C0F-AA63-95FC0898136C}" dt="2024-02-02T13:05:33.570" v="263" actId="21"/>
          <ac:spMkLst>
            <pc:docMk/>
            <pc:sldMk cId="2124212909" sldId="322"/>
            <ac:spMk id="29" creationId="{31AEC6B5-AB4E-DAA7-AD75-295113CC76AB}"/>
          </ac:spMkLst>
        </pc:spChg>
        <pc:picChg chg="del">
          <ac:chgData name="Ihor Aleksandrov" userId="c3051032-6b87-4db2-b257-777a0106fbd9" providerId="ADAL" clId="{6E992857-9748-4C0F-AA63-95FC0898136C}" dt="2024-02-02T12:56:23.793" v="184" actId="478"/>
          <ac:picMkLst>
            <pc:docMk/>
            <pc:sldMk cId="2124212909" sldId="322"/>
            <ac:picMk id="6" creationId="{6CE0DC01-884F-14E9-19A9-BFE03913D4A5}"/>
          </ac:picMkLst>
        </pc:picChg>
        <pc:picChg chg="del">
          <ac:chgData name="Ihor Aleksandrov" userId="c3051032-6b87-4db2-b257-777a0106fbd9" providerId="ADAL" clId="{6E992857-9748-4C0F-AA63-95FC0898136C}" dt="2024-02-02T12:56:24.614" v="185" actId="478"/>
          <ac:picMkLst>
            <pc:docMk/>
            <pc:sldMk cId="2124212909" sldId="322"/>
            <ac:picMk id="8" creationId="{E4C6AC16-EBCB-F04F-FB78-E9853A14796C}"/>
          </ac:picMkLst>
        </pc:picChg>
      </pc:sldChg>
      <pc:sldChg chg="addSp delSp modSp add mod ord">
        <pc:chgData name="Ihor Aleksandrov" userId="c3051032-6b87-4db2-b257-777a0106fbd9" providerId="ADAL" clId="{6E992857-9748-4C0F-AA63-95FC0898136C}" dt="2024-02-02T13:06:40.583" v="291" actId="313"/>
        <pc:sldMkLst>
          <pc:docMk/>
          <pc:sldMk cId="526545511" sldId="323"/>
        </pc:sldMkLst>
        <pc:spChg chg="mod">
          <ac:chgData name="Ihor Aleksandrov" userId="c3051032-6b87-4db2-b257-777a0106fbd9" providerId="ADAL" clId="{6E992857-9748-4C0F-AA63-95FC0898136C}" dt="2024-02-02T13:06:40.583" v="291" actId="313"/>
          <ac:spMkLst>
            <pc:docMk/>
            <pc:sldMk cId="526545511" sldId="323"/>
            <ac:spMk id="2" creationId="{53C5D828-9666-E312-B574-9FE965A7D6BE}"/>
          </ac:spMkLst>
        </pc:spChg>
        <pc:spChg chg="del">
          <ac:chgData name="Ihor Aleksandrov" userId="c3051032-6b87-4db2-b257-777a0106fbd9" providerId="ADAL" clId="{6E992857-9748-4C0F-AA63-95FC0898136C}" dt="2024-02-02T13:05:57.998" v="272" actId="478"/>
          <ac:spMkLst>
            <pc:docMk/>
            <pc:sldMk cId="526545511" sldId="323"/>
            <ac:spMk id="5" creationId="{173F6DE2-4250-2CA0-3771-BAE09E72FC63}"/>
          </ac:spMkLst>
        </pc:spChg>
        <pc:spChg chg="add mod">
          <ac:chgData name="Ihor Aleksandrov" userId="c3051032-6b87-4db2-b257-777a0106fbd9" providerId="ADAL" clId="{6E992857-9748-4C0F-AA63-95FC0898136C}" dt="2024-02-02T13:06:20.254" v="286" actId="1076"/>
          <ac:spMkLst>
            <pc:docMk/>
            <pc:sldMk cId="526545511" sldId="323"/>
            <ac:spMk id="7" creationId="{97777EB2-12FA-074D-1007-FF7343BDF33D}"/>
          </ac:spMkLst>
        </pc:spChg>
        <pc:spChg chg="del">
          <ac:chgData name="Ihor Aleksandrov" userId="c3051032-6b87-4db2-b257-777a0106fbd9" providerId="ADAL" clId="{6E992857-9748-4C0F-AA63-95FC0898136C}" dt="2024-02-02T13:05:55.728" v="271" actId="478"/>
          <ac:spMkLst>
            <pc:docMk/>
            <pc:sldMk cId="526545511" sldId="323"/>
            <ac:spMk id="9" creationId="{31645640-D090-1CF6-AC28-1291140013C3}"/>
          </ac:spMkLst>
        </pc:spChg>
        <pc:spChg chg="add mod">
          <ac:chgData name="Ihor Aleksandrov" userId="c3051032-6b87-4db2-b257-777a0106fbd9" providerId="ADAL" clId="{6E992857-9748-4C0F-AA63-95FC0898136C}" dt="2024-02-02T13:06:37.900" v="290" actId="14100"/>
          <ac:spMkLst>
            <pc:docMk/>
            <pc:sldMk cId="526545511" sldId="323"/>
            <ac:spMk id="11" creationId="{BA2092DE-7EFF-D3A4-01AB-E662869D481E}"/>
          </ac:spMkLst>
        </pc:spChg>
        <pc:picChg chg="del">
          <ac:chgData name="Ihor Aleksandrov" userId="c3051032-6b87-4db2-b257-777a0106fbd9" providerId="ADAL" clId="{6E992857-9748-4C0F-AA63-95FC0898136C}" dt="2024-02-02T13:05:49.872" v="269" actId="478"/>
          <ac:picMkLst>
            <pc:docMk/>
            <pc:sldMk cId="526545511" sldId="323"/>
            <ac:picMk id="6" creationId="{6CE0DC01-884F-14E9-19A9-BFE03913D4A5}"/>
          </ac:picMkLst>
        </pc:picChg>
        <pc:picChg chg="del">
          <ac:chgData name="Ihor Aleksandrov" userId="c3051032-6b87-4db2-b257-777a0106fbd9" providerId="ADAL" clId="{6E992857-9748-4C0F-AA63-95FC0898136C}" dt="2024-02-02T13:05:52.503" v="270" actId="478"/>
          <ac:picMkLst>
            <pc:docMk/>
            <pc:sldMk cId="526545511" sldId="323"/>
            <ac:picMk id="8" creationId="{E4C6AC16-EBCB-F04F-FB78-E9853A14796C}"/>
          </ac:picMkLst>
        </pc:picChg>
      </pc:sldChg>
      <pc:sldChg chg="add del">
        <pc:chgData name="Ihor Aleksandrov" userId="c3051032-6b87-4db2-b257-777a0106fbd9" providerId="ADAL" clId="{6E992857-9748-4C0F-AA63-95FC0898136C}" dt="2024-02-02T13:05:41.720" v="265" actId="2890"/>
        <pc:sldMkLst>
          <pc:docMk/>
          <pc:sldMk cId="2002248846" sldId="323"/>
        </pc:sldMkLst>
      </pc:sldChg>
      <pc:sldChg chg="del">
        <pc:chgData name="Ihor Aleksandrov" userId="c3051032-6b87-4db2-b257-777a0106fbd9" providerId="ADAL" clId="{6E992857-9748-4C0F-AA63-95FC0898136C}" dt="2024-02-01T12:45:29.416" v="11" actId="2696"/>
        <pc:sldMkLst>
          <pc:docMk/>
          <pc:sldMk cId="3618741339" sldId="323"/>
        </pc:sldMkLst>
      </pc:sldChg>
      <pc:sldChg chg="del">
        <pc:chgData name="Ihor Aleksandrov" userId="c3051032-6b87-4db2-b257-777a0106fbd9" providerId="ADAL" clId="{6E992857-9748-4C0F-AA63-95FC0898136C}" dt="2024-02-01T12:45:29.416" v="11" actId="2696"/>
        <pc:sldMkLst>
          <pc:docMk/>
          <pc:sldMk cId="955539517" sldId="324"/>
        </pc:sldMkLst>
      </pc:sldChg>
      <pc:sldChg chg="addSp delSp modSp add mod">
        <pc:chgData name="Ihor Aleksandrov" userId="c3051032-6b87-4db2-b257-777a0106fbd9" providerId="ADAL" clId="{6E992857-9748-4C0F-AA63-95FC0898136C}" dt="2024-02-02T13:08:42.192" v="303" actId="20577"/>
        <pc:sldMkLst>
          <pc:docMk/>
          <pc:sldMk cId="1313150803" sldId="324"/>
        </pc:sldMkLst>
        <pc:spChg chg="mod">
          <ac:chgData name="Ihor Aleksandrov" userId="c3051032-6b87-4db2-b257-777a0106fbd9" providerId="ADAL" clId="{6E992857-9748-4C0F-AA63-95FC0898136C}" dt="2024-02-02T13:08:08.418" v="293"/>
          <ac:spMkLst>
            <pc:docMk/>
            <pc:sldMk cId="1313150803" sldId="324"/>
            <ac:spMk id="2" creationId="{53C5D828-9666-E312-B574-9FE965A7D6BE}"/>
          </ac:spMkLst>
        </pc:spChg>
        <pc:spChg chg="add mod">
          <ac:chgData name="Ihor Aleksandrov" userId="c3051032-6b87-4db2-b257-777a0106fbd9" providerId="ADAL" clId="{6E992857-9748-4C0F-AA63-95FC0898136C}" dt="2024-02-02T13:08:25.793" v="298" actId="1076"/>
          <ac:spMkLst>
            <pc:docMk/>
            <pc:sldMk cId="1313150803" sldId="324"/>
            <ac:spMk id="5" creationId="{EAF8ED62-DEB2-772E-4D77-B5E4BECADC24}"/>
          </ac:spMkLst>
        </pc:spChg>
        <pc:spChg chg="del">
          <ac:chgData name="Ihor Aleksandrov" userId="c3051032-6b87-4db2-b257-777a0106fbd9" providerId="ADAL" clId="{6E992857-9748-4C0F-AA63-95FC0898136C}" dt="2024-02-02T13:08:11.191" v="294" actId="478"/>
          <ac:spMkLst>
            <pc:docMk/>
            <pc:sldMk cId="1313150803" sldId="324"/>
            <ac:spMk id="7" creationId="{97777EB2-12FA-074D-1007-FF7343BDF33D}"/>
          </ac:spMkLst>
        </pc:spChg>
        <pc:spChg chg="add mod">
          <ac:chgData name="Ihor Aleksandrov" userId="c3051032-6b87-4db2-b257-777a0106fbd9" providerId="ADAL" clId="{6E992857-9748-4C0F-AA63-95FC0898136C}" dt="2024-02-02T13:08:42.192" v="303" actId="20577"/>
          <ac:spMkLst>
            <pc:docMk/>
            <pc:sldMk cId="1313150803" sldId="324"/>
            <ac:spMk id="8" creationId="{FD5A716E-9DF6-0109-1148-63B896E40EC0}"/>
          </ac:spMkLst>
        </pc:spChg>
        <pc:spChg chg="del">
          <ac:chgData name="Ihor Aleksandrov" userId="c3051032-6b87-4db2-b257-777a0106fbd9" providerId="ADAL" clId="{6E992857-9748-4C0F-AA63-95FC0898136C}" dt="2024-02-02T13:08:12.617" v="295" actId="478"/>
          <ac:spMkLst>
            <pc:docMk/>
            <pc:sldMk cId="1313150803" sldId="324"/>
            <ac:spMk id="11" creationId="{BA2092DE-7EFF-D3A4-01AB-E662869D481E}"/>
          </ac:spMkLst>
        </pc:spChg>
      </pc:sldChg>
      <pc:sldChg chg="addSp delSp modSp add mod setBg delDesignElem">
        <pc:chgData name="Ihor Aleksandrov" userId="c3051032-6b87-4db2-b257-777a0106fbd9" providerId="ADAL" clId="{6E992857-9748-4C0F-AA63-95FC0898136C}" dt="2024-02-02T13:15:54.867" v="357" actId="1076"/>
        <pc:sldMkLst>
          <pc:docMk/>
          <pc:sldMk cId="256048852" sldId="325"/>
        </pc:sldMkLst>
        <pc:spChg chg="mod">
          <ac:chgData name="Ihor Aleksandrov" userId="c3051032-6b87-4db2-b257-777a0106fbd9" providerId="ADAL" clId="{6E992857-9748-4C0F-AA63-95FC0898136C}" dt="2024-02-02T13:12:03.009" v="309" actId="26606"/>
          <ac:spMkLst>
            <pc:docMk/>
            <pc:sldMk cId="256048852" sldId="325"/>
            <ac:spMk id="2" creationId="{53C5D828-9666-E312-B574-9FE965A7D6BE}"/>
          </ac:spMkLst>
        </pc:spChg>
        <pc:spChg chg="mod ord">
          <ac:chgData name="Ihor Aleksandrov" userId="c3051032-6b87-4db2-b257-777a0106fbd9" providerId="ADAL" clId="{6E992857-9748-4C0F-AA63-95FC0898136C}" dt="2024-02-02T13:12:03.009" v="309" actId="26606"/>
          <ac:spMkLst>
            <pc:docMk/>
            <pc:sldMk cId="256048852" sldId="325"/>
            <ac:spMk id="3" creationId="{5AA19FA0-A765-8169-03F1-928E3EF7B595}"/>
          </ac:spMkLst>
        </pc:spChg>
        <pc:spChg chg="add mod">
          <ac:chgData name="Ihor Aleksandrov" userId="c3051032-6b87-4db2-b257-777a0106fbd9" providerId="ADAL" clId="{6E992857-9748-4C0F-AA63-95FC0898136C}" dt="2024-02-02T13:14:16.637" v="338" actId="1037"/>
          <ac:spMkLst>
            <pc:docMk/>
            <pc:sldMk cId="256048852" sldId="325"/>
            <ac:spMk id="7" creationId="{C8D4ACD5-BB85-5131-B2D2-7152F5D23053}"/>
          </ac:spMkLst>
        </pc:spChg>
        <pc:spChg chg="add mod">
          <ac:chgData name="Ihor Aleksandrov" userId="c3051032-6b87-4db2-b257-777a0106fbd9" providerId="ADAL" clId="{6E992857-9748-4C0F-AA63-95FC0898136C}" dt="2024-02-02T13:14:08.929" v="330" actId="255"/>
          <ac:spMkLst>
            <pc:docMk/>
            <pc:sldMk cId="256048852" sldId="325"/>
            <ac:spMk id="10" creationId="{B9F3790D-5C1B-298B-E7D8-B727F5EDB781}"/>
          </ac:spMkLst>
        </pc:spChg>
        <pc:spChg chg="add">
          <ac:chgData name="Ihor Aleksandrov" userId="c3051032-6b87-4db2-b257-777a0106fbd9" providerId="ADAL" clId="{6E992857-9748-4C0F-AA63-95FC0898136C}" dt="2024-02-02T13:12:03.009" v="309" actId="26606"/>
          <ac:spMkLst>
            <pc:docMk/>
            <pc:sldMk cId="256048852" sldId="325"/>
            <ac:spMk id="11" creationId="{D4771268-CB57-404A-9271-370EB28F6090}"/>
          </ac:spMkLst>
        </pc:spChg>
        <pc:spChg chg="add mod">
          <ac:chgData name="Ihor Aleksandrov" userId="c3051032-6b87-4db2-b257-777a0106fbd9" providerId="ADAL" clId="{6E992857-9748-4C0F-AA63-95FC0898136C}" dt="2024-02-02T13:14:32.705" v="342" actId="1076"/>
          <ac:spMkLst>
            <pc:docMk/>
            <pc:sldMk cId="256048852" sldId="325"/>
            <ac:spMk id="13" creationId="{483ED696-EED7-A656-DB19-099989E5ED63}"/>
          </ac:spMkLst>
        </pc:spChg>
        <pc:spChg chg="add mod">
          <ac:chgData name="Ihor Aleksandrov" userId="c3051032-6b87-4db2-b257-777a0106fbd9" providerId="ADAL" clId="{6E992857-9748-4C0F-AA63-95FC0898136C}" dt="2024-02-02T13:15:07.762" v="347" actId="6549"/>
          <ac:spMkLst>
            <pc:docMk/>
            <pc:sldMk cId="256048852" sldId="325"/>
            <ac:spMk id="15" creationId="{01BBD830-7DA7-EA92-AC62-BA3303AC1E0A}"/>
          </ac:spMkLst>
        </pc:spChg>
        <pc:spChg chg="add del">
          <ac:chgData name="Ihor Aleksandrov" userId="c3051032-6b87-4db2-b257-777a0106fbd9" providerId="ADAL" clId="{6E992857-9748-4C0F-AA63-95FC0898136C}" dt="2024-02-02T13:15:25.595" v="349" actId="22"/>
          <ac:spMkLst>
            <pc:docMk/>
            <pc:sldMk cId="256048852" sldId="325"/>
            <ac:spMk id="17" creationId="{9B09958F-67D0-DAE1-6EFA-42CD440EE2C9}"/>
          </ac:spMkLst>
        </pc:spChg>
        <pc:spChg chg="add mod">
          <ac:chgData name="Ihor Aleksandrov" userId="c3051032-6b87-4db2-b257-777a0106fbd9" providerId="ADAL" clId="{6E992857-9748-4C0F-AA63-95FC0898136C}" dt="2024-02-02T13:15:38.024" v="353" actId="14100"/>
          <ac:spMkLst>
            <pc:docMk/>
            <pc:sldMk cId="256048852" sldId="325"/>
            <ac:spMk id="19" creationId="{861AE8F5-F55B-71B1-4313-5A0B8FC002D1}"/>
          </ac:spMkLst>
        </pc:spChg>
        <pc:spChg chg="add mod">
          <ac:chgData name="Ihor Aleksandrov" userId="c3051032-6b87-4db2-b257-777a0106fbd9" providerId="ADAL" clId="{6E992857-9748-4C0F-AA63-95FC0898136C}" dt="2024-02-02T13:15:54.867" v="357" actId="1076"/>
          <ac:spMkLst>
            <pc:docMk/>
            <pc:sldMk cId="256048852" sldId="325"/>
            <ac:spMk id="21" creationId="{83161082-5E59-58F0-8F69-6B6298ACFA36}"/>
          </ac:spMkLst>
        </pc:spChg>
        <pc:spChg chg="del">
          <ac:chgData name="Ihor Aleksandrov" userId="c3051032-6b87-4db2-b257-777a0106fbd9" providerId="ADAL" clId="{6E992857-9748-4C0F-AA63-95FC0898136C}" dt="2024-02-02T13:11:37.441" v="305"/>
          <ac:spMkLst>
            <pc:docMk/>
            <pc:sldMk cId="256048852" sldId="325"/>
            <ac:spMk id="24" creationId="{D4771268-CB57-404A-9271-370EB28F6090}"/>
          </ac:spMkLst>
        </pc:spChg>
        <pc:picChg chg="add mod">
          <ac:chgData name="Ihor Aleksandrov" userId="c3051032-6b87-4db2-b257-777a0106fbd9" providerId="ADAL" clId="{6E992857-9748-4C0F-AA63-95FC0898136C}" dt="2024-02-02T13:12:44.656" v="316" actId="1076"/>
          <ac:picMkLst>
            <pc:docMk/>
            <pc:sldMk cId="256048852" sldId="325"/>
            <ac:picMk id="4" creationId="{A0BC4B95-C04B-0DF3-636D-1DDA19522BE3}"/>
          </ac:picMkLst>
        </pc:picChg>
        <pc:picChg chg="mod">
          <ac:chgData name="Ihor Aleksandrov" userId="c3051032-6b87-4db2-b257-777a0106fbd9" providerId="ADAL" clId="{6E992857-9748-4C0F-AA63-95FC0898136C}" dt="2024-02-02T13:12:37.898" v="313" actId="1076"/>
          <ac:picMkLst>
            <pc:docMk/>
            <pc:sldMk cId="256048852" sldId="325"/>
            <ac:picMk id="6" creationId="{540496AA-0B24-0040-9F44-BAFA2FCB0BAA}"/>
          </ac:picMkLst>
        </pc:picChg>
        <pc:picChg chg="del">
          <ac:chgData name="Ihor Aleksandrov" userId="c3051032-6b87-4db2-b257-777a0106fbd9" providerId="ADAL" clId="{6E992857-9748-4C0F-AA63-95FC0898136C}" dt="2024-02-02T13:11:57.523" v="307" actId="21"/>
          <ac:picMkLst>
            <pc:docMk/>
            <pc:sldMk cId="256048852" sldId="325"/>
            <ac:picMk id="8" creationId="{658C3F76-54EF-576F-9F63-72AC8DC29881}"/>
          </ac:picMkLst>
        </pc:picChg>
      </pc:sldChg>
      <pc:sldChg chg="addSp delSp modSp add mod ord">
        <pc:chgData name="Ihor Aleksandrov" userId="c3051032-6b87-4db2-b257-777a0106fbd9" providerId="ADAL" clId="{6E992857-9748-4C0F-AA63-95FC0898136C}" dt="2024-02-02T13:18:31.555" v="372"/>
        <pc:sldMkLst>
          <pc:docMk/>
          <pc:sldMk cId="3058822169" sldId="326"/>
        </pc:sldMkLst>
        <pc:spChg chg="mod">
          <ac:chgData name="Ihor Aleksandrov" userId="c3051032-6b87-4db2-b257-777a0106fbd9" providerId="ADAL" clId="{6E992857-9748-4C0F-AA63-95FC0898136C}" dt="2024-02-02T13:17:09.523" v="361"/>
          <ac:spMkLst>
            <pc:docMk/>
            <pc:sldMk cId="3058822169" sldId="326"/>
            <ac:spMk id="2" creationId="{53C5D828-9666-E312-B574-9FE965A7D6BE}"/>
          </ac:spMkLst>
        </pc:spChg>
        <pc:spChg chg="add mod">
          <ac:chgData name="Ihor Aleksandrov" userId="c3051032-6b87-4db2-b257-777a0106fbd9" providerId="ADAL" clId="{6E992857-9748-4C0F-AA63-95FC0898136C}" dt="2024-02-02T13:17:31.194" v="367" actId="1076"/>
          <ac:spMkLst>
            <pc:docMk/>
            <pc:sldMk cId="3058822169" sldId="326"/>
            <ac:spMk id="5" creationId="{07E1C3D5-78D2-A772-6854-E977E2250129}"/>
          </ac:spMkLst>
        </pc:spChg>
        <pc:spChg chg="del">
          <ac:chgData name="Ihor Aleksandrov" userId="c3051032-6b87-4db2-b257-777a0106fbd9" providerId="ADAL" clId="{6E992857-9748-4C0F-AA63-95FC0898136C}" dt="2024-02-02T13:17:12.964" v="362" actId="478"/>
          <ac:spMkLst>
            <pc:docMk/>
            <pc:sldMk cId="3058822169" sldId="326"/>
            <ac:spMk id="7" creationId="{97777EB2-12FA-074D-1007-FF7343BDF33D}"/>
          </ac:spMkLst>
        </pc:spChg>
        <pc:spChg chg="add mod">
          <ac:chgData name="Ihor Aleksandrov" userId="c3051032-6b87-4db2-b257-777a0106fbd9" providerId="ADAL" clId="{6E992857-9748-4C0F-AA63-95FC0898136C}" dt="2024-02-02T13:17:51.198" v="370" actId="1076"/>
          <ac:spMkLst>
            <pc:docMk/>
            <pc:sldMk cId="3058822169" sldId="326"/>
            <ac:spMk id="8" creationId="{ED6D8477-46D1-2AD4-9064-76BCDF9F1B32}"/>
          </ac:spMkLst>
        </pc:spChg>
        <pc:spChg chg="add mod">
          <ac:chgData name="Ihor Aleksandrov" userId="c3051032-6b87-4db2-b257-777a0106fbd9" providerId="ADAL" clId="{6E992857-9748-4C0F-AA63-95FC0898136C}" dt="2024-02-02T13:18:31.555" v="372"/>
          <ac:spMkLst>
            <pc:docMk/>
            <pc:sldMk cId="3058822169" sldId="326"/>
            <ac:spMk id="9" creationId="{14D9DA4F-1ABF-32EC-72CE-662C44061D8C}"/>
          </ac:spMkLst>
        </pc:spChg>
        <pc:spChg chg="del mod">
          <ac:chgData name="Ihor Aleksandrov" userId="c3051032-6b87-4db2-b257-777a0106fbd9" providerId="ADAL" clId="{6E992857-9748-4C0F-AA63-95FC0898136C}" dt="2024-02-02T13:17:18.411" v="364" actId="478"/>
          <ac:spMkLst>
            <pc:docMk/>
            <pc:sldMk cId="3058822169" sldId="326"/>
            <ac:spMk id="11" creationId="{BA2092DE-7EFF-D3A4-01AB-E662869D481E}"/>
          </ac:spMkLst>
        </pc:spChg>
      </pc:sldChg>
      <pc:sldChg chg="del">
        <pc:chgData name="Ihor Aleksandrov" userId="c3051032-6b87-4db2-b257-777a0106fbd9" providerId="ADAL" clId="{6E992857-9748-4C0F-AA63-95FC0898136C}" dt="2024-02-01T12:45:29.416" v="11" actId="2696"/>
        <pc:sldMkLst>
          <pc:docMk/>
          <pc:sldMk cId="4075213889" sldId="326"/>
        </pc:sldMkLst>
      </pc:sldChg>
      <pc:sldChg chg="addSp delSp modSp add mod">
        <pc:chgData name="Ihor Aleksandrov" userId="c3051032-6b87-4db2-b257-777a0106fbd9" providerId="ADAL" clId="{6E992857-9748-4C0F-AA63-95FC0898136C}" dt="2024-02-02T13:19:28.579" v="391" actId="1076"/>
        <pc:sldMkLst>
          <pc:docMk/>
          <pc:sldMk cId="2161065627" sldId="327"/>
        </pc:sldMkLst>
        <pc:spChg chg="mod">
          <ac:chgData name="Ihor Aleksandrov" userId="c3051032-6b87-4db2-b257-777a0106fbd9" providerId="ADAL" clId="{6E992857-9748-4C0F-AA63-95FC0898136C}" dt="2024-02-02T13:18:47.666" v="382" actId="14100"/>
          <ac:spMkLst>
            <pc:docMk/>
            <pc:sldMk cId="2161065627" sldId="327"/>
            <ac:spMk id="2" creationId="{53C5D828-9666-E312-B574-9FE965A7D6BE}"/>
          </ac:spMkLst>
        </pc:spChg>
        <pc:spChg chg="del">
          <ac:chgData name="Ihor Aleksandrov" userId="c3051032-6b87-4db2-b257-777a0106fbd9" providerId="ADAL" clId="{6E992857-9748-4C0F-AA63-95FC0898136C}" dt="2024-02-02T13:18:51.259" v="384" actId="478"/>
          <ac:spMkLst>
            <pc:docMk/>
            <pc:sldMk cId="2161065627" sldId="327"/>
            <ac:spMk id="5" creationId="{07E1C3D5-78D2-A772-6854-E977E2250129}"/>
          </ac:spMkLst>
        </pc:spChg>
        <pc:spChg chg="add mod">
          <ac:chgData name="Ihor Aleksandrov" userId="c3051032-6b87-4db2-b257-777a0106fbd9" providerId="ADAL" clId="{6E992857-9748-4C0F-AA63-95FC0898136C}" dt="2024-02-02T13:19:15.846" v="388" actId="1076"/>
          <ac:spMkLst>
            <pc:docMk/>
            <pc:sldMk cId="2161065627" sldId="327"/>
            <ac:spMk id="6" creationId="{76465CA7-4D10-1A4C-BD3F-E0171D673D59}"/>
          </ac:spMkLst>
        </pc:spChg>
        <pc:spChg chg="del">
          <ac:chgData name="Ihor Aleksandrov" userId="c3051032-6b87-4db2-b257-777a0106fbd9" providerId="ADAL" clId="{6E992857-9748-4C0F-AA63-95FC0898136C}" dt="2024-02-02T13:18:49.632" v="383" actId="478"/>
          <ac:spMkLst>
            <pc:docMk/>
            <pc:sldMk cId="2161065627" sldId="327"/>
            <ac:spMk id="8" creationId="{ED6D8477-46D1-2AD4-9064-76BCDF9F1B32}"/>
          </ac:spMkLst>
        </pc:spChg>
        <pc:spChg chg="add mod">
          <ac:chgData name="Ihor Aleksandrov" userId="c3051032-6b87-4db2-b257-777a0106fbd9" providerId="ADAL" clId="{6E992857-9748-4C0F-AA63-95FC0898136C}" dt="2024-02-02T13:19:28.579" v="391" actId="1076"/>
          <ac:spMkLst>
            <pc:docMk/>
            <pc:sldMk cId="2161065627" sldId="327"/>
            <ac:spMk id="9" creationId="{4394F1BA-173E-28DB-8A5C-D918B6A46114}"/>
          </ac:spMkLst>
        </pc:spChg>
      </pc:sldChg>
      <pc:sldChg chg="del">
        <pc:chgData name="Ihor Aleksandrov" userId="c3051032-6b87-4db2-b257-777a0106fbd9" providerId="ADAL" clId="{6E992857-9748-4C0F-AA63-95FC0898136C}" dt="2024-02-01T12:45:29.416" v="11" actId="2696"/>
        <pc:sldMkLst>
          <pc:docMk/>
          <pc:sldMk cId="1394515765" sldId="328"/>
        </pc:sldMkLst>
      </pc:sldChg>
      <pc:sldChg chg="del">
        <pc:chgData name="Ihor Aleksandrov" userId="c3051032-6b87-4db2-b257-777a0106fbd9" providerId="ADAL" clId="{6E992857-9748-4C0F-AA63-95FC0898136C}" dt="2024-02-01T12:45:29.416" v="11" actId="2696"/>
        <pc:sldMkLst>
          <pc:docMk/>
          <pc:sldMk cId="2894895994" sldId="329"/>
        </pc:sldMkLst>
      </pc:sldChg>
      <pc:sldChg chg="del">
        <pc:chgData name="Ihor Aleksandrov" userId="c3051032-6b87-4db2-b257-777a0106fbd9" providerId="ADAL" clId="{6E992857-9748-4C0F-AA63-95FC0898136C}" dt="2024-02-01T12:45:29.416" v="11" actId="2696"/>
        <pc:sldMkLst>
          <pc:docMk/>
          <pc:sldMk cId="1199785366" sldId="330"/>
        </pc:sldMkLst>
      </pc:sldChg>
    </pc:docChg>
  </pc:docChgLst>
  <pc:docChgLst>
    <pc:chgData name="Ihor Aleksandrov" userId="c3051032-6b87-4db2-b257-777a0106fbd9" providerId="ADAL" clId="{0C8A6E1B-185E-41A2-9AF9-E290758567BE}"/>
    <pc:docChg chg="undo custSel addSld delSld modSld sldOrd addSection delSection modSection">
      <pc:chgData name="Ihor Aleksandrov" userId="c3051032-6b87-4db2-b257-777a0106fbd9" providerId="ADAL" clId="{0C8A6E1B-185E-41A2-9AF9-E290758567BE}" dt="2024-01-31T16:35:34.689" v="460" actId="14100"/>
      <pc:docMkLst>
        <pc:docMk/>
      </pc:docMkLst>
      <pc:sldChg chg="addSp delSp modSp mod">
        <pc:chgData name="Ihor Aleksandrov" userId="c3051032-6b87-4db2-b257-777a0106fbd9" providerId="ADAL" clId="{0C8A6E1B-185E-41A2-9AF9-E290758567BE}" dt="2024-01-31T14:09:16.592" v="60" actId="14100"/>
        <pc:sldMkLst>
          <pc:docMk/>
          <pc:sldMk cId="588564705" sldId="256"/>
        </pc:sldMkLst>
        <pc:spChg chg="mod">
          <ac:chgData name="Ihor Aleksandrov" userId="c3051032-6b87-4db2-b257-777a0106fbd9" providerId="ADAL" clId="{0C8A6E1B-185E-41A2-9AF9-E290758567BE}" dt="2024-01-31T09:08:48.029" v="35" actId="20577"/>
          <ac:spMkLst>
            <pc:docMk/>
            <pc:sldMk cId="588564705" sldId="256"/>
            <ac:spMk id="2" creationId="{2C4A1DFF-3C45-F11D-E6A6-19C0306E5E2B}"/>
          </ac:spMkLst>
        </pc:spChg>
        <pc:spChg chg="add mod">
          <ac:chgData name="Ihor Aleksandrov" userId="c3051032-6b87-4db2-b257-777a0106fbd9" providerId="ADAL" clId="{0C8A6E1B-185E-41A2-9AF9-E290758567BE}" dt="2024-01-31T14:07:18.216" v="42" actId="14100"/>
          <ac:spMkLst>
            <pc:docMk/>
            <pc:sldMk cId="588564705" sldId="256"/>
            <ac:spMk id="5" creationId="{F194A616-7254-08E0-5BB4-00D122C8B492}"/>
          </ac:spMkLst>
        </pc:spChg>
        <pc:spChg chg="add mod">
          <ac:chgData name="Ihor Aleksandrov" userId="c3051032-6b87-4db2-b257-777a0106fbd9" providerId="ADAL" clId="{0C8A6E1B-185E-41A2-9AF9-E290758567BE}" dt="2024-01-31T14:09:16.592" v="60" actId="14100"/>
          <ac:spMkLst>
            <pc:docMk/>
            <pc:sldMk cId="588564705" sldId="256"/>
            <ac:spMk id="10" creationId="{689554E7-E53A-01D8-3C91-46AEA2F8F4E6}"/>
          </ac:spMkLst>
        </pc:spChg>
        <pc:picChg chg="add del mod">
          <ac:chgData name="Ihor Aleksandrov" userId="c3051032-6b87-4db2-b257-777a0106fbd9" providerId="ADAL" clId="{0C8A6E1B-185E-41A2-9AF9-E290758567BE}" dt="2024-01-31T14:08:19.750" v="47"/>
          <ac:picMkLst>
            <pc:docMk/>
            <pc:sldMk cId="588564705" sldId="256"/>
            <ac:picMk id="7" creationId="{D11432DF-D864-EE4B-8830-B7DD3A70D654}"/>
          </ac:picMkLst>
        </pc:picChg>
      </pc:sldChg>
      <pc:sldChg chg="addSp delSp modSp add del mod setBg delDesignElem">
        <pc:chgData name="Ihor Aleksandrov" userId="c3051032-6b87-4db2-b257-777a0106fbd9" providerId="ADAL" clId="{0C8A6E1B-185E-41A2-9AF9-E290758567BE}" dt="2024-01-31T14:10:56.801" v="72" actId="1076"/>
        <pc:sldMkLst>
          <pc:docMk/>
          <pc:sldMk cId="4197480136" sldId="268"/>
        </pc:sldMkLst>
        <pc:spChg chg="mod">
          <ac:chgData name="Ihor Aleksandrov" userId="c3051032-6b87-4db2-b257-777a0106fbd9" providerId="ADAL" clId="{0C8A6E1B-185E-41A2-9AF9-E290758567BE}" dt="2024-01-31T14:10:29.103" v="65" actId="26606"/>
          <ac:spMkLst>
            <pc:docMk/>
            <pc:sldMk cId="4197480136" sldId="268"/>
            <ac:spMk id="2" creationId="{53C5D828-9666-E312-B574-9FE965A7D6BE}"/>
          </ac:spMkLst>
        </pc:spChg>
        <pc:spChg chg="mod ord">
          <ac:chgData name="Ihor Aleksandrov" userId="c3051032-6b87-4db2-b257-777a0106fbd9" providerId="ADAL" clId="{0C8A6E1B-185E-41A2-9AF9-E290758567BE}" dt="2024-01-31T14:10:29.103" v="65" actId="26606"/>
          <ac:spMkLst>
            <pc:docMk/>
            <pc:sldMk cId="4197480136" sldId="268"/>
            <ac:spMk id="3" creationId="{5AA19FA0-A765-8169-03F1-928E3EF7B595}"/>
          </ac:spMkLst>
        </pc:spChg>
        <pc:spChg chg="add mod">
          <ac:chgData name="Ihor Aleksandrov" userId="c3051032-6b87-4db2-b257-777a0106fbd9" providerId="ADAL" clId="{0C8A6E1B-185E-41A2-9AF9-E290758567BE}" dt="2024-01-31T14:10:56.801" v="72" actId="1076"/>
          <ac:spMkLst>
            <pc:docMk/>
            <pc:sldMk cId="4197480136" sldId="268"/>
            <ac:spMk id="5" creationId="{F3895BFF-6B2A-948E-52D5-BDE9D3D07163}"/>
          </ac:spMkLst>
        </pc:spChg>
        <pc:spChg chg="add">
          <ac:chgData name="Ihor Aleksandrov" userId="c3051032-6b87-4db2-b257-777a0106fbd9" providerId="ADAL" clId="{0C8A6E1B-185E-41A2-9AF9-E290758567BE}" dt="2024-01-31T14:10:29.103" v="65" actId="26606"/>
          <ac:spMkLst>
            <pc:docMk/>
            <pc:sldMk cId="4197480136" sldId="268"/>
            <ac:spMk id="11" creationId="{D4771268-CB57-404A-9271-370EB28F6090}"/>
          </ac:spMkLst>
        </pc:spChg>
        <pc:spChg chg="del">
          <ac:chgData name="Ihor Aleksandrov" userId="c3051032-6b87-4db2-b257-777a0106fbd9" providerId="ADAL" clId="{0C8A6E1B-185E-41A2-9AF9-E290758567BE}" dt="2024-01-31T14:10:25.331" v="64"/>
          <ac:spMkLst>
            <pc:docMk/>
            <pc:sldMk cId="4197480136" sldId="268"/>
            <ac:spMk id="24" creationId="{D4771268-CB57-404A-9271-370EB28F6090}"/>
          </ac:spMkLst>
        </pc:spChg>
        <pc:picChg chg="mod">
          <ac:chgData name="Ihor Aleksandrov" userId="c3051032-6b87-4db2-b257-777a0106fbd9" providerId="ADAL" clId="{0C8A6E1B-185E-41A2-9AF9-E290758567BE}" dt="2024-01-31T14:10:48.349" v="69" actId="1076"/>
          <ac:picMkLst>
            <pc:docMk/>
            <pc:sldMk cId="4197480136" sldId="268"/>
            <ac:picMk id="6" creationId="{4159ACBD-A9C3-7371-B502-430612B37D57}"/>
          </ac:picMkLst>
        </pc:picChg>
      </pc:sldChg>
      <pc:sldChg chg="addSp delSp modSp add mod setBg delDesignElem">
        <pc:chgData name="Ihor Aleksandrov" userId="c3051032-6b87-4db2-b257-777a0106fbd9" providerId="ADAL" clId="{0C8A6E1B-185E-41A2-9AF9-E290758567BE}" dt="2024-01-31T14:17:36.508" v="116" actId="20577"/>
        <pc:sldMkLst>
          <pc:docMk/>
          <pc:sldMk cId="3689973886" sldId="305"/>
        </pc:sldMkLst>
        <pc:spChg chg="mod">
          <ac:chgData name="Ihor Aleksandrov" userId="c3051032-6b87-4db2-b257-777a0106fbd9" providerId="ADAL" clId="{0C8A6E1B-185E-41A2-9AF9-E290758567BE}" dt="2024-01-31T14:17:36.508" v="116" actId="20577"/>
          <ac:spMkLst>
            <pc:docMk/>
            <pc:sldMk cId="3689973886" sldId="305"/>
            <ac:spMk id="2" creationId="{53C5D828-9666-E312-B574-9FE965A7D6BE}"/>
          </ac:spMkLst>
        </pc:spChg>
        <pc:spChg chg="mod ord">
          <ac:chgData name="Ihor Aleksandrov" userId="c3051032-6b87-4db2-b257-777a0106fbd9" providerId="ADAL" clId="{0C8A6E1B-185E-41A2-9AF9-E290758567BE}" dt="2024-01-31T14:16:11.459" v="75" actId="26606"/>
          <ac:spMkLst>
            <pc:docMk/>
            <pc:sldMk cId="3689973886" sldId="305"/>
            <ac:spMk id="3" creationId="{5AA19FA0-A765-8169-03F1-928E3EF7B595}"/>
          </ac:spMkLst>
        </pc:spChg>
        <pc:spChg chg="add mod">
          <ac:chgData name="Ihor Aleksandrov" userId="c3051032-6b87-4db2-b257-777a0106fbd9" providerId="ADAL" clId="{0C8A6E1B-185E-41A2-9AF9-E290758567BE}" dt="2024-01-31T14:16:37.900" v="82" actId="1076"/>
          <ac:spMkLst>
            <pc:docMk/>
            <pc:sldMk cId="3689973886" sldId="305"/>
            <ac:spMk id="6" creationId="{046EAA29-3DD1-0DFB-AA77-C6E8C88C714E}"/>
          </ac:spMkLst>
        </pc:spChg>
        <pc:spChg chg="add mod">
          <ac:chgData name="Ihor Aleksandrov" userId="c3051032-6b87-4db2-b257-777a0106fbd9" providerId="ADAL" clId="{0C8A6E1B-185E-41A2-9AF9-E290758567BE}" dt="2024-01-31T14:16:56.141" v="86" actId="14100"/>
          <ac:spMkLst>
            <pc:docMk/>
            <pc:sldMk cId="3689973886" sldId="305"/>
            <ac:spMk id="8" creationId="{376F3C86-4307-99FE-0BC9-3B59BF902373}"/>
          </ac:spMkLst>
        </pc:spChg>
        <pc:spChg chg="add">
          <ac:chgData name="Ihor Aleksandrov" userId="c3051032-6b87-4db2-b257-777a0106fbd9" providerId="ADAL" clId="{0C8A6E1B-185E-41A2-9AF9-E290758567BE}" dt="2024-01-31T14:16:11.459" v="75" actId="26606"/>
          <ac:spMkLst>
            <pc:docMk/>
            <pc:sldMk cId="3689973886" sldId="305"/>
            <ac:spMk id="10" creationId="{D4771268-CB57-404A-9271-370EB28F6090}"/>
          </ac:spMkLst>
        </pc:spChg>
        <pc:spChg chg="del">
          <ac:chgData name="Ihor Aleksandrov" userId="c3051032-6b87-4db2-b257-777a0106fbd9" providerId="ADAL" clId="{0C8A6E1B-185E-41A2-9AF9-E290758567BE}" dt="2024-01-31T14:16:08.215" v="74"/>
          <ac:spMkLst>
            <pc:docMk/>
            <pc:sldMk cId="3689973886" sldId="305"/>
            <ac:spMk id="24" creationId="{D4771268-CB57-404A-9271-370EB28F6090}"/>
          </ac:spMkLst>
        </pc:spChg>
        <pc:picChg chg="mod">
          <ac:chgData name="Ihor Aleksandrov" userId="c3051032-6b87-4db2-b257-777a0106fbd9" providerId="ADAL" clId="{0C8A6E1B-185E-41A2-9AF9-E290758567BE}" dt="2024-01-31T14:16:22.649" v="79" actId="1076"/>
          <ac:picMkLst>
            <pc:docMk/>
            <pc:sldMk cId="3689973886" sldId="305"/>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2864035387" sldId="306"/>
        </pc:sldMkLst>
      </pc:sldChg>
      <pc:sldChg chg="modSp mod">
        <pc:chgData name="Ihor Aleksandrov" userId="c3051032-6b87-4db2-b257-777a0106fbd9" providerId="ADAL" clId="{0C8A6E1B-185E-41A2-9AF9-E290758567BE}" dt="2024-01-31T09:07:50.369" v="26" actId="20577"/>
        <pc:sldMkLst>
          <pc:docMk/>
          <pc:sldMk cId="2052164358" sldId="307"/>
        </pc:sldMkLst>
        <pc:spChg chg="mod">
          <ac:chgData name="Ihor Aleksandrov" userId="c3051032-6b87-4db2-b257-777a0106fbd9" providerId="ADAL" clId="{0C8A6E1B-185E-41A2-9AF9-E290758567BE}" dt="2024-01-31T09:07:50.369" v="26" actId="20577"/>
          <ac:spMkLst>
            <pc:docMk/>
            <pc:sldMk cId="2052164358" sldId="307"/>
            <ac:spMk id="2" creationId="{5DF8ECE0-DBF5-C309-B35B-C6A0C6C847B2}"/>
          </ac:spMkLst>
        </pc:spChg>
      </pc:sldChg>
      <pc:sldChg chg="modSp mod">
        <pc:chgData name="Ihor Aleksandrov" userId="c3051032-6b87-4db2-b257-777a0106fbd9" providerId="ADAL" clId="{0C8A6E1B-185E-41A2-9AF9-E290758567BE}" dt="2024-01-31T16:35:34.689" v="460" actId="14100"/>
        <pc:sldMkLst>
          <pc:docMk/>
          <pc:sldMk cId="2972731808" sldId="308"/>
        </pc:sldMkLst>
        <pc:graphicFrameChg chg="mod">
          <ac:chgData name="Ihor Aleksandrov" userId="c3051032-6b87-4db2-b257-777a0106fbd9" providerId="ADAL" clId="{0C8A6E1B-185E-41A2-9AF9-E290758567BE}" dt="2024-01-31T16:35:34.689" v="460"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0C8A6E1B-185E-41A2-9AF9-E290758567BE}" dt="2024-01-31T09:09:07.384" v="37" actId="2696"/>
        <pc:sldMkLst>
          <pc:docMk/>
          <pc:sldMk cId="3480429013" sldId="309"/>
        </pc:sldMkLst>
      </pc:sldChg>
      <pc:sldChg chg="addSp delSp modSp add mod setBg delDesignElem">
        <pc:chgData name="Ihor Aleksandrov" userId="c3051032-6b87-4db2-b257-777a0106fbd9" providerId="ADAL" clId="{0C8A6E1B-185E-41A2-9AF9-E290758567BE}" dt="2024-01-31T14:09:29.712" v="62" actId="1076"/>
        <pc:sldMkLst>
          <pc:docMk/>
          <pc:sldMk cId="3943502378" sldId="309"/>
        </pc:sldMkLst>
        <pc:spChg chg="mod">
          <ac:chgData name="Ihor Aleksandrov" userId="c3051032-6b87-4db2-b257-777a0106fbd9" providerId="ADAL" clId="{0C8A6E1B-185E-41A2-9AF9-E290758567BE}" dt="2024-01-31T14:08:32.512" v="50" actId="26606"/>
          <ac:spMkLst>
            <pc:docMk/>
            <pc:sldMk cId="3943502378" sldId="309"/>
            <ac:spMk id="2" creationId="{53C5D828-9666-E312-B574-9FE965A7D6BE}"/>
          </ac:spMkLst>
        </pc:spChg>
        <pc:spChg chg="mod ord">
          <ac:chgData name="Ihor Aleksandrov" userId="c3051032-6b87-4db2-b257-777a0106fbd9" providerId="ADAL" clId="{0C8A6E1B-185E-41A2-9AF9-E290758567BE}" dt="2024-01-31T14:08:32.512" v="50" actId="26606"/>
          <ac:spMkLst>
            <pc:docMk/>
            <pc:sldMk cId="3943502378" sldId="309"/>
            <ac:spMk id="3" creationId="{5AA19FA0-A765-8169-03F1-928E3EF7B595}"/>
          </ac:spMkLst>
        </pc:spChg>
        <pc:spChg chg="add mod">
          <ac:chgData name="Ihor Aleksandrov" userId="c3051032-6b87-4db2-b257-777a0106fbd9" providerId="ADAL" clId="{0C8A6E1B-185E-41A2-9AF9-E290758567BE}" dt="2024-01-31T14:09:29.712" v="62" actId="1076"/>
          <ac:spMkLst>
            <pc:docMk/>
            <pc:sldMk cId="3943502378" sldId="309"/>
            <ac:spMk id="6" creationId="{857C1809-886E-1805-A495-178861D8518E}"/>
          </ac:spMkLst>
        </pc:spChg>
        <pc:spChg chg="add">
          <ac:chgData name="Ihor Aleksandrov" userId="c3051032-6b87-4db2-b257-777a0106fbd9" providerId="ADAL" clId="{0C8A6E1B-185E-41A2-9AF9-E290758567BE}" dt="2024-01-31T14:08:32.512" v="50" actId="26606"/>
          <ac:spMkLst>
            <pc:docMk/>
            <pc:sldMk cId="3943502378" sldId="309"/>
            <ac:spMk id="10" creationId="{D4771268-CB57-404A-9271-370EB28F6090}"/>
          </ac:spMkLst>
        </pc:spChg>
        <pc:spChg chg="del">
          <ac:chgData name="Ihor Aleksandrov" userId="c3051032-6b87-4db2-b257-777a0106fbd9" providerId="ADAL" clId="{0C8A6E1B-185E-41A2-9AF9-E290758567BE}" dt="2024-01-31T14:08:29.647" v="49"/>
          <ac:spMkLst>
            <pc:docMk/>
            <pc:sldMk cId="3943502378" sldId="309"/>
            <ac:spMk id="24" creationId="{D4771268-CB57-404A-9271-370EB28F6090}"/>
          </ac:spMkLst>
        </pc:spChg>
        <pc:picChg chg="mod">
          <ac:chgData name="Ihor Aleksandrov" userId="c3051032-6b87-4db2-b257-777a0106fbd9" providerId="ADAL" clId="{0C8A6E1B-185E-41A2-9AF9-E290758567BE}" dt="2024-01-31T14:08:40.125" v="53" actId="1076"/>
          <ac:picMkLst>
            <pc:docMk/>
            <pc:sldMk cId="3943502378" sldId="309"/>
            <ac:picMk id="5" creationId="{F0022280-0E09-E00E-9A77-DDC8C0BF78AC}"/>
          </ac:picMkLst>
        </pc:picChg>
      </pc:sldChg>
      <pc:sldChg chg="addSp delSp modSp add mod">
        <pc:chgData name="Ihor Aleksandrov" userId="c3051032-6b87-4db2-b257-777a0106fbd9" providerId="ADAL" clId="{0C8A6E1B-185E-41A2-9AF9-E290758567BE}" dt="2024-01-31T14:20:33.859" v="129"/>
        <pc:sldMkLst>
          <pc:docMk/>
          <pc:sldMk cId="321165893" sldId="310"/>
        </pc:sldMkLst>
        <pc:spChg chg="mod">
          <ac:chgData name="Ihor Aleksandrov" userId="c3051032-6b87-4db2-b257-777a0106fbd9" providerId="ADAL" clId="{0C8A6E1B-185E-41A2-9AF9-E290758567BE}" dt="2024-01-31T14:20:33.859" v="129"/>
          <ac:spMkLst>
            <pc:docMk/>
            <pc:sldMk cId="321165893" sldId="310"/>
            <ac:spMk id="2" creationId="{53C5D828-9666-E312-B574-9FE965A7D6BE}"/>
          </ac:spMkLst>
        </pc:spChg>
        <pc:spChg chg="del">
          <ac:chgData name="Ihor Aleksandrov" userId="c3051032-6b87-4db2-b257-777a0106fbd9" providerId="ADAL" clId="{0C8A6E1B-185E-41A2-9AF9-E290758567BE}" dt="2024-01-31T14:19:50.213" v="118" actId="478"/>
          <ac:spMkLst>
            <pc:docMk/>
            <pc:sldMk cId="321165893" sldId="310"/>
            <ac:spMk id="6" creationId="{046EAA29-3DD1-0DFB-AA77-C6E8C88C714E}"/>
          </ac:spMkLst>
        </pc:spChg>
        <pc:spChg chg="add mod">
          <ac:chgData name="Ihor Aleksandrov" userId="c3051032-6b87-4db2-b257-777a0106fbd9" providerId="ADAL" clId="{0C8A6E1B-185E-41A2-9AF9-E290758567BE}" dt="2024-01-31T14:20:03.504" v="124" actId="14100"/>
          <ac:spMkLst>
            <pc:docMk/>
            <pc:sldMk cId="321165893" sldId="310"/>
            <ac:spMk id="7" creationId="{87701F09-E485-56A7-E15A-095A7DE2C363}"/>
          </ac:spMkLst>
        </pc:spChg>
        <pc:spChg chg="del">
          <ac:chgData name="Ihor Aleksandrov" userId="c3051032-6b87-4db2-b257-777a0106fbd9" providerId="ADAL" clId="{0C8A6E1B-185E-41A2-9AF9-E290758567BE}" dt="2024-01-31T14:19:53.060" v="119" actId="478"/>
          <ac:spMkLst>
            <pc:docMk/>
            <pc:sldMk cId="321165893" sldId="310"/>
            <ac:spMk id="8" creationId="{376F3C86-4307-99FE-0BC9-3B59BF902373}"/>
          </ac:spMkLst>
        </pc:spChg>
        <pc:spChg chg="add mod">
          <ac:chgData name="Ihor Aleksandrov" userId="c3051032-6b87-4db2-b257-777a0106fbd9" providerId="ADAL" clId="{0C8A6E1B-185E-41A2-9AF9-E290758567BE}" dt="2024-01-31T14:20:26.816" v="128" actId="1076"/>
          <ac:spMkLst>
            <pc:docMk/>
            <pc:sldMk cId="321165893" sldId="310"/>
            <ac:spMk id="11" creationId="{205EBE83-793B-5658-1BC9-34EA27645444}"/>
          </ac:spMkLst>
        </pc:spChg>
        <pc:picChg chg="del">
          <ac:chgData name="Ihor Aleksandrov" userId="c3051032-6b87-4db2-b257-777a0106fbd9" providerId="ADAL" clId="{0C8A6E1B-185E-41A2-9AF9-E290758567BE}" dt="2024-01-31T14:19:54.910" v="120" actId="478"/>
          <ac:picMkLst>
            <pc:docMk/>
            <pc:sldMk cId="321165893" sldId="310"/>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1168665436" sldId="310"/>
        </pc:sldMkLst>
      </pc:sldChg>
      <pc:sldChg chg="del">
        <pc:chgData name="Ihor Aleksandrov" userId="c3051032-6b87-4db2-b257-777a0106fbd9" providerId="ADAL" clId="{0C8A6E1B-185E-41A2-9AF9-E290758567BE}" dt="2024-01-31T09:09:07.384" v="37" actId="2696"/>
        <pc:sldMkLst>
          <pc:docMk/>
          <pc:sldMk cId="1602066729" sldId="311"/>
        </pc:sldMkLst>
      </pc:sldChg>
      <pc:sldChg chg="addSp delSp modSp add mod">
        <pc:chgData name="Ihor Aleksandrov" userId="c3051032-6b87-4db2-b257-777a0106fbd9" providerId="ADAL" clId="{0C8A6E1B-185E-41A2-9AF9-E290758567BE}" dt="2024-01-31T14:26:11.123" v="169" actId="21"/>
        <pc:sldMkLst>
          <pc:docMk/>
          <pc:sldMk cId="1614419011" sldId="311"/>
        </pc:sldMkLst>
        <pc:spChg chg="mod">
          <ac:chgData name="Ihor Aleksandrov" userId="c3051032-6b87-4db2-b257-777a0106fbd9" providerId="ADAL" clId="{0C8A6E1B-185E-41A2-9AF9-E290758567BE}" dt="2024-01-31T14:23:56.262" v="149" actId="14100"/>
          <ac:spMkLst>
            <pc:docMk/>
            <pc:sldMk cId="1614419011" sldId="311"/>
            <ac:spMk id="2" creationId="{53C5D828-9666-E312-B574-9FE965A7D6BE}"/>
          </ac:spMkLst>
        </pc:spChg>
        <pc:spChg chg="add del mod">
          <ac:chgData name="Ihor Aleksandrov" userId="c3051032-6b87-4db2-b257-777a0106fbd9" providerId="ADAL" clId="{0C8A6E1B-185E-41A2-9AF9-E290758567BE}" dt="2024-01-31T14:26:11.123" v="169" actId="21"/>
          <ac:spMkLst>
            <pc:docMk/>
            <pc:sldMk cId="1614419011" sldId="311"/>
            <ac:spMk id="5" creationId="{6807952D-E94A-0D0B-BEEF-4182B22FFEE8}"/>
          </ac:spMkLst>
        </pc:spChg>
        <pc:spChg chg="del">
          <ac:chgData name="Ihor Aleksandrov" userId="c3051032-6b87-4db2-b257-777a0106fbd9" providerId="ADAL" clId="{0C8A6E1B-185E-41A2-9AF9-E290758567BE}" dt="2024-01-31T14:21:51.238" v="131" actId="478"/>
          <ac:spMkLst>
            <pc:docMk/>
            <pc:sldMk cId="1614419011" sldId="311"/>
            <ac:spMk id="7" creationId="{87701F09-E485-56A7-E15A-095A7DE2C363}"/>
          </ac:spMkLst>
        </pc:spChg>
        <pc:spChg chg="add del mod">
          <ac:chgData name="Ihor Aleksandrov" userId="c3051032-6b87-4db2-b257-777a0106fbd9" providerId="ADAL" clId="{0C8A6E1B-185E-41A2-9AF9-E290758567BE}" dt="2024-01-31T14:26:07.881" v="164" actId="478"/>
          <ac:spMkLst>
            <pc:docMk/>
            <pc:sldMk cId="1614419011" sldId="311"/>
            <ac:spMk id="8" creationId="{16526271-350E-3925-1B5F-9719C5D8802F}"/>
          </ac:spMkLst>
        </pc:spChg>
        <pc:spChg chg="del mod">
          <ac:chgData name="Ihor Aleksandrov" userId="c3051032-6b87-4db2-b257-777a0106fbd9" providerId="ADAL" clId="{0C8A6E1B-185E-41A2-9AF9-E290758567BE}" dt="2024-01-31T14:21:55.710" v="133" actId="478"/>
          <ac:spMkLst>
            <pc:docMk/>
            <pc:sldMk cId="1614419011" sldId="311"/>
            <ac:spMk id="11" creationId="{205EBE83-793B-5658-1BC9-34EA27645444}"/>
          </ac:spMkLst>
        </pc:spChg>
        <pc:spChg chg="add del mod">
          <ac:chgData name="Ihor Aleksandrov" userId="c3051032-6b87-4db2-b257-777a0106fbd9" providerId="ADAL" clId="{0C8A6E1B-185E-41A2-9AF9-E290758567BE}" dt="2024-01-31T14:26:10.670" v="168" actId="22"/>
          <ac:spMkLst>
            <pc:docMk/>
            <pc:sldMk cId="1614419011" sldId="311"/>
            <ac:spMk id="12" creationId="{F2D7394D-0D2E-104C-9F25-2DC1C130F94D}"/>
          </ac:spMkLst>
        </pc:spChg>
        <pc:spChg chg="add del mod">
          <ac:chgData name="Ihor Aleksandrov" userId="c3051032-6b87-4db2-b257-777a0106fbd9" providerId="ADAL" clId="{0C8A6E1B-185E-41A2-9AF9-E290758567BE}" dt="2024-01-31T14:26:07.432" v="163" actId="22"/>
          <ac:spMkLst>
            <pc:docMk/>
            <pc:sldMk cId="1614419011" sldId="311"/>
            <ac:spMk id="14" creationId="{0F65E452-3185-1B33-BE12-478F985DC714}"/>
          </ac:spMkLst>
        </pc:spChg>
      </pc:sldChg>
      <pc:sldChg chg="addSp delSp modSp add mod">
        <pc:chgData name="Ihor Aleksandrov" userId="c3051032-6b87-4db2-b257-777a0106fbd9" providerId="ADAL" clId="{0C8A6E1B-185E-41A2-9AF9-E290758567BE}" dt="2024-01-31T14:27:23.336" v="176" actId="1076"/>
        <pc:sldMkLst>
          <pc:docMk/>
          <pc:sldMk cId="1438848687" sldId="312"/>
        </pc:sldMkLst>
        <pc:spChg chg="mod">
          <ac:chgData name="Ihor Aleksandrov" userId="c3051032-6b87-4db2-b257-777a0106fbd9" providerId="ADAL" clId="{0C8A6E1B-185E-41A2-9AF9-E290758567BE}" dt="2024-01-31T14:23:51.838" v="148"/>
          <ac:spMkLst>
            <pc:docMk/>
            <pc:sldMk cId="1438848687" sldId="312"/>
            <ac:spMk id="2" creationId="{53C5D828-9666-E312-B574-9FE965A7D6BE}"/>
          </ac:spMkLst>
        </pc:spChg>
        <pc:spChg chg="del">
          <ac:chgData name="Ihor Aleksandrov" userId="c3051032-6b87-4db2-b257-777a0106fbd9" providerId="ADAL" clId="{0C8A6E1B-185E-41A2-9AF9-E290758567BE}" dt="2024-01-31T14:23:43.736" v="146" actId="478"/>
          <ac:spMkLst>
            <pc:docMk/>
            <pc:sldMk cId="1438848687" sldId="312"/>
            <ac:spMk id="5" creationId="{6807952D-E94A-0D0B-BEEF-4182B22FFEE8}"/>
          </ac:spMkLst>
        </pc:spChg>
        <pc:spChg chg="add mod">
          <ac:chgData name="Ihor Aleksandrov" userId="c3051032-6b87-4db2-b257-777a0106fbd9" providerId="ADAL" clId="{0C8A6E1B-185E-41A2-9AF9-E290758567BE}" dt="2024-01-31T14:27:08.321" v="172" actId="1076"/>
          <ac:spMkLst>
            <pc:docMk/>
            <pc:sldMk cId="1438848687" sldId="312"/>
            <ac:spMk id="6" creationId="{85ED86A0-E0F3-BD03-7107-CB5C4D295347}"/>
          </ac:spMkLst>
        </pc:spChg>
        <pc:spChg chg="del">
          <ac:chgData name="Ihor Aleksandrov" userId="c3051032-6b87-4db2-b257-777a0106fbd9" providerId="ADAL" clId="{0C8A6E1B-185E-41A2-9AF9-E290758567BE}" dt="2024-01-31T14:23:46.204" v="147" actId="478"/>
          <ac:spMkLst>
            <pc:docMk/>
            <pc:sldMk cId="1438848687" sldId="312"/>
            <ac:spMk id="8" creationId="{16526271-350E-3925-1B5F-9719C5D8802F}"/>
          </ac:spMkLst>
        </pc:spChg>
        <pc:spChg chg="add mod">
          <ac:chgData name="Ihor Aleksandrov" userId="c3051032-6b87-4db2-b257-777a0106fbd9" providerId="ADAL" clId="{0C8A6E1B-185E-41A2-9AF9-E290758567BE}" dt="2024-01-31T14:27:23.336" v="176" actId="1076"/>
          <ac:spMkLst>
            <pc:docMk/>
            <pc:sldMk cId="1438848687" sldId="312"/>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269251051" sldId="312"/>
        </pc:sldMkLst>
      </pc:sldChg>
      <pc:sldChg chg="del">
        <pc:chgData name="Ihor Aleksandrov" userId="c3051032-6b87-4db2-b257-777a0106fbd9" providerId="ADAL" clId="{0C8A6E1B-185E-41A2-9AF9-E290758567BE}" dt="2024-01-31T09:09:07.384" v="37" actId="2696"/>
        <pc:sldMkLst>
          <pc:docMk/>
          <pc:sldMk cId="1192723176" sldId="313"/>
        </pc:sldMkLst>
      </pc:sldChg>
      <pc:sldChg chg="addSp delSp modSp add mod">
        <pc:chgData name="Ihor Aleksandrov" userId="c3051032-6b87-4db2-b257-777a0106fbd9" providerId="ADAL" clId="{0C8A6E1B-185E-41A2-9AF9-E290758567BE}" dt="2024-01-31T14:29:14.003" v="193" actId="1076"/>
        <pc:sldMkLst>
          <pc:docMk/>
          <pc:sldMk cId="2034141463" sldId="313"/>
        </pc:sldMkLst>
        <pc:spChg chg="mod">
          <ac:chgData name="Ihor Aleksandrov" userId="c3051032-6b87-4db2-b257-777a0106fbd9" providerId="ADAL" clId="{0C8A6E1B-185E-41A2-9AF9-E290758567BE}" dt="2024-01-31T14:28:17.341" v="179" actId="14100"/>
          <ac:spMkLst>
            <pc:docMk/>
            <pc:sldMk cId="2034141463" sldId="313"/>
            <ac:spMk id="2" creationId="{53C5D828-9666-E312-B574-9FE965A7D6BE}"/>
          </ac:spMkLst>
        </pc:spChg>
        <pc:spChg chg="add mod">
          <ac:chgData name="Ihor Aleksandrov" userId="c3051032-6b87-4db2-b257-777a0106fbd9" providerId="ADAL" clId="{0C8A6E1B-185E-41A2-9AF9-E290758567BE}" dt="2024-01-31T14:28:54.978" v="189" actId="1076"/>
          <ac:spMkLst>
            <pc:docMk/>
            <pc:sldMk cId="2034141463" sldId="313"/>
            <ac:spMk id="5" creationId="{2E321AE4-883E-DD9D-C986-747B9E25DAEF}"/>
          </ac:spMkLst>
        </pc:spChg>
        <pc:spChg chg="del">
          <ac:chgData name="Ihor Aleksandrov" userId="c3051032-6b87-4db2-b257-777a0106fbd9" providerId="ADAL" clId="{0C8A6E1B-185E-41A2-9AF9-E290758567BE}" dt="2024-01-31T14:28:19.883" v="180" actId="478"/>
          <ac:spMkLst>
            <pc:docMk/>
            <pc:sldMk cId="2034141463" sldId="313"/>
            <ac:spMk id="6" creationId="{85ED86A0-E0F3-BD03-7107-CB5C4D295347}"/>
          </ac:spMkLst>
        </pc:spChg>
        <pc:spChg chg="add mod">
          <ac:chgData name="Ihor Aleksandrov" userId="c3051032-6b87-4db2-b257-777a0106fbd9" providerId="ADAL" clId="{0C8A6E1B-185E-41A2-9AF9-E290758567BE}" dt="2024-01-31T14:29:14.003" v="193" actId="1076"/>
          <ac:spMkLst>
            <pc:docMk/>
            <pc:sldMk cId="2034141463" sldId="313"/>
            <ac:spMk id="8" creationId="{73F916C7-C0E5-D4AB-DC00-B68309383FF9}"/>
          </ac:spMkLst>
        </pc:spChg>
        <pc:spChg chg="del">
          <ac:chgData name="Ihor Aleksandrov" userId="c3051032-6b87-4db2-b257-777a0106fbd9" providerId="ADAL" clId="{0C8A6E1B-185E-41A2-9AF9-E290758567BE}" dt="2024-01-31T14:28:22.450" v="181" actId="478"/>
          <ac:spMkLst>
            <pc:docMk/>
            <pc:sldMk cId="2034141463" sldId="313"/>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720425692" sldId="314"/>
        </pc:sldMkLst>
      </pc:sldChg>
      <pc:sldChg chg="addSp delSp modSp add mod">
        <pc:chgData name="Ihor Aleksandrov" userId="c3051032-6b87-4db2-b257-777a0106fbd9" providerId="ADAL" clId="{0C8A6E1B-185E-41A2-9AF9-E290758567BE}" dt="2024-01-31T14:44:07.307" v="204" actId="1076"/>
        <pc:sldMkLst>
          <pc:docMk/>
          <pc:sldMk cId="4139515278" sldId="314"/>
        </pc:sldMkLst>
        <pc:spChg chg="mod">
          <ac:chgData name="Ihor Aleksandrov" userId="c3051032-6b87-4db2-b257-777a0106fbd9" providerId="ADAL" clId="{0C8A6E1B-185E-41A2-9AF9-E290758567BE}" dt="2024-01-31T14:41:33.334" v="196"/>
          <ac:spMkLst>
            <pc:docMk/>
            <pc:sldMk cId="4139515278" sldId="314"/>
            <ac:spMk id="2" creationId="{53C5D828-9666-E312-B574-9FE965A7D6BE}"/>
          </ac:spMkLst>
        </pc:spChg>
        <pc:spChg chg="del">
          <ac:chgData name="Ihor Aleksandrov" userId="c3051032-6b87-4db2-b257-777a0106fbd9" providerId="ADAL" clId="{0C8A6E1B-185E-41A2-9AF9-E290758567BE}" dt="2024-01-31T14:41:30.609" v="195" actId="478"/>
          <ac:spMkLst>
            <pc:docMk/>
            <pc:sldMk cId="4139515278" sldId="314"/>
            <ac:spMk id="5" creationId="{2E321AE4-883E-DD9D-C986-747B9E25DAEF}"/>
          </ac:spMkLst>
        </pc:spChg>
        <pc:spChg chg="add mod">
          <ac:chgData name="Ihor Aleksandrov" userId="c3051032-6b87-4db2-b257-777a0106fbd9" providerId="ADAL" clId="{0C8A6E1B-185E-41A2-9AF9-E290758567BE}" dt="2024-01-31T14:43:47.415" v="199" actId="1076"/>
          <ac:spMkLst>
            <pc:docMk/>
            <pc:sldMk cId="4139515278" sldId="314"/>
            <ac:spMk id="6" creationId="{BE3C863F-2532-2EAB-1CBE-108549D31F28}"/>
          </ac:spMkLst>
        </pc:spChg>
        <pc:spChg chg="del">
          <ac:chgData name="Ihor Aleksandrov" userId="c3051032-6b87-4db2-b257-777a0106fbd9" providerId="ADAL" clId="{0C8A6E1B-185E-41A2-9AF9-E290758567BE}" dt="2024-01-31T14:43:49.340" v="200" actId="478"/>
          <ac:spMkLst>
            <pc:docMk/>
            <pc:sldMk cId="4139515278" sldId="314"/>
            <ac:spMk id="8" creationId="{73F916C7-C0E5-D4AB-DC00-B68309383FF9}"/>
          </ac:spMkLst>
        </pc:spChg>
        <pc:spChg chg="add mod">
          <ac:chgData name="Ihor Aleksandrov" userId="c3051032-6b87-4db2-b257-777a0106fbd9" providerId="ADAL" clId="{0C8A6E1B-185E-41A2-9AF9-E290758567BE}" dt="2024-01-31T14:44:07.307" v="204" actId="1076"/>
          <ac:spMkLst>
            <pc:docMk/>
            <pc:sldMk cId="4139515278" sldId="314"/>
            <ac:spMk id="9" creationId="{77B6B428-A834-0D0C-30FA-CCF7AD0FD8D3}"/>
          </ac:spMkLst>
        </pc:spChg>
      </pc:sldChg>
      <pc:sldChg chg="del">
        <pc:chgData name="Ihor Aleksandrov" userId="c3051032-6b87-4db2-b257-777a0106fbd9" providerId="ADAL" clId="{0C8A6E1B-185E-41A2-9AF9-E290758567BE}" dt="2024-01-31T09:09:07.384" v="37" actId="2696"/>
        <pc:sldMkLst>
          <pc:docMk/>
          <pc:sldMk cId="499114694" sldId="315"/>
        </pc:sldMkLst>
      </pc:sldChg>
      <pc:sldChg chg="addSp delSp modSp add mod">
        <pc:chgData name="Ihor Aleksandrov" userId="c3051032-6b87-4db2-b257-777a0106fbd9" providerId="ADAL" clId="{0C8A6E1B-185E-41A2-9AF9-E290758567BE}" dt="2024-01-31T14:46:45.683" v="219" actId="1076"/>
        <pc:sldMkLst>
          <pc:docMk/>
          <pc:sldMk cId="1378044044" sldId="315"/>
        </pc:sldMkLst>
        <pc:spChg chg="mod">
          <ac:chgData name="Ihor Aleksandrov" userId="c3051032-6b87-4db2-b257-777a0106fbd9" providerId="ADAL" clId="{0C8A6E1B-185E-41A2-9AF9-E290758567BE}" dt="2024-01-31T14:45:42.538" v="206"/>
          <ac:spMkLst>
            <pc:docMk/>
            <pc:sldMk cId="1378044044" sldId="315"/>
            <ac:spMk id="2" creationId="{53C5D828-9666-E312-B574-9FE965A7D6BE}"/>
          </ac:spMkLst>
        </pc:spChg>
        <pc:spChg chg="add mod">
          <ac:chgData name="Ihor Aleksandrov" userId="c3051032-6b87-4db2-b257-777a0106fbd9" providerId="ADAL" clId="{0C8A6E1B-185E-41A2-9AF9-E290758567BE}" dt="2024-01-31T14:46:31.498" v="216" actId="1076"/>
          <ac:spMkLst>
            <pc:docMk/>
            <pc:sldMk cId="1378044044" sldId="315"/>
            <ac:spMk id="5" creationId="{15BB2B40-5815-B446-6AFA-E1F99E2116A1}"/>
          </ac:spMkLst>
        </pc:spChg>
        <pc:spChg chg="del">
          <ac:chgData name="Ihor Aleksandrov" userId="c3051032-6b87-4db2-b257-777a0106fbd9" providerId="ADAL" clId="{0C8A6E1B-185E-41A2-9AF9-E290758567BE}" dt="2024-01-31T14:45:56.227" v="207" actId="478"/>
          <ac:spMkLst>
            <pc:docMk/>
            <pc:sldMk cId="1378044044" sldId="315"/>
            <ac:spMk id="6" creationId="{BE3C863F-2532-2EAB-1CBE-108549D31F28}"/>
          </ac:spMkLst>
        </pc:spChg>
        <pc:spChg chg="add mod">
          <ac:chgData name="Ihor Aleksandrov" userId="c3051032-6b87-4db2-b257-777a0106fbd9" providerId="ADAL" clId="{0C8A6E1B-185E-41A2-9AF9-E290758567BE}" dt="2024-01-31T14:46:28.799" v="215" actId="1076"/>
          <ac:spMkLst>
            <pc:docMk/>
            <pc:sldMk cId="1378044044" sldId="315"/>
            <ac:spMk id="8" creationId="{B37B946C-B95C-CD06-1C12-DF31A304E43A}"/>
          </ac:spMkLst>
        </pc:spChg>
        <pc:spChg chg="del">
          <ac:chgData name="Ihor Aleksandrov" userId="c3051032-6b87-4db2-b257-777a0106fbd9" providerId="ADAL" clId="{0C8A6E1B-185E-41A2-9AF9-E290758567BE}" dt="2024-01-31T14:46:06.266" v="211" actId="478"/>
          <ac:spMkLst>
            <pc:docMk/>
            <pc:sldMk cId="1378044044" sldId="315"/>
            <ac:spMk id="9" creationId="{77B6B428-A834-0D0C-30FA-CCF7AD0FD8D3}"/>
          </ac:spMkLst>
        </pc:spChg>
        <pc:spChg chg="add mod">
          <ac:chgData name="Ihor Aleksandrov" userId="c3051032-6b87-4db2-b257-777a0106fbd9" providerId="ADAL" clId="{0C8A6E1B-185E-41A2-9AF9-E290758567BE}" dt="2024-01-31T14:46:45.683" v="219" actId="1076"/>
          <ac:spMkLst>
            <pc:docMk/>
            <pc:sldMk cId="1378044044" sldId="315"/>
            <ac:spMk id="12" creationId="{657BEACC-2725-A419-2EE0-36B549B8C275}"/>
          </ac:spMkLst>
        </pc:spChg>
      </pc:sldChg>
      <pc:sldChg chg="addSp delSp modSp add mod">
        <pc:chgData name="Ihor Aleksandrov" userId="c3051032-6b87-4db2-b257-777a0106fbd9" providerId="ADAL" clId="{0C8A6E1B-185E-41A2-9AF9-E290758567BE}" dt="2024-01-31T14:48:52.646" v="236" actId="1076"/>
        <pc:sldMkLst>
          <pc:docMk/>
          <pc:sldMk cId="4005290215" sldId="316"/>
        </pc:sldMkLst>
        <pc:spChg chg="mod">
          <ac:chgData name="Ihor Aleksandrov" userId="c3051032-6b87-4db2-b257-777a0106fbd9" providerId="ADAL" clId="{0C8A6E1B-185E-41A2-9AF9-E290758567BE}" dt="2024-01-31T14:47:30.675" v="221"/>
          <ac:spMkLst>
            <pc:docMk/>
            <pc:sldMk cId="4005290215" sldId="316"/>
            <ac:spMk id="2" creationId="{53C5D828-9666-E312-B574-9FE965A7D6BE}"/>
          </ac:spMkLst>
        </pc:spChg>
        <pc:spChg chg="del">
          <ac:chgData name="Ihor Aleksandrov" userId="c3051032-6b87-4db2-b257-777a0106fbd9" providerId="ADAL" clId="{0C8A6E1B-185E-41A2-9AF9-E290758567BE}" dt="2024-01-31T14:47:42.302" v="223" actId="478"/>
          <ac:spMkLst>
            <pc:docMk/>
            <pc:sldMk cId="4005290215" sldId="316"/>
            <ac:spMk id="5" creationId="{15BB2B40-5815-B446-6AFA-E1F99E2116A1}"/>
          </ac:spMkLst>
        </pc:spChg>
        <pc:spChg chg="add mod">
          <ac:chgData name="Ihor Aleksandrov" userId="c3051032-6b87-4db2-b257-777a0106fbd9" providerId="ADAL" clId="{0C8A6E1B-185E-41A2-9AF9-E290758567BE}" dt="2024-01-31T14:47:57.017" v="229" actId="1076"/>
          <ac:spMkLst>
            <pc:docMk/>
            <pc:sldMk cId="4005290215" sldId="316"/>
            <ac:spMk id="6" creationId="{4FB2175F-A856-5B6F-CC7C-B7C8528430FF}"/>
          </ac:spMkLst>
        </pc:spChg>
        <pc:spChg chg="del">
          <ac:chgData name="Ihor Aleksandrov" userId="c3051032-6b87-4db2-b257-777a0106fbd9" providerId="ADAL" clId="{0C8A6E1B-185E-41A2-9AF9-E290758567BE}" dt="2024-01-31T14:47:39.442" v="222" actId="478"/>
          <ac:spMkLst>
            <pc:docMk/>
            <pc:sldMk cId="4005290215" sldId="316"/>
            <ac:spMk id="8" creationId="{B37B946C-B95C-CD06-1C12-DF31A304E43A}"/>
          </ac:spMkLst>
        </pc:spChg>
        <pc:spChg chg="add mod">
          <ac:chgData name="Ihor Aleksandrov" userId="c3051032-6b87-4db2-b257-777a0106fbd9" providerId="ADAL" clId="{0C8A6E1B-185E-41A2-9AF9-E290758567BE}" dt="2024-01-31T14:48:35.095" v="233" actId="14100"/>
          <ac:spMkLst>
            <pc:docMk/>
            <pc:sldMk cId="4005290215" sldId="316"/>
            <ac:spMk id="9" creationId="{509957BE-896A-183E-AF63-6531FAEE6744}"/>
          </ac:spMkLst>
        </pc:spChg>
        <pc:spChg chg="del mod">
          <ac:chgData name="Ihor Aleksandrov" userId="c3051032-6b87-4db2-b257-777a0106fbd9" providerId="ADAL" clId="{0C8A6E1B-185E-41A2-9AF9-E290758567BE}" dt="2024-01-31T14:47:46.738" v="225" actId="478"/>
          <ac:spMkLst>
            <pc:docMk/>
            <pc:sldMk cId="4005290215" sldId="316"/>
            <ac:spMk id="12" creationId="{657BEACC-2725-A419-2EE0-36B549B8C275}"/>
          </ac:spMkLst>
        </pc:spChg>
        <pc:spChg chg="add mod">
          <ac:chgData name="Ihor Aleksandrov" userId="c3051032-6b87-4db2-b257-777a0106fbd9" providerId="ADAL" clId="{0C8A6E1B-185E-41A2-9AF9-E290758567BE}" dt="2024-01-31T14:48:52.646" v="236" actId="1076"/>
          <ac:spMkLst>
            <pc:docMk/>
            <pc:sldMk cId="4005290215" sldId="316"/>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4133059621" sldId="316"/>
        </pc:sldMkLst>
      </pc:sldChg>
      <pc:sldChg chg="del">
        <pc:chgData name="Ihor Aleksandrov" userId="c3051032-6b87-4db2-b257-777a0106fbd9" providerId="ADAL" clId="{0C8A6E1B-185E-41A2-9AF9-E290758567BE}" dt="2024-01-31T09:09:07.384" v="37" actId="2696"/>
        <pc:sldMkLst>
          <pc:docMk/>
          <pc:sldMk cId="2658340023" sldId="317"/>
        </pc:sldMkLst>
      </pc:sldChg>
      <pc:sldChg chg="addSp delSp modSp add mod">
        <pc:chgData name="Ihor Aleksandrov" userId="c3051032-6b87-4db2-b257-777a0106fbd9" providerId="ADAL" clId="{0C8A6E1B-185E-41A2-9AF9-E290758567BE}" dt="2024-01-31T14:50:18.543" v="254" actId="1076"/>
        <pc:sldMkLst>
          <pc:docMk/>
          <pc:sldMk cId="3216751293" sldId="317"/>
        </pc:sldMkLst>
        <pc:spChg chg="mod">
          <ac:chgData name="Ihor Aleksandrov" userId="c3051032-6b87-4db2-b257-777a0106fbd9" providerId="ADAL" clId="{0C8A6E1B-185E-41A2-9AF9-E290758567BE}" dt="2024-01-31T14:49:36.188" v="243" actId="27636"/>
          <ac:spMkLst>
            <pc:docMk/>
            <pc:sldMk cId="3216751293" sldId="317"/>
            <ac:spMk id="2" creationId="{53C5D828-9666-E312-B574-9FE965A7D6BE}"/>
          </ac:spMkLst>
        </pc:spChg>
        <pc:spChg chg="add mod">
          <ac:chgData name="Ihor Aleksandrov" userId="c3051032-6b87-4db2-b257-777a0106fbd9" providerId="ADAL" clId="{0C8A6E1B-185E-41A2-9AF9-E290758567BE}" dt="2024-01-31T14:50:01.267" v="250" actId="14100"/>
          <ac:spMkLst>
            <pc:docMk/>
            <pc:sldMk cId="3216751293" sldId="317"/>
            <ac:spMk id="5" creationId="{A65E4AAB-B653-1A59-C639-6DDD32DE999D}"/>
          </ac:spMkLst>
        </pc:spChg>
        <pc:spChg chg="del">
          <ac:chgData name="Ihor Aleksandrov" userId="c3051032-6b87-4db2-b257-777a0106fbd9" providerId="ADAL" clId="{0C8A6E1B-185E-41A2-9AF9-E290758567BE}" dt="2024-01-31T14:49:42.853" v="245" actId="478"/>
          <ac:spMkLst>
            <pc:docMk/>
            <pc:sldMk cId="3216751293" sldId="317"/>
            <ac:spMk id="6" creationId="{4FB2175F-A856-5B6F-CC7C-B7C8528430FF}"/>
          </ac:spMkLst>
        </pc:spChg>
        <pc:spChg chg="add mod">
          <ac:chgData name="Ihor Aleksandrov" userId="c3051032-6b87-4db2-b257-777a0106fbd9" providerId="ADAL" clId="{0C8A6E1B-185E-41A2-9AF9-E290758567BE}" dt="2024-01-31T14:50:18.543" v="254" actId="1076"/>
          <ac:spMkLst>
            <pc:docMk/>
            <pc:sldMk cId="3216751293" sldId="317"/>
            <ac:spMk id="8" creationId="{49D15315-FB50-E7EE-1A22-13A20C72B019}"/>
          </ac:spMkLst>
        </pc:spChg>
        <pc:spChg chg="del">
          <ac:chgData name="Ihor Aleksandrov" userId="c3051032-6b87-4db2-b257-777a0106fbd9" providerId="ADAL" clId="{0C8A6E1B-185E-41A2-9AF9-E290758567BE}" dt="2024-01-31T14:49:40.318" v="244" actId="478"/>
          <ac:spMkLst>
            <pc:docMk/>
            <pc:sldMk cId="3216751293" sldId="317"/>
            <ac:spMk id="9" creationId="{509957BE-896A-183E-AF63-6531FAEE6744}"/>
          </ac:spMkLst>
        </pc:spChg>
        <pc:spChg chg="del mod">
          <ac:chgData name="Ihor Aleksandrov" userId="c3051032-6b87-4db2-b257-777a0106fbd9" providerId="ADAL" clId="{0C8A6E1B-185E-41A2-9AF9-E290758567BE}" dt="2024-01-31T14:49:46.925" v="247" actId="478"/>
          <ac:spMkLst>
            <pc:docMk/>
            <pc:sldMk cId="3216751293" sldId="317"/>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141045630" sldId="318"/>
        </pc:sldMkLst>
      </pc:sldChg>
      <pc:sldChg chg="addSp delSp modSp add mod">
        <pc:chgData name="Ihor Aleksandrov" userId="c3051032-6b87-4db2-b257-777a0106fbd9" providerId="ADAL" clId="{0C8A6E1B-185E-41A2-9AF9-E290758567BE}" dt="2024-01-31T14:58:25.608" v="270" actId="1076"/>
        <pc:sldMkLst>
          <pc:docMk/>
          <pc:sldMk cId="2111960273" sldId="318"/>
        </pc:sldMkLst>
        <pc:spChg chg="mod">
          <ac:chgData name="Ihor Aleksandrov" userId="c3051032-6b87-4db2-b257-777a0106fbd9" providerId="ADAL" clId="{0C8A6E1B-185E-41A2-9AF9-E290758567BE}" dt="2024-01-31T14:57:36.598" v="260"/>
          <ac:spMkLst>
            <pc:docMk/>
            <pc:sldMk cId="2111960273" sldId="318"/>
            <ac:spMk id="2" creationId="{53C5D828-9666-E312-B574-9FE965A7D6BE}"/>
          </ac:spMkLst>
        </pc:spChg>
        <pc:spChg chg="del">
          <ac:chgData name="Ihor Aleksandrov" userId="c3051032-6b87-4db2-b257-777a0106fbd9" providerId="ADAL" clId="{0C8A6E1B-185E-41A2-9AF9-E290758567BE}" dt="2024-01-31T14:57:29.298" v="256" actId="478"/>
          <ac:spMkLst>
            <pc:docMk/>
            <pc:sldMk cId="2111960273" sldId="318"/>
            <ac:spMk id="5" creationId="{A65E4AAB-B653-1A59-C639-6DDD32DE999D}"/>
          </ac:spMkLst>
        </pc:spChg>
        <pc:spChg chg="add mod">
          <ac:chgData name="Ihor Aleksandrov" userId="c3051032-6b87-4db2-b257-777a0106fbd9" providerId="ADAL" clId="{0C8A6E1B-185E-41A2-9AF9-E290758567BE}" dt="2024-01-31T14:58:06.708" v="266" actId="255"/>
          <ac:spMkLst>
            <pc:docMk/>
            <pc:sldMk cId="2111960273" sldId="318"/>
            <ac:spMk id="6" creationId="{97DE2CC5-F510-2A7B-5152-CBBC854C4639}"/>
          </ac:spMkLst>
        </pc:spChg>
        <pc:spChg chg="del">
          <ac:chgData name="Ihor Aleksandrov" userId="c3051032-6b87-4db2-b257-777a0106fbd9" providerId="ADAL" clId="{0C8A6E1B-185E-41A2-9AF9-E290758567BE}" dt="2024-01-31T14:57:30.625" v="257" actId="478"/>
          <ac:spMkLst>
            <pc:docMk/>
            <pc:sldMk cId="2111960273" sldId="318"/>
            <ac:spMk id="8" creationId="{49D15315-FB50-E7EE-1A22-13A20C72B019}"/>
          </ac:spMkLst>
        </pc:spChg>
        <pc:spChg chg="add mod">
          <ac:chgData name="Ihor Aleksandrov" userId="c3051032-6b87-4db2-b257-777a0106fbd9" providerId="ADAL" clId="{0C8A6E1B-185E-41A2-9AF9-E290758567BE}" dt="2024-01-31T14:58:25.608" v="270" actId="1076"/>
          <ac:spMkLst>
            <pc:docMk/>
            <pc:sldMk cId="2111960273" sldId="318"/>
            <ac:spMk id="9" creationId="{F75BFA19-3EEB-B7A2-0465-9ED089CE8377}"/>
          </ac:spMkLst>
        </pc:spChg>
      </pc:sldChg>
      <pc:sldChg chg="del">
        <pc:chgData name="Ihor Aleksandrov" userId="c3051032-6b87-4db2-b257-777a0106fbd9" providerId="ADAL" clId="{0C8A6E1B-185E-41A2-9AF9-E290758567BE}" dt="2024-01-31T09:09:07.384" v="37" actId="2696"/>
        <pc:sldMkLst>
          <pc:docMk/>
          <pc:sldMk cId="1532481946" sldId="319"/>
        </pc:sldMkLst>
      </pc:sldChg>
      <pc:sldChg chg="addSp delSp modSp add mod">
        <pc:chgData name="Ihor Aleksandrov" userId="c3051032-6b87-4db2-b257-777a0106fbd9" providerId="ADAL" clId="{0C8A6E1B-185E-41A2-9AF9-E290758567BE}" dt="2024-01-31T15:02:30.712" v="282" actId="1076"/>
        <pc:sldMkLst>
          <pc:docMk/>
          <pc:sldMk cId="3751308428" sldId="319"/>
        </pc:sldMkLst>
        <pc:spChg chg="mod">
          <ac:chgData name="Ihor Aleksandrov" userId="c3051032-6b87-4db2-b257-777a0106fbd9" providerId="ADAL" clId="{0C8A6E1B-185E-41A2-9AF9-E290758567BE}" dt="2024-01-31T15:01:55.359" v="272"/>
          <ac:spMkLst>
            <pc:docMk/>
            <pc:sldMk cId="3751308428" sldId="319"/>
            <ac:spMk id="2" creationId="{53C5D828-9666-E312-B574-9FE965A7D6BE}"/>
          </ac:spMkLst>
        </pc:spChg>
        <pc:spChg chg="mod">
          <ac:chgData name="Ihor Aleksandrov" userId="c3051032-6b87-4db2-b257-777a0106fbd9" providerId="ADAL" clId="{0C8A6E1B-185E-41A2-9AF9-E290758567BE}" dt="2024-01-31T15:02:18.218" v="279" actId="1076"/>
          <ac:spMkLst>
            <pc:docMk/>
            <pc:sldMk cId="3751308428" sldId="319"/>
            <ac:spMk id="3" creationId="{5AA19FA0-A765-8169-03F1-928E3EF7B595}"/>
          </ac:spMkLst>
        </pc:spChg>
        <pc:spChg chg="add mod">
          <ac:chgData name="Ihor Aleksandrov" userId="c3051032-6b87-4db2-b257-777a0106fbd9" providerId="ADAL" clId="{0C8A6E1B-185E-41A2-9AF9-E290758567BE}" dt="2024-01-31T15:02:17.508" v="278" actId="1076"/>
          <ac:spMkLst>
            <pc:docMk/>
            <pc:sldMk cId="3751308428" sldId="319"/>
            <ac:spMk id="5" creationId="{EF0634EE-5044-A791-C530-11D731521301}"/>
          </ac:spMkLst>
        </pc:spChg>
        <pc:spChg chg="del">
          <ac:chgData name="Ihor Aleksandrov" userId="c3051032-6b87-4db2-b257-777a0106fbd9" providerId="ADAL" clId="{0C8A6E1B-185E-41A2-9AF9-E290758567BE}" dt="2024-01-31T15:01:58.840" v="273" actId="478"/>
          <ac:spMkLst>
            <pc:docMk/>
            <pc:sldMk cId="3751308428" sldId="319"/>
            <ac:spMk id="6" creationId="{97DE2CC5-F510-2A7B-5152-CBBC854C4639}"/>
          </ac:spMkLst>
        </pc:spChg>
        <pc:spChg chg="add mod">
          <ac:chgData name="Ihor Aleksandrov" userId="c3051032-6b87-4db2-b257-777a0106fbd9" providerId="ADAL" clId="{0C8A6E1B-185E-41A2-9AF9-E290758567BE}" dt="2024-01-31T15:02:30.712" v="282" actId="1076"/>
          <ac:spMkLst>
            <pc:docMk/>
            <pc:sldMk cId="3751308428" sldId="319"/>
            <ac:spMk id="8" creationId="{A9036777-549F-2BEB-FF6D-31A27F4ABFE2}"/>
          </ac:spMkLst>
        </pc:spChg>
        <pc:spChg chg="del">
          <ac:chgData name="Ihor Aleksandrov" userId="c3051032-6b87-4db2-b257-777a0106fbd9" providerId="ADAL" clId="{0C8A6E1B-185E-41A2-9AF9-E290758567BE}" dt="2024-01-31T15:02:03.055" v="274" actId="478"/>
          <ac:spMkLst>
            <pc:docMk/>
            <pc:sldMk cId="3751308428" sldId="319"/>
            <ac:spMk id="9" creationId="{F75BFA19-3EEB-B7A2-0465-9ED089CE8377}"/>
          </ac:spMkLst>
        </pc:spChg>
      </pc:sldChg>
      <pc:sldChg chg="addSp delSp modSp add mod">
        <pc:chgData name="Ihor Aleksandrov" userId="c3051032-6b87-4db2-b257-777a0106fbd9" providerId="ADAL" clId="{0C8A6E1B-185E-41A2-9AF9-E290758567BE}" dt="2024-01-31T15:05:56.183" v="316" actId="1076"/>
        <pc:sldMkLst>
          <pc:docMk/>
          <pc:sldMk cId="1361347956" sldId="320"/>
        </pc:sldMkLst>
        <pc:spChg chg="mod">
          <ac:chgData name="Ihor Aleksandrov" userId="c3051032-6b87-4db2-b257-777a0106fbd9" providerId="ADAL" clId="{0C8A6E1B-185E-41A2-9AF9-E290758567BE}" dt="2024-01-31T15:03:21.541" v="288" actId="14100"/>
          <ac:spMkLst>
            <pc:docMk/>
            <pc:sldMk cId="1361347956" sldId="320"/>
            <ac:spMk id="2" creationId="{53C5D828-9666-E312-B574-9FE965A7D6BE}"/>
          </ac:spMkLst>
        </pc:spChg>
        <pc:spChg chg="del">
          <ac:chgData name="Ihor Aleksandrov" userId="c3051032-6b87-4db2-b257-777a0106fbd9" providerId="ADAL" clId="{0C8A6E1B-185E-41A2-9AF9-E290758567BE}" dt="2024-01-31T15:03:24.684" v="289" actId="478"/>
          <ac:spMkLst>
            <pc:docMk/>
            <pc:sldMk cId="1361347956" sldId="320"/>
            <ac:spMk id="5" creationId="{EF0634EE-5044-A791-C530-11D731521301}"/>
          </ac:spMkLst>
        </pc:spChg>
        <pc:spChg chg="add mod">
          <ac:chgData name="Ihor Aleksandrov" userId="c3051032-6b87-4db2-b257-777a0106fbd9" providerId="ADAL" clId="{0C8A6E1B-185E-41A2-9AF9-E290758567BE}" dt="2024-01-31T15:04:16.995" v="300" actId="1076"/>
          <ac:spMkLst>
            <pc:docMk/>
            <pc:sldMk cId="1361347956" sldId="320"/>
            <ac:spMk id="6" creationId="{4F22763F-AF99-6146-6BB0-E709D3318EDC}"/>
          </ac:spMkLst>
        </pc:spChg>
        <pc:spChg chg="del">
          <ac:chgData name="Ihor Aleksandrov" userId="c3051032-6b87-4db2-b257-777a0106fbd9" providerId="ADAL" clId="{0C8A6E1B-185E-41A2-9AF9-E290758567BE}" dt="2024-01-31T15:03:29.239" v="290" actId="478"/>
          <ac:spMkLst>
            <pc:docMk/>
            <pc:sldMk cId="1361347956" sldId="320"/>
            <ac:spMk id="8" creationId="{A9036777-549F-2BEB-FF6D-31A27F4ABFE2}"/>
          </ac:spMkLst>
        </pc:spChg>
        <pc:spChg chg="add mod">
          <ac:chgData name="Ihor Aleksandrov" userId="c3051032-6b87-4db2-b257-777a0106fbd9" providerId="ADAL" clId="{0C8A6E1B-185E-41A2-9AF9-E290758567BE}" dt="2024-01-31T15:04:34.706" v="304" actId="1076"/>
          <ac:spMkLst>
            <pc:docMk/>
            <pc:sldMk cId="1361347956" sldId="320"/>
            <ac:spMk id="9" creationId="{E6483C9F-8259-4FC4-B539-2D370A110289}"/>
          </ac:spMkLst>
        </pc:spChg>
        <pc:spChg chg="add mod">
          <ac:chgData name="Ihor Aleksandrov" userId="c3051032-6b87-4db2-b257-777a0106fbd9" providerId="ADAL" clId="{0C8A6E1B-185E-41A2-9AF9-E290758567BE}" dt="2024-01-31T15:05:24.130" v="308" actId="14100"/>
          <ac:spMkLst>
            <pc:docMk/>
            <pc:sldMk cId="1361347956" sldId="320"/>
            <ac:spMk id="12" creationId="{D2B49E4C-9126-693D-966A-035331A3FCC8}"/>
          </ac:spMkLst>
        </pc:spChg>
        <pc:spChg chg="add mod">
          <ac:chgData name="Ihor Aleksandrov" userId="c3051032-6b87-4db2-b257-777a0106fbd9" providerId="ADAL" clId="{0C8A6E1B-185E-41A2-9AF9-E290758567BE}" dt="2024-01-31T15:05:41.532" v="312" actId="1076"/>
          <ac:spMkLst>
            <pc:docMk/>
            <pc:sldMk cId="1361347956" sldId="320"/>
            <ac:spMk id="14" creationId="{D18D3D50-4C9F-A4C5-6C98-AB68816277F0}"/>
          </ac:spMkLst>
        </pc:spChg>
        <pc:spChg chg="add mod">
          <ac:chgData name="Ihor Aleksandrov" userId="c3051032-6b87-4db2-b257-777a0106fbd9" providerId="ADAL" clId="{0C8A6E1B-185E-41A2-9AF9-E290758567BE}" dt="2024-01-31T15:05:56.183" v="316" actId="1076"/>
          <ac:spMkLst>
            <pc:docMk/>
            <pc:sldMk cId="1361347956" sldId="320"/>
            <ac:spMk id="16" creationId="{7624623E-E36C-B536-743B-A23ED1C0627F}"/>
          </ac:spMkLst>
        </pc:spChg>
      </pc:sldChg>
      <pc:sldChg chg="del">
        <pc:chgData name="Ihor Aleksandrov" userId="c3051032-6b87-4db2-b257-777a0106fbd9" providerId="ADAL" clId="{0C8A6E1B-185E-41A2-9AF9-E290758567BE}" dt="2024-01-31T09:09:07.384" v="37" actId="2696"/>
        <pc:sldMkLst>
          <pc:docMk/>
          <pc:sldMk cId="2524846561" sldId="320"/>
        </pc:sldMkLst>
      </pc:sldChg>
      <pc:sldChg chg="del">
        <pc:chgData name="Ihor Aleksandrov" userId="c3051032-6b87-4db2-b257-777a0106fbd9" providerId="ADAL" clId="{0C8A6E1B-185E-41A2-9AF9-E290758567BE}" dt="2024-01-31T09:09:07.384" v="37" actId="2696"/>
        <pc:sldMkLst>
          <pc:docMk/>
          <pc:sldMk cId="340892873" sldId="321"/>
        </pc:sldMkLst>
      </pc:sldChg>
      <pc:sldChg chg="addSp delSp modSp add mod">
        <pc:chgData name="Ihor Aleksandrov" userId="c3051032-6b87-4db2-b257-777a0106fbd9" providerId="ADAL" clId="{0C8A6E1B-185E-41A2-9AF9-E290758567BE}" dt="2024-01-31T15:06:40.557" v="332" actId="1076"/>
        <pc:sldMkLst>
          <pc:docMk/>
          <pc:sldMk cId="1540168670" sldId="321"/>
        </pc:sldMkLst>
        <pc:spChg chg="mod">
          <ac:chgData name="Ihor Aleksandrov" userId="c3051032-6b87-4db2-b257-777a0106fbd9" providerId="ADAL" clId="{0C8A6E1B-185E-41A2-9AF9-E290758567BE}" dt="2024-01-31T15:06:14.032" v="321" actId="20577"/>
          <ac:spMkLst>
            <pc:docMk/>
            <pc:sldMk cId="1540168670" sldId="321"/>
            <ac:spMk id="2" creationId="{53C5D828-9666-E312-B574-9FE965A7D6BE}"/>
          </ac:spMkLst>
        </pc:spChg>
        <pc:spChg chg="add mod">
          <ac:chgData name="Ihor Aleksandrov" userId="c3051032-6b87-4db2-b257-777a0106fbd9" providerId="ADAL" clId="{0C8A6E1B-185E-41A2-9AF9-E290758567BE}" dt="2024-01-31T15:06:40.557" v="332" actId="1076"/>
          <ac:spMkLst>
            <pc:docMk/>
            <pc:sldMk cId="1540168670" sldId="321"/>
            <ac:spMk id="4" creationId="{C44F42E5-3B47-3761-B730-9D773674B2F6}"/>
          </ac:spMkLst>
        </pc:spChg>
        <pc:spChg chg="del">
          <ac:chgData name="Ihor Aleksandrov" userId="c3051032-6b87-4db2-b257-777a0106fbd9" providerId="ADAL" clId="{0C8A6E1B-185E-41A2-9AF9-E290758567BE}" dt="2024-01-31T15:06:18.741" v="322" actId="478"/>
          <ac:spMkLst>
            <pc:docMk/>
            <pc:sldMk cId="1540168670" sldId="321"/>
            <ac:spMk id="6" creationId="{4F22763F-AF99-6146-6BB0-E709D3318EDC}"/>
          </ac:spMkLst>
        </pc:spChg>
        <pc:spChg chg="del">
          <ac:chgData name="Ihor Aleksandrov" userId="c3051032-6b87-4db2-b257-777a0106fbd9" providerId="ADAL" clId="{0C8A6E1B-185E-41A2-9AF9-E290758567BE}" dt="2024-01-31T15:06:21.131" v="323" actId="478"/>
          <ac:spMkLst>
            <pc:docMk/>
            <pc:sldMk cId="1540168670" sldId="321"/>
            <ac:spMk id="9" creationId="{E6483C9F-8259-4FC4-B539-2D370A110289}"/>
          </ac:spMkLst>
        </pc:spChg>
        <pc:spChg chg="del">
          <ac:chgData name="Ihor Aleksandrov" userId="c3051032-6b87-4db2-b257-777a0106fbd9" providerId="ADAL" clId="{0C8A6E1B-185E-41A2-9AF9-E290758567BE}" dt="2024-01-31T15:06:24.121" v="324" actId="478"/>
          <ac:spMkLst>
            <pc:docMk/>
            <pc:sldMk cId="1540168670" sldId="321"/>
            <ac:spMk id="12" creationId="{D2B49E4C-9126-693D-966A-035331A3FCC8}"/>
          </ac:spMkLst>
        </pc:spChg>
        <pc:spChg chg="del">
          <ac:chgData name="Ihor Aleksandrov" userId="c3051032-6b87-4db2-b257-777a0106fbd9" providerId="ADAL" clId="{0C8A6E1B-185E-41A2-9AF9-E290758567BE}" dt="2024-01-31T15:06:26.256" v="325" actId="478"/>
          <ac:spMkLst>
            <pc:docMk/>
            <pc:sldMk cId="1540168670" sldId="321"/>
            <ac:spMk id="14" creationId="{D18D3D50-4C9F-A4C5-6C98-AB68816277F0}"/>
          </ac:spMkLst>
        </pc:spChg>
        <pc:spChg chg="del">
          <ac:chgData name="Ihor Aleksandrov" userId="c3051032-6b87-4db2-b257-777a0106fbd9" providerId="ADAL" clId="{0C8A6E1B-185E-41A2-9AF9-E290758567BE}" dt="2024-01-31T15:06:27.691" v="326" actId="478"/>
          <ac:spMkLst>
            <pc:docMk/>
            <pc:sldMk cId="1540168670" sldId="321"/>
            <ac:spMk id="16" creationId="{7624623E-E36C-B536-743B-A23ED1C0627F}"/>
          </ac:spMkLst>
        </pc:spChg>
      </pc:sldChg>
      <pc:sldChg chg="addSp delSp modSp add mod ord">
        <pc:chgData name="Ihor Aleksandrov" userId="c3051032-6b87-4db2-b257-777a0106fbd9" providerId="ADAL" clId="{0C8A6E1B-185E-41A2-9AF9-E290758567BE}" dt="2024-01-31T16:19:42.693" v="351" actId="1076"/>
        <pc:sldMkLst>
          <pc:docMk/>
          <pc:sldMk cId="1092589088" sldId="322"/>
        </pc:sldMkLst>
        <pc:spChg chg="mod">
          <ac:chgData name="Ihor Aleksandrov" userId="c3051032-6b87-4db2-b257-777a0106fbd9" providerId="ADAL" clId="{0C8A6E1B-185E-41A2-9AF9-E290758567BE}" dt="2024-01-31T16:19:10.303" v="344" actId="20577"/>
          <ac:spMkLst>
            <pc:docMk/>
            <pc:sldMk cId="1092589088" sldId="322"/>
            <ac:spMk id="2" creationId="{2C4A1DFF-3C45-F11D-E6A6-19C0306E5E2B}"/>
          </ac:spMkLst>
        </pc:spChg>
        <pc:spChg chg="del mod">
          <ac:chgData name="Ihor Aleksandrov" userId="c3051032-6b87-4db2-b257-777a0106fbd9" providerId="ADAL" clId="{0C8A6E1B-185E-41A2-9AF9-E290758567BE}" dt="2024-01-31T16:19:34.088" v="347" actId="478"/>
          <ac:spMkLst>
            <pc:docMk/>
            <pc:sldMk cId="1092589088" sldId="322"/>
            <ac:spMk id="5" creationId="{F194A616-7254-08E0-5BB4-00D122C8B492}"/>
          </ac:spMkLst>
        </pc:spChg>
        <pc:spChg chg="add mod">
          <ac:chgData name="Ihor Aleksandrov" userId="c3051032-6b87-4db2-b257-777a0106fbd9" providerId="ADAL" clId="{0C8A6E1B-185E-41A2-9AF9-E290758567BE}" dt="2024-01-31T16:19:42.693" v="351" actId="1076"/>
          <ac:spMkLst>
            <pc:docMk/>
            <pc:sldMk cId="1092589088" sldId="322"/>
            <ac:spMk id="6" creationId="{F19A30DC-656B-BC02-5817-2DDFC04DE58D}"/>
          </ac:spMkLst>
        </pc:spChg>
        <pc:spChg chg="del mod">
          <ac:chgData name="Ihor Aleksandrov" userId="c3051032-6b87-4db2-b257-777a0106fbd9" providerId="ADAL" clId="{0C8A6E1B-185E-41A2-9AF9-E290758567BE}" dt="2024-01-31T16:19:36.968" v="349" actId="478"/>
          <ac:spMkLst>
            <pc:docMk/>
            <pc:sldMk cId="1092589088" sldId="322"/>
            <ac:spMk id="10" creationId="{689554E7-E53A-01D8-3C91-46AEA2F8F4E6}"/>
          </ac:spMkLst>
        </pc:spChg>
      </pc:sldChg>
      <pc:sldChg chg="del">
        <pc:chgData name="Ihor Aleksandrov" userId="c3051032-6b87-4db2-b257-777a0106fbd9" providerId="ADAL" clId="{0C8A6E1B-185E-41A2-9AF9-E290758567BE}" dt="2024-01-31T09:09:07.384" v="37" actId="2696"/>
        <pc:sldMkLst>
          <pc:docMk/>
          <pc:sldMk cId="4244882003" sldId="322"/>
        </pc:sldMkLst>
      </pc:sldChg>
      <pc:sldChg chg="del">
        <pc:chgData name="Ihor Aleksandrov" userId="c3051032-6b87-4db2-b257-777a0106fbd9" providerId="ADAL" clId="{0C8A6E1B-185E-41A2-9AF9-E290758567BE}" dt="2024-01-31T09:09:07.384" v="37" actId="2696"/>
        <pc:sldMkLst>
          <pc:docMk/>
          <pc:sldMk cId="1792278959" sldId="323"/>
        </pc:sldMkLst>
      </pc:sldChg>
      <pc:sldChg chg="addSp delSp modSp add mod setBg delDesignElem">
        <pc:chgData name="Ihor Aleksandrov" userId="c3051032-6b87-4db2-b257-777a0106fbd9" providerId="ADAL" clId="{0C8A6E1B-185E-41A2-9AF9-E290758567BE}" dt="2024-01-31T16:21:43.277" v="361" actId="1076"/>
        <pc:sldMkLst>
          <pc:docMk/>
          <pc:sldMk cId="3618741339" sldId="323"/>
        </pc:sldMkLst>
        <pc:spChg chg="mod">
          <ac:chgData name="Ihor Aleksandrov" userId="c3051032-6b87-4db2-b257-777a0106fbd9" providerId="ADAL" clId="{0C8A6E1B-185E-41A2-9AF9-E290758567BE}" dt="2024-01-31T16:21:09.280" v="354" actId="26606"/>
          <ac:spMkLst>
            <pc:docMk/>
            <pc:sldMk cId="3618741339" sldId="323"/>
            <ac:spMk id="2" creationId="{53C5D828-9666-E312-B574-9FE965A7D6BE}"/>
          </ac:spMkLst>
        </pc:spChg>
        <pc:spChg chg="mod ord">
          <ac:chgData name="Ihor Aleksandrov" userId="c3051032-6b87-4db2-b257-777a0106fbd9" providerId="ADAL" clId="{0C8A6E1B-185E-41A2-9AF9-E290758567BE}" dt="2024-01-31T16:21:09.280" v="354" actId="26606"/>
          <ac:spMkLst>
            <pc:docMk/>
            <pc:sldMk cId="3618741339" sldId="323"/>
            <ac:spMk id="3" creationId="{5AA19FA0-A765-8169-03F1-928E3EF7B595}"/>
          </ac:spMkLst>
        </pc:spChg>
        <pc:spChg chg="add mod">
          <ac:chgData name="Ihor Aleksandrov" userId="c3051032-6b87-4db2-b257-777a0106fbd9" providerId="ADAL" clId="{0C8A6E1B-185E-41A2-9AF9-E290758567BE}" dt="2024-01-31T16:21:43.277" v="361" actId="1076"/>
          <ac:spMkLst>
            <pc:docMk/>
            <pc:sldMk cId="3618741339" sldId="323"/>
            <ac:spMk id="6" creationId="{B700BAFA-9FA8-430E-DD14-82DDC976B93D}"/>
          </ac:spMkLst>
        </pc:spChg>
        <pc:spChg chg="add">
          <ac:chgData name="Ihor Aleksandrov" userId="c3051032-6b87-4db2-b257-777a0106fbd9" providerId="ADAL" clId="{0C8A6E1B-185E-41A2-9AF9-E290758567BE}" dt="2024-01-31T16:21:09.280" v="354" actId="26606"/>
          <ac:spMkLst>
            <pc:docMk/>
            <pc:sldMk cId="3618741339" sldId="323"/>
            <ac:spMk id="10" creationId="{D4771268-CB57-404A-9271-370EB28F6090}"/>
          </ac:spMkLst>
        </pc:spChg>
        <pc:spChg chg="del">
          <ac:chgData name="Ihor Aleksandrov" userId="c3051032-6b87-4db2-b257-777a0106fbd9" providerId="ADAL" clId="{0C8A6E1B-185E-41A2-9AF9-E290758567BE}" dt="2024-01-31T16:21:05.212" v="353"/>
          <ac:spMkLst>
            <pc:docMk/>
            <pc:sldMk cId="3618741339" sldId="323"/>
            <ac:spMk id="24" creationId="{D4771268-CB57-404A-9271-370EB28F6090}"/>
          </ac:spMkLst>
        </pc:spChg>
        <pc:picChg chg="mod">
          <ac:chgData name="Ihor Aleksandrov" userId="c3051032-6b87-4db2-b257-777a0106fbd9" providerId="ADAL" clId="{0C8A6E1B-185E-41A2-9AF9-E290758567BE}" dt="2024-01-31T16:21:26.679" v="359" actId="1076"/>
          <ac:picMkLst>
            <pc:docMk/>
            <pc:sldMk cId="3618741339" sldId="323"/>
            <ac:picMk id="5" creationId="{F532E8B4-0BE7-0CB3-9EF5-566DC21B1A9C}"/>
          </ac:picMkLst>
        </pc:picChg>
      </pc:sldChg>
      <pc:sldChg chg="addSp delSp modSp add mod setBg delDesignElem">
        <pc:chgData name="Ihor Aleksandrov" userId="c3051032-6b87-4db2-b257-777a0106fbd9" providerId="ADAL" clId="{0C8A6E1B-185E-41A2-9AF9-E290758567BE}" dt="2024-01-31T16:25:05.236" v="376" actId="1076"/>
        <pc:sldMkLst>
          <pc:docMk/>
          <pc:sldMk cId="955539517" sldId="324"/>
        </pc:sldMkLst>
        <pc:spChg chg="mod">
          <ac:chgData name="Ihor Aleksandrov" userId="c3051032-6b87-4db2-b257-777a0106fbd9" providerId="ADAL" clId="{0C8A6E1B-185E-41A2-9AF9-E290758567BE}" dt="2024-01-31T16:24:20.051" v="367" actId="26606"/>
          <ac:spMkLst>
            <pc:docMk/>
            <pc:sldMk cId="955539517" sldId="324"/>
            <ac:spMk id="2" creationId="{53C5D828-9666-E312-B574-9FE965A7D6BE}"/>
          </ac:spMkLst>
        </pc:spChg>
        <pc:spChg chg="mod ord">
          <ac:chgData name="Ihor Aleksandrov" userId="c3051032-6b87-4db2-b257-777a0106fbd9" providerId="ADAL" clId="{0C8A6E1B-185E-41A2-9AF9-E290758567BE}" dt="2024-01-31T16:24:20.051" v="367" actId="26606"/>
          <ac:spMkLst>
            <pc:docMk/>
            <pc:sldMk cId="955539517" sldId="324"/>
            <ac:spMk id="3" creationId="{5AA19FA0-A765-8169-03F1-928E3EF7B595}"/>
          </ac:spMkLst>
        </pc:spChg>
        <pc:spChg chg="add mod">
          <ac:chgData name="Ihor Aleksandrov" userId="c3051032-6b87-4db2-b257-777a0106fbd9" providerId="ADAL" clId="{0C8A6E1B-185E-41A2-9AF9-E290758567BE}" dt="2024-01-31T16:24:42.201" v="373" actId="1076"/>
          <ac:spMkLst>
            <pc:docMk/>
            <pc:sldMk cId="955539517" sldId="324"/>
            <ac:spMk id="6" creationId="{D1FD7F83-D2DD-8542-651C-274C980E0291}"/>
          </ac:spMkLst>
        </pc:spChg>
        <pc:spChg chg="add mod">
          <ac:chgData name="Ihor Aleksandrov" userId="c3051032-6b87-4db2-b257-777a0106fbd9" providerId="ADAL" clId="{0C8A6E1B-185E-41A2-9AF9-E290758567BE}" dt="2024-01-31T16:25:05.236" v="376" actId="1076"/>
          <ac:spMkLst>
            <pc:docMk/>
            <pc:sldMk cId="955539517" sldId="324"/>
            <ac:spMk id="8" creationId="{96901502-3988-6DFA-1FFA-55C95A533429}"/>
          </ac:spMkLst>
        </pc:spChg>
        <pc:spChg chg="add">
          <ac:chgData name="Ihor Aleksandrov" userId="c3051032-6b87-4db2-b257-777a0106fbd9" providerId="ADAL" clId="{0C8A6E1B-185E-41A2-9AF9-E290758567BE}" dt="2024-01-31T16:24:20.051" v="367" actId="26606"/>
          <ac:spMkLst>
            <pc:docMk/>
            <pc:sldMk cId="955539517" sldId="324"/>
            <ac:spMk id="9" creationId="{D4771268-CB57-404A-9271-370EB28F6090}"/>
          </ac:spMkLst>
        </pc:spChg>
        <pc:spChg chg="del">
          <ac:chgData name="Ihor Aleksandrov" userId="c3051032-6b87-4db2-b257-777a0106fbd9" providerId="ADAL" clId="{0C8A6E1B-185E-41A2-9AF9-E290758567BE}" dt="2024-01-31T16:24:17.215" v="366"/>
          <ac:spMkLst>
            <pc:docMk/>
            <pc:sldMk cId="955539517" sldId="324"/>
            <ac:spMk id="24" creationId="{D4771268-CB57-404A-9271-370EB28F6090}"/>
          </ac:spMkLst>
        </pc:spChg>
        <pc:picChg chg="mod">
          <ac:chgData name="Ihor Aleksandrov" userId="c3051032-6b87-4db2-b257-777a0106fbd9" providerId="ADAL" clId="{0C8A6E1B-185E-41A2-9AF9-E290758567BE}" dt="2024-01-31T16:24:25.383" v="369" actId="1076"/>
          <ac:picMkLst>
            <pc:docMk/>
            <pc:sldMk cId="955539517" sldId="324"/>
            <ac:picMk id="4" creationId="{28A2D3FD-7D05-8035-871B-BC18824DA49F}"/>
          </ac:picMkLst>
        </pc:picChg>
      </pc:sldChg>
      <pc:sldChg chg="addSp delSp add del setBg delDesignElem">
        <pc:chgData name="Ihor Aleksandrov" userId="c3051032-6b87-4db2-b257-777a0106fbd9" providerId="ADAL" clId="{0C8A6E1B-185E-41A2-9AF9-E290758567BE}" dt="2024-01-31T16:24:10.018" v="364"/>
        <pc:sldMkLst>
          <pc:docMk/>
          <pc:sldMk cId="2303719717" sldId="324"/>
        </pc:sldMkLst>
        <pc:spChg chg="add del">
          <ac:chgData name="Ihor Aleksandrov" userId="c3051032-6b87-4db2-b257-777a0106fbd9" providerId="ADAL" clId="{0C8A6E1B-185E-41A2-9AF9-E290758567BE}" dt="2024-01-31T16:24:10.018" v="364"/>
          <ac:spMkLst>
            <pc:docMk/>
            <pc:sldMk cId="2303719717" sldId="324"/>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2940295210" sldId="324"/>
        </pc:sldMkLst>
      </pc:sldChg>
      <pc:sldChg chg="del">
        <pc:chgData name="Ihor Aleksandrov" userId="c3051032-6b87-4db2-b257-777a0106fbd9" providerId="ADAL" clId="{0C8A6E1B-185E-41A2-9AF9-E290758567BE}" dt="2024-01-31T09:09:07.384" v="37" actId="2696"/>
        <pc:sldMkLst>
          <pc:docMk/>
          <pc:sldMk cId="2741142378" sldId="325"/>
        </pc:sldMkLst>
      </pc:sldChg>
      <pc:sldChg chg="delSp modSp add del mod setBg delDesignElem">
        <pc:chgData name="Ihor Aleksandrov" userId="c3051032-6b87-4db2-b257-777a0106fbd9" providerId="ADAL" clId="{0C8A6E1B-185E-41A2-9AF9-E290758567BE}" dt="2024-01-31T16:29:47.363" v="396" actId="2696"/>
        <pc:sldMkLst>
          <pc:docMk/>
          <pc:sldMk cId="3974958853" sldId="325"/>
        </pc:sldMkLst>
        <pc:spChg chg="del">
          <ac:chgData name="Ihor Aleksandrov" userId="c3051032-6b87-4db2-b257-777a0106fbd9" providerId="ADAL" clId="{0C8A6E1B-185E-41A2-9AF9-E290758567BE}" dt="2024-01-31T16:27:37.067" v="378"/>
          <ac:spMkLst>
            <pc:docMk/>
            <pc:sldMk cId="3974958853" sldId="325"/>
            <ac:spMk id="24" creationId="{D4771268-CB57-404A-9271-370EB28F6090}"/>
          </ac:spMkLst>
        </pc:spChg>
        <pc:picChg chg="del mod">
          <ac:chgData name="Ihor Aleksandrov" userId="c3051032-6b87-4db2-b257-777a0106fbd9" providerId="ADAL" clId="{0C8A6E1B-185E-41A2-9AF9-E290758567BE}" dt="2024-01-31T16:28:19.399" v="383" actId="21"/>
          <ac:picMkLst>
            <pc:docMk/>
            <pc:sldMk cId="3974958853" sldId="325"/>
            <ac:picMk id="6" creationId="{B6424C26-77F8-976F-095A-C034C68F13F1}"/>
          </ac:picMkLst>
        </pc:picChg>
      </pc:sldChg>
      <pc:sldChg chg="del">
        <pc:chgData name="Ihor Aleksandrov" userId="c3051032-6b87-4db2-b257-777a0106fbd9" providerId="ADAL" clId="{0C8A6E1B-185E-41A2-9AF9-E290758567BE}" dt="2024-01-31T09:09:07.384" v="37" actId="2696"/>
        <pc:sldMkLst>
          <pc:docMk/>
          <pc:sldMk cId="1250702623" sldId="326"/>
        </pc:sldMkLst>
      </pc:sldChg>
      <pc:sldChg chg="addSp delSp modSp add mod">
        <pc:chgData name="Ihor Aleksandrov" userId="c3051032-6b87-4db2-b257-777a0106fbd9" providerId="ADAL" clId="{0C8A6E1B-185E-41A2-9AF9-E290758567BE}" dt="2024-01-31T16:28:56.493" v="395" actId="1076"/>
        <pc:sldMkLst>
          <pc:docMk/>
          <pc:sldMk cId="4075213889" sldId="326"/>
        </pc:sldMkLst>
        <pc:spChg chg="mod">
          <ac:chgData name="Ihor Aleksandrov" userId="c3051032-6b87-4db2-b257-777a0106fbd9" providerId="ADAL" clId="{0C8A6E1B-185E-41A2-9AF9-E290758567BE}" dt="2024-01-31T16:28:13.079" v="381"/>
          <ac:spMkLst>
            <pc:docMk/>
            <pc:sldMk cId="4075213889" sldId="326"/>
            <ac:spMk id="2" creationId="{53C5D828-9666-E312-B574-9FE965A7D6BE}"/>
          </ac:spMkLst>
        </pc:spChg>
        <pc:spChg chg="del mod">
          <ac:chgData name="Ihor Aleksandrov" userId="c3051032-6b87-4db2-b257-777a0106fbd9" providerId="ADAL" clId="{0C8A6E1B-185E-41A2-9AF9-E290758567BE}" dt="2024-01-31T16:28:31.252" v="389" actId="478"/>
          <ac:spMkLst>
            <pc:docMk/>
            <pc:sldMk cId="4075213889" sldId="326"/>
            <ac:spMk id="6" creationId="{D1FD7F83-D2DD-8542-651C-274C980E0291}"/>
          </ac:spMkLst>
        </pc:spChg>
        <pc:spChg chg="del">
          <ac:chgData name="Ihor Aleksandrov" userId="c3051032-6b87-4db2-b257-777a0106fbd9" providerId="ADAL" clId="{0C8A6E1B-185E-41A2-9AF9-E290758567BE}" dt="2024-01-31T16:28:29.393" v="388" actId="478"/>
          <ac:spMkLst>
            <pc:docMk/>
            <pc:sldMk cId="4075213889" sldId="326"/>
            <ac:spMk id="8" creationId="{96901502-3988-6DFA-1FFA-55C95A533429}"/>
          </ac:spMkLst>
        </pc:spChg>
        <pc:spChg chg="add mod">
          <ac:chgData name="Ihor Aleksandrov" userId="c3051032-6b87-4db2-b257-777a0106fbd9" providerId="ADAL" clId="{0C8A6E1B-185E-41A2-9AF9-E290758567BE}" dt="2024-01-31T16:28:42.669" v="392" actId="1076"/>
          <ac:spMkLst>
            <pc:docMk/>
            <pc:sldMk cId="4075213889" sldId="326"/>
            <ac:spMk id="10" creationId="{82295023-874F-775A-245F-361DE33C4AD9}"/>
          </ac:spMkLst>
        </pc:spChg>
        <pc:spChg chg="add mod">
          <ac:chgData name="Ihor Aleksandrov" userId="c3051032-6b87-4db2-b257-777a0106fbd9" providerId="ADAL" clId="{0C8A6E1B-185E-41A2-9AF9-E290758567BE}" dt="2024-01-31T16:28:56.493" v="395" actId="1076"/>
          <ac:spMkLst>
            <pc:docMk/>
            <pc:sldMk cId="4075213889" sldId="326"/>
            <ac:spMk id="12" creationId="{0247332F-05A4-9E2E-77A4-2651C868E60C}"/>
          </ac:spMkLst>
        </pc:spChg>
        <pc:picChg chg="del">
          <ac:chgData name="Ihor Aleksandrov" userId="c3051032-6b87-4db2-b257-777a0106fbd9" providerId="ADAL" clId="{0C8A6E1B-185E-41A2-9AF9-E290758567BE}" dt="2024-01-31T16:28:15.457" v="382" actId="478"/>
          <ac:picMkLst>
            <pc:docMk/>
            <pc:sldMk cId="4075213889" sldId="326"/>
            <ac:picMk id="4" creationId="{28A2D3FD-7D05-8035-871B-BC18824DA49F}"/>
          </ac:picMkLst>
        </pc:picChg>
        <pc:picChg chg="add mod">
          <ac:chgData name="Ihor Aleksandrov" userId="c3051032-6b87-4db2-b257-777a0106fbd9" providerId="ADAL" clId="{0C8A6E1B-185E-41A2-9AF9-E290758567BE}" dt="2024-01-31T16:28:27.990" v="387" actId="1076"/>
          <ac:picMkLst>
            <pc:docMk/>
            <pc:sldMk cId="4075213889" sldId="326"/>
            <ac:picMk id="5" creationId="{F13C6C4A-F37A-C4A5-EA65-CC66DD6DCA67}"/>
          </ac:picMkLst>
        </pc:picChg>
      </pc:sldChg>
      <pc:sldChg chg="delSp add del setBg delDesignElem">
        <pc:chgData name="Ihor Aleksandrov" userId="c3051032-6b87-4db2-b257-777a0106fbd9" providerId="ADAL" clId="{0C8A6E1B-185E-41A2-9AF9-E290758567BE}" dt="2024-01-31T16:31:09.337" v="412" actId="2696"/>
        <pc:sldMkLst>
          <pc:docMk/>
          <pc:sldMk cId="3021423085" sldId="327"/>
        </pc:sldMkLst>
        <pc:spChg chg="del">
          <ac:chgData name="Ihor Aleksandrov" userId="c3051032-6b87-4db2-b257-777a0106fbd9" providerId="ADAL" clId="{0C8A6E1B-185E-41A2-9AF9-E290758567BE}" dt="2024-01-31T16:30:31.366" v="403"/>
          <ac:spMkLst>
            <pc:docMk/>
            <pc:sldMk cId="3021423085" sldId="327"/>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4226268188" sldId="327"/>
        </pc:sldMkLst>
      </pc:sldChg>
      <pc:sldChg chg="del">
        <pc:chgData name="Ihor Aleksandrov" userId="c3051032-6b87-4db2-b257-777a0106fbd9" providerId="ADAL" clId="{0C8A6E1B-185E-41A2-9AF9-E290758567BE}" dt="2024-01-31T09:09:07.384" v="37" actId="2696"/>
        <pc:sldMkLst>
          <pc:docMk/>
          <pc:sldMk cId="1044734843" sldId="328"/>
        </pc:sldMkLst>
      </pc:sldChg>
      <pc:sldChg chg="addSp delSp modSp add mod">
        <pc:chgData name="Ihor Aleksandrov" userId="c3051032-6b87-4db2-b257-777a0106fbd9" providerId="ADAL" clId="{0C8A6E1B-185E-41A2-9AF9-E290758567BE}" dt="2024-01-31T16:31:43.802" v="420" actId="1076"/>
        <pc:sldMkLst>
          <pc:docMk/>
          <pc:sldMk cId="1394515765" sldId="328"/>
        </pc:sldMkLst>
        <pc:spChg chg="add mod">
          <ac:chgData name="Ihor Aleksandrov" userId="c3051032-6b87-4db2-b257-777a0106fbd9" providerId="ADAL" clId="{0C8A6E1B-185E-41A2-9AF9-E290758567BE}" dt="2024-01-31T16:31:28.479" v="417" actId="14100"/>
          <ac:spMkLst>
            <pc:docMk/>
            <pc:sldMk cId="1394515765" sldId="328"/>
            <ac:spMk id="7" creationId="{B7D913B4-1DD7-F1BB-EB0A-B6E520620316}"/>
          </ac:spMkLst>
        </pc:spChg>
        <pc:spChg chg="del">
          <ac:chgData name="Ihor Aleksandrov" userId="c3051032-6b87-4db2-b257-777a0106fbd9" providerId="ADAL" clId="{0C8A6E1B-185E-41A2-9AF9-E290758567BE}" dt="2024-01-31T16:30:52.751" v="406" actId="478"/>
          <ac:spMkLst>
            <pc:docMk/>
            <pc:sldMk cId="1394515765" sldId="328"/>
            <ac:spMk id="10" creationId="{82295023-874F-775A-245F-361DE33C4AD9}"/>
          </ac:spMkLst>
        </pc:spChg>
        <pc:spChg chg="add mod">
          <ac:chgData name="Ihor Aleksandrov" userId="c3051032-6b87-4db2-b257-777a0106fbd9" providerId="ADAL" clId="{0C8A6E1B-185E-41A2-9AF9-E290758567BE}" dt="2024-01-31T16:31:43.802" v="420" actId="1076"/>
          <ac:spMkLst>
            <pc:docMk/>
            <pc:sldMk cId="1394515765" sldId="328"/>
            <ac:spMk id="11" creationId="{F788A21C-E612-63FB-861A-CFA09261C56A}"/>
          </ac:spMkLst>
        </pc:spChg>
        <pc:spChg chg="del">
          <ac:chgData name="Ihor Aleksandrov" userId="c3051032-6b87-4db2-b257-777a0106fbd9" providerId="ADAL" clId="{0C8A6E1B-185E-41A2-9AF9-E290758567BE}" dt="2024-01-31T16:30:54.346" v="407" actId="478"/>
          <ac:spMkLst>
            <pc:docMk/>
            <pc:sldMk cId="1394515765" sldId="328"/>
            <ac:spMk id="12" creationId="{0247332F-05A4-9E2E-77A4-2651C868E60C}"/>
          </ac:spMkLst>
        </pc:spChg>
        <pc:picChg chg="add mod">
          <ac:chgData name="Ihor Aleksandrov" userId="c3051032-6b87-4db2-b257-777a0106fbd9" providerId="ADAL" clId="{0C8A6E1B-185E-41A2-9AF9-E290758567BE}" dt="2024-01-31T16:31:06.421" v="411" actId="1076"/>
          <ac:picMkLst>
            <pc:docMk/>
            <pc:sldMk cId="1394515765" sldId="328"/>
            <ac:picMk id="4" creationId="{E5B61C1D-CA2C-C2B6-46ED-F1AA69993E96}"/>
          </ac:picMkLst>
        </pc:picChg>
        <pc:picChg chg="del">
          <ac:chgData name="Ihor Aleksandrov" userId="c3051032-6b87-4db2-b257-777a0106fbd9" providerId="ADAL" clId="{0C8A6E1B-185E-41A2-9AF9-E290758567BE}" dt="2024-01-31T16:30:50.766" v="405" actId="478"/>
          <ac:picMkLst>
            <pc:docMk/>
            <pc:sldMk cId="1394515765" sldId="328"/>
            <ac:picMk id="5" creationId="{F13C6C4A-F37A-C4A5-EA65-CC66DD6DCA67}"/>
          </ac:picMkLst>
        </pc:picChg>
      </pc:sldChg>
      <pc:sldChg chg="add del">
        <pc:chgData name="Ihor Aleksandrov" userId="c3051032-6b87-4db2-b257-777a0106fbd9" providerId="ADAL" clId="{0C8A6E1B-185E-41A2-9AF9-E290758567BE}" dt="2024-01-31T16:30:24.963" v="401" actId="2696"/>
        <pc:sldMkLst>
          <pc:docMk/>
          <pc:sldMk cId="4132299319" sldId="328"/>
        </pc:sldMkLst>
      </pc:sldChg>
      <pc:sldChg chg="addSp delSp modSp add mod">
        <pc:chgData name="Ihor Aleksandrov" userId="c3051032-6b87-4db2-b257-777a0106fbd9" providerId="ADAL" clId="{0C8A6E1B-185E-41A2-9AF9-E290758567BE}" dt="2024-01-31T16:32:55.793" v="428" actId="1076"/>
        <pc:sldMkLst>
          <pc:docMk/>
          <pc:sldMk cId="2894895994" sldId="329"/>
        </pc:sldMkLst>
        <pc:spChg chg="mod">
          <ac:chgData name="Ihor Aleksandrov" userId="c3051032-6b87-4db2-b257-777a0106fbd9" providerId="ADAL" clId="{0C8A6E1B-185E-41A2-9AF9-E290758567BE}" dt="2024-01-31T16:32:42.092" v="426"/>
          <ac:spMkLst>
            <pc:docMk/>
            <pc:sldMk cId="2894895994" sldId="329"/>
            <ac:spMk id="2" creationId="{53C5D828-9666-E312-B574-9FE965A7D6BE}"/>
          </ac:spMkLst>
        </pc:spChg>
        <pc:spChg chg="add mod">
          <ac:chgData name="Ihor Aleksandrov" userId="c3051032-6b87-4db2-b257-777a0106fbd9" providerId="ADAL" clId="{0C8A6E1B-185E-41A2-9AF9-E290758567BE}" dt="2024-01-31T16:32:55.793" v="428" actId="1076"/>
          <ac:spMkLst>
            <pc:docMk/>
            <pc:sldMk cId="2894895994" sldId="329"/>
            <ac:spMk id="6" creationId="{971188D3-ABDB-59D4-7320-5A1CD01AB180}"/>
          </ac:spMkLst>
        </pc:spChg>
        <pc:spChg chg="del mod">
          <ac:chgData name="Ihor Aleksandrov" userId="c3051032-6b87-4db2-b257-777a0106fbd9" providerId="ADAL" clId="{0C8A6E1B-185E-41A2-9AF9-E290758567BE}" dt="2024-01-31T16:32:36.581" v="424" actId="478"/>
          <ac:spMkLst>
            <pc:docMk/>
            <pc:sldMk cId="2894895994" sldId="329"/>
            <ac:spMk id="7" creationId="{B7D913B4-1DD7-F1BB-EB0A-B6E520620316}"/>
          </ac:spMkLst>
        </pc:spChg>
        <pc:spChg chg="del">
          <ac:chgData name="Ihor Aleksandrov" userId="c3051032-6b87-4db2-b257-777a0106fbd9" providerId="ADAL" clId="{0C8A6E1B-185E-41A2-9AF9-E290758567BE}" dt="2024-01-31T16:32:37.743" v="425" actId="478"/>
          <ac:spMkLst>
            <pc:docMk/>
            <pc:sldMk cId="2894895994" sldId="329"/>
            <ac:spMk id="11" creationId="{F788A21C-E612-63FB-861A-CFA09261C56A}"/>
          </ac:spMkLst>
        </pc:spChg>
        <pc:picChg chg="del">
          <ac:chgData name="Ihor Aleksandrov" userId="c3051032-6b87-4db2-b257-777a0106fbd9" providerId="ADAL" clId="{0C8A6E1B-185E-41A2-9AF9-E290758567BE}" dt="2024-01-31T16:32:34.991" v="422" actId="478"/>
          <ac:picMkLst>
            <pc:docMk/>
            <pc:sldMk cId="2894895994" sldId="329"/>
            <ac:picMk id="4" creationId="{E5B61C1D-CA2C-C2B6-46ED-F1AA69993E96}"/>
          </ac:picMkLst>
        </pc:picChg>
      </pc:sldChg>
      <pc:sldChg chg="del">
        <pc:chgData name="Ihor Aleksandrov" userId="c3051032-6b87-4db2-b257-777a0106fbd9" providerId="ADAL" clId="{0C8A6E1B-185E-41A2-9AF9-E290758567BE}" dt="2024-01-31T09:09:07.384" v="37" actId="2696"/>
        <pc:sldMkLst>
          <pc:docMk/>
          <pc:sldMk cId="2973520647" sldId="329"/>
        </pc:sldMkLst>
      </pc:sldChg>
      <pc:sldChg chg="modSp add mod">
        <pc:chgData name="Ihor Aleksandrov" userId="c3051032-6b87-4db2-b257-777a0106fbd9" providerId="ADAL" clId="{0C8A6E1B-185E-41A2-9AF9-E290758567BE}" dt="2024-01-31T16:33:38.182" v="436" actId="1076"/>
        <pc:sldMkLst>
          <pc:docMk/>
          <pc:sldMk cId="1199785366" sldId="330"/>
        </pc:sldMkLst>
        <pc:spChg chg="mod">
          <ac:chgData name="Ihor Aleksandrov" userId="c3051032-6b87-4db2-b257-777a0106fbd9" providerId="ADAL" clId="{0C8A6E1B-185E-41A2-9AF9-E290758567BE}" dt="2024-01-31T16:33:25.486" v="430"/>
          <ac:spMkLst>
            <pc:docMk/>
            <pc:sldMk cId="1199785366" sldId="330"/>
            <ac:spMk id="2" creationId="{53C5D828-9666-E312-B574-9FE965A7D6BE}"/>
          </ac:spMkLst>
        </pc:spChg>
        <pc:spChg chg="mod">
          <ac:chgData name="Ihor Aleksandrov" userId="c3051032-6b87-4db2-b257-777a0106fbd9" providerId="ADAL" clId="{0C8A6E1B-185E-41A2-9AF9-E290758567BE}" dt="2024-01-31T16:33:38.182" v="436" actId="1076"/>
          <ac:spMkLst>
            <pc:docMk/>
            <pc:sldMk cId="1199785366" sldId="330"/>
            <ac:spMk id="6" creationId="{971188D3-ABDB-59D4-7320-5A1CD01AB180}"/>
          </ac:spMkLst>
        </pc:spChg>
      </pc:sldChg>
      <pc:sldChg chg="del">
        <pc:chgData name="Ihor Aleksandrov" userId="c3051032-6b87-4db2-b257-777a0106fbd9" providerId="ADAL" clId="{0C8A6E1B-185E-41A2-9AF9-E290758567BE}" dt="2024-01-31T09:09:07.384" v="37" actId="2696"/>
        <pc:sldMkLst>
          <pc:docMk/>
          <pc:sldMk cId="2159823676" sldId="330"/>
        </pc:sldMkLst>
      </pc:sldChg>
      <pc:sldChg chg="del">
        <pc:chgData name="Ihor Aleksandrov" userId="c3051032-6b87-4db2-b257-777a0106fbd9" providerId="ADAL" clId="{0C8A6E1B-185E-41A2-9AF9-E290758567BE}" dt="2024-01-31T09:09:07.384" v="37" actId="2696"/>
        <pc:sldMkLst>
          <pc:docMk/>
          <pc:sldMk cId="3529826239" sldId="331"/>
        </pc:sldMkLst>
      </pc:sldChg>
      <pc:sldChg chg="del">
        <pc:chgData name="Ihor Aleksandrov" userId="c3051032-6b87-4db2-b257-777a0106fbd9" providerId="ADAL" clId="{0C8A6E1B-185E-41A2-9AF9-E290758567BE}" dt="2024-01-31T09:09:07.384" v="37" actId="2696"/>
        <pc:sldMkLst>
          <pc:docMk/>
          <pc:sldMk cId="3622082885" sldId="332"/>
        </pc:sldMkLst>
      </pc:sldChg>
      <pc:sldChg chg="del">
        <pc:chgData name="Ihor Aleksandrov" userId="c3051032-6b87-4db2-b257-777a0106fbd9" providerId="ADAL" clId="{0C8A6E1B-185E-41A2-9AF9-E290758567BE}" dt="2024-01-31T09:09:07.384" v="37" actId="2696"/>
        <pc:sldMkLst>
          <pc:docMk/>
          <pc:sldMk cId="425832475" sldId="333"/>
        </pc:sldMkLst>
      </pc:sldChg>
      <pc:sldChg chg="del">
        <pc:chgData name="Ihor Aleksandrov" userId="c3051032-6b87-4db2-b257-777a0106fbd9" providerId="ADAL" clId="{0C8A6E1B-185E-41A2-9AF9-E290758567BE}" dt="2024-01-31T09:09:07.384" v="37" actId="2696"/>
        <pc:sldMkLst>
          <pc:docMk/>
          <pc:sldMk cId="672488779" sldId="334"/>
        </pc:sldMkLst>
      </pc:sldChg>
      <pc:sldChg chg="del">
        <pc:chgData name="Ihor Aleksandrov" userId="c3051032-6b87-4db2-b257-777a0106fbd9" providerId="ADAL" clId="{0C8A6E1B-185E-41A2-9AF9-E290758567BE}" dt="2024-01-31T09:09:07.384" v="37" actId="2696"/>
        <pc:sldMkLst>
          <pc:docMk/>
          <pc:sldMk cId="4118740463" sldId="335"/>
        </pc:sldMkLst>
      </pc:sldChg>
      <pc:sldChg chg="del">
        <pc:chgData name="Ihor Aleksandrov" userId="c3051032-6b87-4db2-b257-777a0106fbd9" providerId="ADAL" clId="{0C8A6E1B-185E-41A2-9AF9-E290758567BE}" dt="2024-01-31T09:09:07.384" v="37" actId="2696"/>
        <pc:sldMkLst>
          <pc:docMk/>
          <pc:sldMk cId="4057990109" sldId="336"/>
        </pc:sldMkLst>
      </pc:sldChg>
      <pc:sldChg chg="del">
        <pc:chgData name="Ihor Aleksandrov" userId="c3051032-6b87-4db2-b257-777a0106fbd9" providerId="ADAL" clId="{0C8A6E1B-185E-41A2-9AF9-E290758567BE}" dt="2024-01-31T09:09:07.384" v="37" actId="2696"/>
        <pc:sldMkLst>
          <pc:docMk/>
          <pc:sldMk cId="3040223107" sldId="337"/>
        </pc:sldMkLst>
      </pc:sldChg>
      <pc:sldChg chg="del">
        <pc:chgData name="Ihor Aleksandrov" userId="c3051032-6b87-4db2-b257-777a0106fbd9" providerId="ADAL" clId="{0C8A6E1B-185E-41A2-9AF9-E290758567BE}" dt="2024-01-31T09:09:07.384" v="37" actId="2696"/>
        <pc:sldMkLst>
          <pc:docMk/>
          <pc:sldMk cId="4103443897" sldId="338"/>
        </pc:sldMkLst>
      </pc:sldChg>
      <pc:sldChg chg="del">
        <pc:chgData name="Ihor Aleksandrov" userId="c3051032-6b87-4db2-b257-777a0106fbd9" providerId="ADAL" clId="{0C8A6E1B-185E-41A2-9AF9-E290758567BE}" dt="2024-01-31T09:09:07.384" v="37" actId="2696"/>
        <pc:sldMkLst>
          <pc:docMk/>
          <pc:sldMk cId="3743280714" sldId="339"/>
        </pc:sldMkLst>
      </pc:sldChg>
      <pc:sldChg chg="del">
        <pc:chgData name="Ihor Aleksandrov" userId="c3051032-6b87-4db2-b257-777a0106fbd9" providerId="ADAL" clId="{0C8A6E1B-185E-41A2-9AF9-E290758567BE}" dt="2024-01-31T09:09:07.384" v="37" actId="2696"/>
        <pc:sldMkLst>
          <pc:docMk/>
          <pc:sldMk cId="3674171182" sldId="340"/>
        </pc:sldMkLst>
      </pc:sldChg>
      <pc:sldChg chg="del">
        <pc:chgData name="Ihor Aleksandrov" userId="c3051032-6b87-4db2-b257-777a0106fbd9" providerId="ADAL" clId="{0C8A6E1B-185E-41A2-9AF9-E290758567BE}" dt="2024-01-31T09:09:07.384" v="37" actId="2696"/>
        <pc:sldMkLst>
          <pc:docMk/>
          <pc:sldMk cId="1296882423" sldId="341"/>
        </pc:sldMkLst>
      </pc:sldChg>
      <pc:sldChg chg="del">
        <pc:chgData name="Ihor Aleksandrov" userId="c3051032-6b87-4db2-b257-777a0106fbd9" providerId="ADAL" clId="{0C8A6E1B-185E-41A2-9AF9-E290758567BE}" dt="2024-01-31T09:09:07.384" v="37" actId="2696"/>
        <pc:sldMkLst>
          <pc:docMk/>
          <pc:sldMk cId="2578212810" sldId="342"/>
        </pc:sldMkLst>
      </pc:sldChg>
      <pc:sldChg chg="del">
        <pc:chgData name="Ihor Aleksandrov" userId="c3051032-6b87-4db2-b257-777a0106fbd9" providerId="ADAL" clId="{0C8A6E1B-185E-41A2-9AF9-E290758567BE}" dt="2024-01-31T09:09:07.384" v="37" actId="2696"/>
        <pc:sldMkLst>
          <pc:docMk/>
          <pc:sldMk cId="1227530818" sldId="343"/>
        </pc:sldMkLst>
      </pc:sldChg>
      <pc:sldChg chg="del">
        <pc:chgData name="Ihor Aleksandrov" userId="c3051032-6b87-4db2-b257-777a0106fbd9" providerId="ADAL" clId="{0C8A6E1B-185E-41A2-9AF9-E290758567BE}" dt="2024-01-31T09:09:07.384" v="37" actId="2696"/>
        <pc:sldMkLst>
          <pc:docMk/>
          <pc:sldMk cId="3182037683" sldId="344"/>
        </pc:sldMkLst>
      </pc:sldChg>
      <pc:sldChg chg="del">
        <pc:chgData name="Ihor Aleksandrov" userId="c3051032-6b87-4db2-b257-777a0106fbd9" providerId="ADAL" clId="{0C8A6E1B-185E-41A2-9AF9-E290758567BE}" dt="2024-01-31T09:09:07.384" v="37" actId="2696"/>
        <pc:sldMkLst>
          <pc:docMk/>
          <pc:sldMk cId="960138513" sldId="345"/>
        </pc:sldMkLst>
      </pc:sld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1T08:20:21.677" v="568"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modSp mod">
        <pc:chgData name="Ihor Aleksandrov" userId="c3051032-6b87-4db2-b257-777a0106fbd9" providerId="ADAL" clId="{A3EFBF31-7B9C-4D5A-89F5-DC51A0BFC201}" dt="2024-01-31T08:20:21.677" v="568" actId="14100"/>
        <pc:sldMkLst>
          <pc:docMk/>
          <pc:sldMk cId="2972731808" sldId="308"/>
        </pc:sldMkLst>
        <pc:graphicFrameChg chg="mod">
          <ac:chgData name="Ihor Aleksandrov" userId="c3051032-6b87-4db2-b257-777a0106fbd9" providerId="ADAL" clId="{A3EFBF31-7B9C-4D5A-89F5-DC51A0BFC201}" dt="2024-01-31T08:20:21.677" v="568"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sldChg chg="addSp delSp modSp add mod setBg delDesignElem">
        <pc:chgData name="Ihor Aleksandrov" userId="c3051032-6b87-4db2-b257-777a0106fbd9" providerId="ADAL" clId="{A3EFBF31-7B9C-4D5A-89F5-DC51A0BFC201}" dt="2024-01-31T08:03:00.170" v="484" actId="1076"/>
        <pc:sldMkLst>
          <pc:docMk/>
          <pc:sldMk cId="1296882423" sldId="341"/>
        </pc:sldMkLst>
        <pc:spChg chg="mod">
          <ac:chgData name="Ihor Aleksandrov" userId="c3051032-6b87-4db2-b257-777a0106fbd9" providerId="ADAL" clId="{A3EFBF31-7B9C-4D5A-89F5-DC51A0BFC201}" dt="2024-01-31T08:02:17.699" v="477" actId="26606"/>
          <ac:spMkLst>
            <pc:docMk/>
            <pc:sldMk cId="1296882423" sldId="341"/>
            <ac:spMk id="2" creationId="{53C5D828-9666-E312-B574-9FE965A7D6BE}"/>
          </ac:spMkLst>
        </pc:spChg>
        <pc:spChg chg="mod ord">
          <ac:chgData name="Ihor Aleksandrov" userId="c3051032-6b87-4db2-b257-777a0106fbd9" providerId="ADAL" clId="{A3EFBF31-7B9C-4D5A-89F5-DC51A0BFC201}" dt="2024-01-31T08:02:17.699" v="477" actId="26606"/>
          <ac:spMkLst>
            <pc:docMk/>
            <pc:sldMk cId="1296882423" sldId="341"/>
            <ac:spMk id="3" creationId="{5AA19FA0-A765-8169-03F1-928E3EF7B595}"/>
          </ac:spMkLst>
        </pc:spChg>
        <pc:spChg chg="add mod">
          <ac:chgData name="Ihor Aleksandrov" userId="c3051032-6b87-4db2-b257-777a0106fbd9" providerId="ADAL" clId="{A3EFBF31-7B9C-4D5A-89F5-DC51A0BFC201}" dt="2024-01-31T08:02:41.589" v="481" actId="1076"/>
          <ac:spMkLst>
            <pc:docMk/>
            <pc:sldMk cId="1296882423" sldId="341"/>
            <ac:spMk id="5" creationId="{A7D9D10D-351F-C014-5050-FEAE93344DE8}"/>
          </ac:spMkLst>
        </pc:spChg>
        <pc:spChg chg="add mod">
          <ac:chgData name="Ihor Aleksandrov" userId="c3051032-6b87-4db2-b257-777a0106fbd9" providerId="ADAL" clId="{A3EFBF31-7B9C-4D5A-89F5-DC51A0BFC201}" dt="2024-01-31T08:03:00.170" v="484" actId="1076"/>
          <ac:spMkLst>
            <pc:docMk/>
            <pc:sldMk cId="1296882423" sldId="341"/>
            <ac:spMk id="8" creationId="{65877938-5CE7-546F-01B8-192E8B266837}"/>
          </ac:spMkLst>
        </pc:spChg>
        <pc:spChg chg="add">
          <ac:chgData name="Ihor Aleksandrov" userId="c3051032-6b87-4db2-b257-777a0106fbd9" providerId="ADAL" clId="{A3EFBF31-7B9C-4D5A-89F5-DC51A0BFC201}" dt="2024-01-31T08:02:17.699" v="477" actId="26606"/>
          <ac:spMkLst>
            <pc:docMk/>
            <pc:sldMk cId="1296882423" sldId="341"/>
            <ac:spMk id="11" creationId="{D4771268-CB57-404A-9271-370EB28F6090}"/>
          </ac:spMkLst>
        </pc:spChg>
        <pc:spChg chg="del">
          <ac:chgData name="Ihor Aleksandrov" userId="c3051032-6b87-4db2-b257-777a0106fbd9" providerId="ADAL" clId="{A3EFBF31-7B9C-4D5A-89F5-DC51A0BFC201}" dt="2024-01-31T08:02:05.907" v="476"/>
          <ac:spMkLst>
            <pc:docMk/>
            <pc:sldMk cId="1296882423" sldId="341"/>
            <ac:spMk id="24" creationId="{D4771268-CB57-404A-9271-370EB28F6090}"/>
          </ac:spMkLst>
        </pc:spChg>
        <pc:picChg chg="mod">
          <ac:chgData name="Ihor Aleksandrov" userId="c3051032-6b87-4db2-b257-777a0106fbd9" providerId="ADAL" clId="{A3EFBF31-7B9C-4D5A-89F5-DC51A0BFC201}" dt="2024-01-31T08:02:29.154" v="479" actId="1076"/>
          <ac:picMkLst>
            <pc:docMk/>
            <pc:sldMk cId="1296882423" sldId="341"/>
            <ac:picMk id="6" creationId="{50977CD2-8BCA-7C85-386A-DB7981EA0615}"/>
          </ac:picMkLst>
        </pc:picChg>
      </pc:sldChg>
      <pc:sldChg chg="addSp delSp modSp add mod setBg delDesignElem">
        <pc:chgData name="Ihor Aleksandrov" userId="c3051032-6b87-4db2-b257-777a0106fbd9" providerId="ADAL" clId="{A3EFBF31-7B9C-4D5A-89F5-DC51A0BFC201}" dt="2024-01-31T08:07:09.689" v="503" actId="1076"/>
        <pc:sldMkLst>
          <pc:docMk/>
          <pc:sldMk cId="2578212810" sldId="342"/>
        </pc:sldMkLst>
        <pc:spChg chg="mod">
          <ac:chgData name="Ihor Aleksandrov" userId="c3051032-6b87-4db2-b257-777a0106fbd9" providerId="ADAL" clId="{A3EFBF31-7B9C-4D5A-89F5-DC51A0BFC201}" dt="2024-01-31T08:06:14.515" v="487" actId="26606"/>
          <ac:spMkLst>
            <pc:docMk/>
            <pc:sldMk cId="2578212810" sldId="342"/>
            <ac:spMk id="2" creationId="{53C5D828-9666-E312-B574-9FE965A7D6BE}"/>
          </ac:spMkLst>
        </pc:spChg>
        <pc:spChg chg="mod ord">
          <ac:chgData name="Ihor Aleksandrov" userId="c3051032-6b87-4db2-b257-777a0106fbd9" providerId="ADAL" clId="{A3EFBF31-7B9C-4D5A-89F5-DC51A0BFC201}" dt="2024-01-31T08:06:14.515" v="487" actId="26606"/>
          <ac:spMkLst>
            <pc:docMk/>
            <pc:sldMk cId="2578212810" sldId="342"/>
            <ac:spMk id="3" creationId="{5AA19FA0-A765-8169-03F1-928E3EF7B595}"/>
          </ac:spMkLst>
        </pc:spChg>
        <pc:spChg chg="add mod">
          <ac:chgData name="Ihor Aleksandrov" userId="c3051032-6b87-4db2-b257-777a0106fbd9" providerId="ADAL" clId="{A3EFBF31-7B9C-4D5A-89F5-DC51A0BFC201}" dt="2024-01-31T08:06:56.090" v="500" actId="1038"/>
          <ac:spMkLst>
            <pc:docMk/>
            <pc:sldMk cId="2578212810" sldId="342"/>
            <ac:spMk id="6" creationId="{4B26E5B9-AF1E-D478-F6DC-896B24E2E00F}"/>
          </ac:spMkLst>
        </pc:spChg>
        <pc:spChg chg="add mod">
          <ac:chgData name="Ihor Aleksandrov" userId="c3051032-6b87-4db2-b257-777a0106fbd9" providerId="ADAL" clId="{A3EFBF31-7B9C-4D5A-89F5-DC51A0BFC201}" dt="2024-01-31T08:07:09.689" v="503" actId="1076"/>
          <ac:spMkLst>
            <pc:docMk/>
            <pc:sldMk cId="2578212810" sldId="342"/>
            <ac:spMk id="8" creationId="{243593B1-4E20-4481-645C-9497A14C60A2}"/>
          </ac:spMkLst>
        </pc:spChg>
        <pc:spChg chg="add">
          <ac:chgData name="Ihor Aleksandrov" userId="c3051032-6b87-4db2-b257-777a0106fbd9" providerId="ADAL" clId="{A3EFBF31-7B9C-4D5A-89F5-DC51A0BFC201}" dt="2024-01-31T08:06:14.515" v="487" actId="26606"/>
          <ac:spMkLst>
            <pc:docMk/>
            <pc:sldMk cId="2578212810" sldId="342"/>
            <ac:spMk id="10" creationId="{D4771268-CB57-404A-9271-370EB28F6090}"/>
          </ac:spMkLst>
        </pc:spChg>
        <pc:spChg chg="del">
          <ac:chgData name="Ihor Aleksandrov" userId="c3051032-6b87-4db2-b257-777a0106fbd9" providerId="ADAL" clId="{A3EFBF31-7B9C-4D5A-89F5-DC51A0BFC201}" dt="2024-01-31T08:06:10.607" v="486"/>
          <ac:spMkLst>
            <pc:docMk/>
            <pc:sldMk cId="2578212810" sldId="342"/>
            <ac:spMk id="24" creationId="{D4771268-CB57-404A-9271-370EB28F6090}"/>
          </ac:spMkLst>
        </pc:spChg>
        <pc:picChg chg="mod">
          <ac:chgData name="Ihor Aleksandrov" userId="c3051032-6b87-4db2-b257-777a0106fbd9" providerId="ADAL" clId="{A3EFBF31-7B9C-4D5A-89F5-DC51A0BFC201}" dt="2024-01-31T08:06:20.954" v="489" actId="1076"/>
          <ac:picMkLst>
            <pc:docMk/>
            <pc:sldMk cId="2578212810" sldId="342"/>
            <ac:picMk id="5" creationId="{3909FDCD-7A4B-E5C6-1FC1-DA89E6608C59}"/>
          </ac:picMkLst>
        </pc:picChg>
      </pc:sldChg>
      <pc:sldChg chg="addSp delSp modSp add mod setBg addAnim delAnim delDesignElem">
        <pc:chgData name="Ihor Aleksandrov" userId="c3051032-6b87-4db2-b257-777a0106fbd9" providerId="ADAL" clId="{A3EFBF31-7B9C-4D5A-89F5-DC51A0BFC201}" dt="2024-01-31T08:12:41.650" v="519" actId="1076"/>
        <pc:sldMkLst>
          <pc:docMk/>
          <pc:sldMk cId="1227530818" sldId="343"/>
        </pc:sldMkLst>
        <pc:spChg chg="mod">
          <ac:chgData name="Ihor Aleksandrov" userId="c3051032-6b87-4db2-b257-777a0106fbd9" providerId="ADAL" clId="{A3EFBF31-7B9C-4D5A-89F5-DC51A0BFC201}" dt="2024-01-31T08:11:27.137" v="509" actId="26606"/>
          <ac:spMkLst>
            <pc:docMk/>
            <pc:sldMk cId="1227530818" sldId="343"/>
            <ac:spMk id="2" creationId="{53C5D828-9666-E312-B574-9FE965A7D6BE}"/>
          </ac:spMkLst>
        </pc:spChg>
        <pc:spChg chg="mod ord">
          <ac:chgData name="Ihor Aleksandrov" userId="c3051032-6b87-4db2-b257-777a0106fbd9" providerId="ADAL" clId="{A3EFBF31-7B9C-4D5A-89F5-DC51A0BFC201}" dt="2024-01-31T08:11:27.137" v="509" actId="26606"/>
          <ac:spMkLst>
            <pc:docMk/>
            <pc:sldMk cId="1227530818" sldId="343"/>
            <ac:spMk id="3" creationId="{5AA19FA0-A765-8169-03F1-928E3EF7B595}"/>
          </ac:spMkLst>
        </pc:spChg>
        <pc:spChg chg="add mod">
          <ac:chgData name="Ihor Aleksandrov" userId="c3051032-6b87-4db2-b257-777a0106fbd9" providerId="ADAL" clId="{A3EFBF31-7B9C-4D5A-89F5-DC51A0BFC201}" dt="2024-01-31T08:12:33.031" v="516"/>
          <ac:spMkLst>
            <pc:docMk/>
            <pc:sldMk cId="1227530818" sldId="343"/>
            <ac:spMk id="6" creationId="{E4D80CB5-A99B-92AD-A458-FA7DDFA6231F}"/>
          </ac:spMkLst>
        </pc:spChg>
        <pc:spChg chg="add mod">
          <ac:chgData name="Ihor Aleksandrov" userId="c3051032-6b87-4db2-b257-777a0106fbd9" providerId="ADAL" clId="{A3EFBF31-7B9C-4D5A-89F5-DC51A0BFC201}" dt="2024-01-31T08:12:41.650" v="519" actId="1076"/>
          <ac:spMkLst>
            <pc:docMk/>
            <pc:sldMk cId="1227530818" sldId="343"/>
            <ac:spMk id="8" creationId="{82C21485-48CF-4FB9-93B3-16FDFE5BC3E0}"/>
          </ac:spMkLst>
        </pc:spChg>
        <pc:spChg chg="add del">
          <ac:chgData name="Ihor Aleksandrov" userId="c3051032-6b87-4db2-b257-777a0106fbd9" providerId="ADAL" clId="{A3EFBF31-7B9C-4D5A-89F5-DC51A0BFC201}" dt="2024-01-31T08:11:27.132" v="508" actId="26606"/>
          <ac:spMkLst>
            <pc:docMk/>
            <pc:sldMk cId="1227530818" sldId="343"/>
            <ac:spMk id="9" creationId="{37C89E4B-3C9F-44B9-8B86-D9E3D112D8EC}"/>
          </ac:spMkLst>
        </pc:spChg>
        <pc:spChg chg="add">
          <ac:chgData name="Ihor Aleksandrov" userId="c3051032-6b87-4db2-b257-777a0106fbd9" providerId="ADAL" clId="{A3EFBF31-7B9C-4D5A-89F5-DC51A0BFC201}" dt="2024-01-31T08:11:27.137" v="509" actId="26606"/>
          <ac:spMkLst>
            <pc:docMk/>
            <pc:sldMk cId="1227530818" sldId="343"/>
            <ac:spMk id="15" creationId="{D4771268-CB57-404A-9271-370EB28F6090}"/>
          </ac:spMkLst>
        </pc:spChg>
        <pc:spChg chg="del">
          <ac:chgData name="Ihor Aleksandrov" userId="c3051032-6b87-4db2-b257-777a0106fbd9" providerId="ADAL" clId="{A3EFBF31-7B9C-4D5A-89F5-DC51A0BFC201}" dt="2024-01-31T08:11:22.731" v="505"/>
          <ac:spMkLst>
            <pc:docMk/>
            <pc:sldMk cId="1227530818" sldId="343"/>
            <ac:spMk id="24" creationId="{D4771268-CB57-404A-9271-370EB28F6090}"/>
          </ac:spMkLst>
        </pc:spChg>
        <pc:picChg chg="mod ord">
          <ac:chgData name="Ihor Aleksandrov" userId="c3051032-6b87-4db2-b257-777a0106fbd9" providerId="ADAL" clId="{A3EFBF31-7B9C-4D5A-89F5-DC51A0BFC201}" dt="2024-01-31T08:11:36.435" v="512" actId="1076"/>
          <ac:picMkLst>
            <pc:docMk/>
            <pc:sldMk cId="1227530818" sldId="343"/>
            <ac:picMk id="4" creationId="{28F107C1-9081-8DFF-32B6-95CB69F19DC1}"/>
          </ac:picMkLst>
        </pc:picChg>
        <pc:cxnChg chg="add del">
          <ac:chgData name="Ihor Aleksandrov" userId="c3051032-6b87-4db2-b257-777a0106fbd9" providerId="ADAL" clId="{A3EFBF31-7B9C-4D5A-89F5-DC51A0BFC201}" dt="2024-01-31T08:11:27.132" v="508" actId="26606"/>
          <ac:cxnSpMkLst>
            <pc:docMk/>
            <pc:sldMk cId="1227530818" sldId="343"/>
            <ac:cxnSpMk id="11" creationId="{AA2EAA10-076F-46BD-8F0F-B9A2FB77A85C}"/>
          </ac:cxnSpMkLst>
        </pc:cxnChg>
        <pc:cxnChg chg="add del">
          <ac:chgData name="Ihor Aleksandrov" userId="c3051032-6b87-4db2-b257-777a0106fbd9" providerId="ADAL" clId="{A3EFBF31-7B9C-4D5A-89F5-DC51A0BFC201}" dt="2024-01-31T08:11:27.132" v="508" actId="26606"/>
          <ac:cxnSpMkLst>
            <pc:docMk/>
            <pc:sldMk cId="1227530818" sldId="343"/>
            <ac:cxnSpMk id="13" creationId="{D891E407-403B-4764-86C9-33A56D3BCAA3}"/>
          </ac:cxnSpMkLst>
        </pc:cxnChg>
      </pc:sldChg>
      <pc:sldChg chg="addSp delSp modSp add mod setBg delDesignElem">
        <pc:chgData name="Ihor Aleksandrov" userId="c3051032-6b87-4db2-b257-777a0106fbd9" providerId="ADAL" clId="{A3EFBF31-7B9C-4D5A-89F5-DC51A0BFC201}" dt="2024-01-31T08:16:00.840" v="530" actId="1076"/>
        <pc:sldMkLst>
          <pc:docMk/>
          <pc:sldMk cId="3182037683" sldId="344"/>
        </pc:sldMkLst>
        <pc:spChg chg="mod">
          <ac:chgData name="Ihor Aleksandrov" userId="c3051032-6b87-4db2-b257-777a0106fbd9" providerId="ADAL" clId="{A3EFBF31-7B9C-4D5A-89F5-DC51A0BFC201}" dt="2024-01-31T08:15:19.745" v="522" actId="26606"/>
          <ac:spMkLst>
            <pc:docMk/>
            <pc:sldMk cId="3182037683" sldId="344"/>
            <ac:spMk id="2" creationId="{53C5D828-9666-E312-B574-9FE965A7D6BE}"/>
          </ac:spMkLst>
        </pc:spChg>
        <pc:spChg chg="mod ord">
          <ac:chgData name="Ihor Aleksandrov" userId="c3051032-6b87-4db2-b257-777a0106fbd9" providerId="ADAL" clId="{A3EFBF31-7B9C-4D5A-89F5-DC51A0BFC201}" dt="2024-01-31T08:15:19.745" v="522" actId="26606"/>
          <ac:spMkLst>
            <pc:docMk/>
            <pc:sldMk cId="3182037683" sldId="344"/>
            <ac:spMk id="3" creationId="{5AA19FA0-A765-8169-03F1-928E3EF7B595}"/>
          </ac:spMkLst>
        </pc:spChg>
        <pc:spChg chg="add mod">
          <ac:chgData name="Ihor Aleksandrov" userId="c3051032-6b87-4db2-b257-777a0106fbd9" providerId="ADAL" clId="{A3EFBF31-7B9C-4D5A-89F5-DC51A0BFC201}" dt="2024-01-31T08:15:50.421" v="527" actId="1076"/>
          <ac:spMkLst>
            <pc:docMk/>
            <pc:sldMk cId="3182037683" sldId="344"/>
            <ac:spMk id="6" creationId="{8A051965-0B3D-E440-504D-C2AAE32372BD}"/>
          </ac:spMkLst>
        </pc:spChg>
        <pc:spChg chg="add mod">
          <ac:chgData name="Ihor Aleksandrov" userId="c3051032-6b87-4db2-b257-777a0106fbd9" providerId="ADAL" clId="{A3EFBF31-7B9C-4D5A-89F5-DC51A0BFC201}" dt="2024-01-31T08:16:00.840" v="530" actId="1076"/>
          <ac:spMkLst>
            <pc:docMk/>
            <pc:sldMk cId="3182037683" sldId="344"/>
            <ac:spMk id="8" creationId="{4687B8EC-7163-9048-BAC1-FE78A39C43EF}"/>
          </ac:spMkLst>
        </pc:spChg>
        <pc:spChg chg="add">
          <ac:chgData name="Ihor Aleksandrov" userId="c3051032-6b87-4db2-b257-777a0106fbd9" providerId="ADAL" clId="{A3EFBF31-7B9C-4D5A-89F5-DC51A0BFC201}" dt="2024-01-31T08:15:19.745" v="522" actId="26606"/>
          <ac:spMkLst>
            <pc:docMk/>
            <pc:sldMk cId="3182037683" sldId="344"/>
            <ac:spMk id="10" creationId="{D4771268-CB57-404A-9271-370EB28F6090}"/>
          </ac:spMkLst>
        </pc:spChg>
        <pc:spChg chg="del">
          <ac:chgData name="Ihor Aleksandrov" userId="c3051032-6b87-4db2-b257-777a0106fbd9" providerId="ADAL" clId="{A3EFBF31-7B9C-4D5A-89F5-DC51A0BFC201}" dt="2024-01-31T08:15:15.691" v="521"/>
          <ac:spMkLst>
            <pc:docMk/>
            <pc:sldMk cId="3182037683" sldId="344"/>
            <ac:spMk id="24" creationId="{D4771268-CB57-404A-9271-370EB28F6090}"/>
          </ac:spMkLst>
        </pc:spChg>
        <pc:picChg chg="mod">
          <ac:chgData name="Ihor Aleksandrov" userId="c3051032-6b87-4db2-b257-777a0106fbd9" providerId="ADAL" clId="{A3EFBF31-7B9C-4D5A-89F5-DC51A0BFC201}" dt="2024-01-31T08:15:25.634" v="524" actId="1076"/>
          <ac:picMkLst>
            <pc:docMk/>
            <pc:sldMk cId="3182037683" sldId="344"/>
            <ac:picMk id="5" creationId="{1E6DB63B-EC74-3639-FEE4-934B615E45D7}"/>
          </ac:picMkLst>
        </pc:picChg>
      </pc:sldChg>
      <pc:sldChg chg="addSp delSp modSp add mod setBg delDesignElem">
        <pc:chgData name="Ihor Aleksandrov" userId="c3051032-6b87-4db2-b257-777a0106fbd9" providerId="ADAL" clId="{A3EFBF31-7B9C-4D5A-89F5-DC51A0BFC201}" dt="2024-01-31T08:18:53.974" v="541" actId="1076"/>
        <pc:sldMkLst>
          <pc:docMk/>
          <pc:sldMk cId="960138513" sldId="345"/>
        </pc:sldMkLst>
        <pc:spChg chg="mod">
          <ac:chgData name="Ihor Aleksandrov" userId="c3051032-6b87-4db2-b257-777a0106fbd9" providerId="ADAL" clId="{A3EFBF31-7B9C-4D5A-89F5-DC51A0BFC201}" dt="2024-01-31T08:18:11.922" v="533" actId="26606"/>
          <ac:spMkLst>
            <pc:docMk/>
            <pc:sldMk cId="960138513" sldId="345"/>
            <ac:spMk id="2" creationId="{53C5D828-9666-E312-B574-9FE965A7D6BE}"/>
          </ac:spMkLst>
        </pc:spChg>
        <pc:spChg chg="mod ord">
          <ac:chgData name="Ihor Aleksandrov" userId="c3051032-6b87-4db2-b257-777a0106fbd9" providerId="ADAL" clId="{A3EFBF31-7B9C-4D5A-89F5-DC51A0BFC201}" dt="2024-01-31T08:18:11.922" v="533" actId="26606"/>
          <ac:spMkLst>
            <pc:docMk/>
            <pc:sldMk cId="960138513" sldId="345"/>
            <ac:spMk id="3" creationId="{5AA19FA0-A765-8169-03F1-928E3EF7B595}"/>
          </ac:spMkLst>
        </pc:spChg>
        <pc:spChg chg="add mod">
          <ac:chgData name="Ihor Aleksandrov" userId="c3051032-6b87-4db2-b257-777a0106fbd9" providerId="ADAL" clId="{A3EFBF31-7B9C-4D5A-89F5-DC51A0BFC201}" dt="2024-01-31T08:18:32.318" v="538" actId="1076"/>
          <ac:spMkLst>
            <pc:docMk/>
            <pc:sldMk cId="960138513" sldId="345"/>
            <ac:spMk id="6" creationId="{86E7FA3E-5D7E-3B8D-35D3-FC82D4620E33}"/>
          </ac:spMkLst>
        </pc:spChg>
        <pc:spChg chg="add mod">
          <ac:chgData name="Ihor Aleksandrov" userId="c3051032-6b87-4db2-b257-777a0106fbd9" providerId="ADAL" clId="{A3EFBF31-7B9C-4D5A-89F5-DC51A0BFC201}" dt="2024-01-31T08:18:53.974" v="541" actId="1076"/>
          <ac:spMkLst>
            <pc:docMk/>
            <pc:sldMk cId="960138513" sldId="345"/>
            <ac:spMk id="8" creationId="{AF8F11B0-879A-E18D-7196-9C590D16B40B}"/>
          </ac:spMkLst>
        </pc:spChg>
        <pc:spChg chg="add">
          <ac:chgData name="Ihor Aleksandrov" userId="c3051032-6b87-4db2-b257-777a0106fbd9" providerId="ADAL" clId="{A3EFBF31-7B9C-4D5A-89F5-DC51A0BFC201}" dt="2024-01-31T08:18:11.922" v="533" actId="26606"/>
          <ac:spMkLst>
            <pc:docMk/>
            <pc:sldMk cId="960138513" sldId="345"/>
            <ac:spMk id="9" creationId="{D4771268-CB57-404A-9271-370EB28F6090}"/>
          </ac:spMkLst>
        </pc:spChg>
        <pc:spChg chg="del">
          <ac:chgData name="Ihor Aleksandrov" userId="c3051032-6b87-4db2-b257-777a0106fbd9" providerId="ADAL" clId="{A3EFBF31-7B9C-4D5A-89F5-DC51A0BFC201}" dt="2024-01-31T08:18:07.402" v="532"/>
          <ac:spMkLst>
            <pc:docMk/>
            <pc:sldMk cId="960138513" sldId="345"/>
            <ac:spMk id="24" creationId="{D4771268-CB57-404A-9271-370EB28F6090}"/>
          </ac:spMkLst>
        </pc:spChg>
        <pc:picChg chg="mod">
          <ac:chgData name="Ihor Aleksandrov" userId="c3051032-6b87-4db2-b257-777a0106fbd9" providerId="ADAL" clId="{A3EFBF31-7B9C-4D5A-89F5-DC51A0BFC201}" dt="2024-01-31T08:18:19.058" v="535" actId="1076"/>
          <ac:picMkLst>
            <pc:docMk/>
            <pc:sldMk cId="960138513" sldId="345"/>
            <ac:picMk id="4" creationId="{D70C559A-B513-CDBF-7D13-F0CDDD4A9E3B}"/>
          </ac:picMkLst>
        </pc:pic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VCS</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CDDBB8DD-A01C-4732-AC35-F28DD8AF8C15}">
      <dgm:prSet/>
      <dgm:spPr/>
      <dgm:t>
        <a:bodyPr/>
        <a:lstStyle/>
        <a:p>
          <a:r>
            <a:rPr lang="en-US" dirty="0"/>
            <a:t>Git</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DFB4CC20-ADD4-4C51-9B29-CA7EC3DD7DF0}" type="parTrans" cxnId="{5B5625A1-2376-4504-8D09-CFD67F0F8444}">
      <dgm:prSet/>
      <dgm:spPr/>
      <dgm:t>
        <a:bodyPr/>
        <a:lstStyle/>
        <a:p>
          <a:endParaRPr lang="ru-UA"/>
        </a:p>
      </dgm:t>
    </dgm:pt>
    <dgm:pt modelId="{A9DDE59F-C1EA-4792-AE58-0C79FA5AF3CA}" type="sibTrans" cxnId="{5B5625A1-2376-4504-8D09-CFD67F0F8444}">
      <dgm:prSet/>
      <dgm:spPr/>
      <dgm:t>
        <a:bodyPr/>
        <a:lstStyle/>
        <a:p>
          <a:endParaRPr lang="ru-UA"/>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2">
        <dgm:presLayoutVars>
          <dgm:chMax val="1"/>
          <dgm:bulletEnabled val="1"/>
        </dgm:presLayoutVars>
      </dgm:prSet>
      <dgm:spPr/>
    </dgm:pt>
    <dgm:pt modelId="{CDD65FAC-2AE3-4501-9800-184AE3820557}" type="pres">
      <dgm:prSet presAssocID="{7B2C8051-D046-465E-BB80-77D9BB7B38CD}" presName="sp" presStyleCnt="0"/>
      <dgm:spPr/>
    </dgm:pt>
    <dgm:pt modelId="{E941C728-4ECD-4779-A47F-0FD71CBA77D9}" type="pres">
      <dgm:prSet presAssocID="{CDDBB8DD-A01C-4732-AC35-F28DD8AF8C15}" presName="linNode" presStyleCnt="0"/>
      <dgm:spPr/>
    </dgm:pt>
    <dgm:pt modelId="{5201E5E7-37E9-4B9E-A739-F052FDC9C480}" type="pres">
      <dgm:prSet presAssocID="{CDDBB8DD-A01C-4732-AC35-F28DD8AF8C15}" presName="parentText" presStyleLbl="node1" presStyleIdx="1" presStyleCnt="2">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43DBA823-5DC9-40A6-95CA-D5A624D6DBC8}" type="presOf" srcId="{CDDBB8DD-A01C-4732-AC35-F28DD8AF8C15}" destId="{5201E5E7-37E9-4B9E-A739-F052FDC9C480}"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5B5625A1-2376-4504-8D09-CFD67F0F8444}" srcId="{1C600E66-A0CB-470F-8514-C91590285CB3}" destId="{CDDBB8DD-A01C-4732-AC35-F28DD8AF8C15}" srcOrd="1" destOrd="0" parTransId="{DFB4CC20-ADD4-4C51-9B29-CA7EC3DD7DF0}" sibTransId="{A9DDE59F-C1EA-4792-AE58-0C79FA5AF3CA}"/>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 modelId="{0DBC9438-D464-4937-8CB4-AFDC8AA3A081}" type="presParOf" srcId="{4FE4B1AC-A99B-45EC-AFA8-E510D59359ED}" destId="{CDD65FAC-2AE3-4501-9800-184AE3820557}" srcOrd="1" destOrd="0" presId="urn:microsoft.com/office/officeart/2005/8/layout/vList5"/>
    <dgm:cxn modelId="{B05608C4-953F-4B6F-9DB3-3B965BA5AC2E}" type="presParOf" srcId="{4FE4B1AC-A99B-45EC-AFA8-E510D59359ED}" destId="{E941C728-4ECD-4779-A47F-0FD71CBA77D9}" srcOrd="2" destOrd="0" presId="urn:microsoft.com/office/officeart/2005/8/layout/vList5"/>
    <dgm:cxn modelId="{4E2E09B6-7579-4FB6-B6CB-EBB7768E04A4}" type="presParOf" srcId="{E941C728-4ECD-4779-A47F-0FD71CBA77D9}" destId="{5201E5E7-37E9-4B9E-A739-F052FDC9C48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40"/>
          <a:ext cx="2300624" cy="1616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VCS</a:t>
          </a:r>
        </a:p>
      </dsp:txBody>
      <dsp:txXfrm>
        <a:off x="2123912" y="78953"/>
        <a:ext cx="2142798" cy="1458723"/>
      </dsp:txXfrm>
    </dsp:sp>
    <dsp:sp modelId="{5201E5E7-37E9-4B9E-A739-F052FDC9C480}">
      <dsp:nvSpPr>
        <dsp:cNvPr id="0" name=""/>
        <dsp:cNvSpPr/>
      </dsp:nvSpPr>
      <dsp:spPr>
        <a:xfrm>
          <a:off x="2044999" y="1697417"/>
          <a:ext cx="2300624" cy="1616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Git</a:t>
          </a:r>
        </a:p>
      </dsp:txBody>
      <dsp:txXfrm>
        <a:off x="2123912" y="1776330"/>
        <a:ext cx="2142798" cy="145872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03.02.2024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3B77EB06-2257-471D-9AAB-222AAA0C4E4A}" type="datetime1">
              <a:rPr lang="ru-UA" smtClean="0"/>
              <a:t>03.02.2024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n-US"/>
              <a:t>Step 6. Version Control Systems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1DD2FA4E-8AED-4467-AE7D-41BF419815C2}" type="datetime1">
              <a:rPr lang="ru-UA" smtClean="0"/>
              <a:t>03.02.2024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n-US"/>
              <a:t>Step 6. Version Control Systems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08B107DF-4DDF-44EA-BD41-648C04502917}" type="datetime1">
              <a:rPr lang="ru-UA" smtClean="0"/>
              <a:t>03.02.2024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n-US"/>
              <a:t>Step 6. Version Control Systems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E92E3B23-DD8A-4ED8-B257-21FB4789B137}" type="datetime1">
              <a:rPr lang="ru-UA" smtClean="0"/>
              <a:t>03.02.2024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n-US"/>
              <a:t>Step 6. Version Control Systems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6A24DAE2-576E-4A7D-87EA-CB84BFFF769A}" type="datetime1">
              <a:rPr lang="ru-UA" smtClean="0"/>
              <a:t>03.02.2024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n-US"/>
              <a:t>Step 6. Version Control Systems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C24A453D-0AC2-4AF3-AF7E-F1F7FE05DAFA}" type="datetime1">
              <a:rPr lang="ru-UA" smtClean="0"/>
              <a:t>03.02.2024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n-US"/>
              <a:t>Step 6. Version Control Systems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B9533D76-6CC4-45FE-A4F1-13A413A99C82}" type="datetime1">
              <a:rPr lang="ru-UA" smtClean="0"/>
              <a:t>03.02.2024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n-US"/>
              <a:t>Step 6. Version Control Systems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CFB39326-43D2-4A26-8375-6E1EB12D640A}" type="datetime1">
              <a:rPr lang="ru-UA" smtClean="0"/>
              <a:t>03.02.2024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n-US"/>
              <a:t>Step 6. Version Control Systems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868FA615-7D3F-4567-B2F8-4E1C107ACADD}" type="datetime1">
              <a:rPr lang="ru-UA" smtClean="0"/>
              <a:t>03.02.2024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n-US"/>
              <a:t>Step 6. Version Control Systems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704CF9B3-CB9B-4AF0-907D-B39396288202}" type="datetime1">
              <a:rPr lang="ru-UA" smtClean="0"/>
              <a:t>03.02.2024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n-US"/>
              <a:t>Step 6. Version Control Systems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46473A4B-FE3D-443D-8E1A-A08859BE7DCD}" type="datetime1">
              <a:rPr lang="ru-UA" smtClean="0"/>
              <a:t>03.02.2024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n-US"/>
              <a:t>Step 6. Version Control Systems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27130-AC5F-4604-88D7-34C35809AE21}" type="datetime1">
              <a:rPr lang="ru-UA" smtClean="0"/>
              <a:t>03.02.2024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Step 6. Version Control Systems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6. Version Control Systems</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n-US" sz="900">
                <a:solidFill>
                  <a:schemeClr val="tx1"/>
                </a:solidFill>
              </a:rPr>
              <a:t>Step 6. Version Control Systems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Fast Forward Merge</a:t>
            </a:r>
          </a:p>
        </p:txBody>
      </p:sp>
      <p:pic>
        <p:nvPicPr>
          <p:cNvPr id="7" name="Picture 6">
            <a:extLst>
              <a:ext uri="{FF2B5EF4-FFF2-40B4-BE49-F238E27FC236}">
                <a16:creationId xmlns:a16="http://schemas.microsoft.com/office/drawing/2014/main" id="{53BBDC68-2FC0-4C28-900D-76B82EEA6783}"/>
              </a:ext>
            </a:extLst>
          </p:cNvPr>
          <p:cNvPicPr>
            <a:picLocks noChangeAspect="1"/>
          </p:cNvPicPr>
          <p:nvPr/>
        </p:nvPicPr>
        <p:blipFill>
          <a:blip r:embed="rId2"/>
          <a:stretch>
            <a:fillRect/>
          </a:stretch>
        </p:blipFill>
        <p:spPr>
          <a:xfrm>
            <a:off x="1683808" y="5162004"/>
            <a:ext cx="1318684" cy="80110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1</a:t>
            </a:r>
          </a:p>
        </p:txBody>
      </p:sp>
      <p:sp>
        <p:nvSpPr>
          <p:cNvPr id="5" name="TextBox 4">
            <a:extLst>
              <a:ext uri="{FF2B5EF4-FFF2-40B4-BE49-F238E27FC236}">
                <a16:creationId xmlns:a16="http://schemas.microsoft.com/office/drawing/2014/main" id="{3553FF81-4932-FD85-83DE-43F38898A473}"/>
              </a:ext>
            </a:extLst>
          </p:cNvPr>
          <p:cNvSpPr txBox="1"/>
          <p:nvPr/>
        </p:nvSpPr>
        <p:spPr>
          <a:xfrm>
            <a:off x="4075421" y="529027"/>
            <a:ext cx="7800109" cy="1200329"/>
          </a:xfrm>
          <a:prstGeom prst="rect">
            <a:avLst/>
          </a:prstGeom>
          <a:noFill/>
        </p:spPr>
        <p:txBody>
          <a:bodyPr wrap="square">
            <a:spAutoFit/>
          </a:bodyPr>
          <a:lstStyle/>
          <a:p>
            <a:r>
              <a:rPr lang="en-US" dirty="0"/>
              <a:t>In Recursive merge, after you branch and make some commits, there are some new original commits on the ‘master‘. So, when it’s time to merge, git recurses over the branch and creates a new merge commit. The merge commit continues to have two parents.</a:t>
            </a:r>
            <a:endParaRPr lang="ru-UA" dirty="0"/>
          </a:p>
        </p:txBody>
      </p:sp>
      <p:pic>
        <p:nvPicPr>
          <p:cNvPr id="8" name="Picture 7">
            <a:extLst>
              <a:ext uri="{FF2B5EF4-FFF2-40B4-BE49-F238E27FC236}">
                <a16:creationId xmlns:a16="http://schemas.microsoft.com/office/drawing/2014/main" id="{F9FD6B00-CD87-3493-CAF7-47B371A3E91F}"/>
              </a:ext>
            </a:extLst>
          </p:cNvPr>
          <p:cNvPicPr>
            <a:picLocks noChangeAspect="1"/>
          </p:cNvPicPr>
          <p:nvPr/>
        </p:nvPicPr>
        <p:blipFill>
          <a:blip r:embed="rId3"/>
          <a:stretch>
            <a:fillRect/>
          </a:stretch>
        </p:blipFill>
        <p:spPr>
          <a:xfrm>
            <a:off x="5258753" y="2089093"/>
            <a:ext cx="4944165" cy="2876951"/>
          </a:xfrm>
          <a:prstGeom prst="rect">
            <a:avLst/>
          </a:prstGeom>
        </p:spPr>
      </p:pic>
    </p:spTree>
    <p:extLst>
      <p:ext uri="{BB962C8B-B14F-4D97-AF65-F5344CB8AC3E}">
        <p14:creationId xmlns:p14="http://schemas.microsoft.com/office/powerpoint/2010/main" val="305035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Ours Merge</a:t>
            </a:r>
          </a:p>
        </p:txBody>
      </p:sp>
      <p:pic>
        <p:nvPicPr>
          <p:cNvPr id="5" name="Picture 4">
            <a:extLst>
              <a:ext uri="{FF2B5EF4-FFF2-40B4-BE49-F238E27FC236}">
                <a16:creationId xmlns:a16="http://schemas.microsoft.com/office/drawing/2014/main" id="{950A5D0E-4AA9-2966-86FC-34821557903F}"/>
              </a:ext>
            </a:extLst>
          </p:cNvPr>
          <p:cNvPicPr>
            <a:picLocks noChangeAspect="1"/>
          </p:cNvPicPr>
          <p:nvPr/>
        </p:nvPicPr>
        <p:blipFill>
          <a:blip r:embed="rId2"/>
          <a:stretch>
            <a:fillRect/>
          </a:stretch>
        </p:blipFill>
        <p:spPr>
          <a:xfrm>
            <a:off x="1794644" y="5255476"/>
            <a:ext cx="1097011" cy="68837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1</a:t>
            </a:r>
          </a:p>
        </p:txBody>
      </p:sp>
      <p:sp>
        <p:nvSpPr>
          <p:cNvPr id="6" name="TextBox 5">
            <a:extLst>
              <a:ext uri="{FF2B5EF4-FFF2-40B4-BE49-F238E27FC236}">
                <a16:creationId xmlns:a16="http://schemas.microsoft.com/office/drawing/2014/main" id="{E7429936-AC2D-925C-685B-734A24E4E660}"/>
              </a:ext>
            </a:extLst>
          </p:cNvPr>
          <p:cNvSpPr txBox="1"/>
          <p:nvPr/>
        </p:nvSpPr>
        <p:spPr>
          <a:xfrm>
            <a:off x="4216526" y="629105"/>
            <a:ext cx="7559838" cy="1200329"/>
          </a:xfrm>
          <a:prstGeom prst="rect">
            <a:avLst/>
          </a:prstGeom>
          <a:noFill/>
        </p:spPr>
        <p:txBody>
          <a:bodyPr wrap="square">
            <a:spAutoFit/>
          </a:bodyPr>
          <a:lstStyle/>
          <a:p>
            <a:r>
              <a:rPr lang="en-US" dirty="0"/>
              <a:t>This merge strategy resolves any number of heads, but the resulting tree of the merge is always that of the current branch head, effectively ignoring all changes from all other branches. It is meant to be used to supersede the old development history of side branches.</a:t>
            </a:r>
            <a:endParaRPr lang="ru-UA" dirty="0"/>
          </a:p>
        </p:txBody>
      </p:sp>
    </p:spTree>
    <p:extLst>
      <p:ext uri="{BB962C8B-B14F-4D97-AF65-F5344CB8AC3E}">
        <p14:creationId xmlns:p14="http://schemas.microsoft.com/office/powerpoint/2010/main" val="20606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Octopus Merge</a:t>
            </a:r>
          </a:p>
        </p:txBody>
      </p:sp>
      <p:pic>
        <p:nvPicPr>
          <p:cNvPr id="6" name="Picture 5">
            <a:extLst>
              <a:ext uri="{FF2B5EF4-FFF2-40B4-BE49-F238E27FC236}">
                <a16:creationId xmlns:a16="http://schemas.microsoft.com/office/drawing/2014/main" id="{C060F215-02EB-24B7-EFE1-6F8BB1A2531B}"/>
              </a:ext>
            </a:extLst>
          </p:cNvPr>
          <p:cNvPicPr>
            <a:picLocks noChangeAspect="1"/>
          </p:cNvPicPr>
          <p:nvPr/>
        </p:nvPicPr>
        <p:blipFill>
          <a:blip r:embed="rId2"/>
          <a:stretch>
            <a:fillRect/>
          </a:stretch>
        </p:blipFill>
        <p:spPr>
          <a:xfrm>
            <a:off x="1705291" y="4989846"/>
            <a:ext cx="1275718" cy="128442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1</a:t>
            </a:r>
          </a:p>
        </p:txBody>
      </p:sp>
      <p:sp>
        <p:nvSpPr>
          <p:cNvPr id="5" name="TextBox 4">
            <a:extLst>
              <a:ext uri="{FF2B5EF4-FFF2-40B4-BE49-F238E27FC236}">
                <a16:creationId xmlns:a16="http://schemas.microsoft.com/office/drawing/2014/main" id="{566B3DED-D76A-7A3B-90E0-F5AB3482FCE4}"/>
              </a:ext>
            </a:extLst>
          </p:cNvPr>
          <p:cNvSpPr txBox="1"/>
          <p:nvPr/>
        </p:nvSpPr>
        <p:spPr>
          <a:xfrm>
            <a:off x="4405746" y="835355"/>
            <a:ext cx="7273636" cy="1200329"/>
          </a:xfrm>
          <a:prstGeom prst="rect">
            <a:avLst/>
          </a:prstGeom>
          <a:noFill/>
        </p:spPr>
        <p:txBody>
          <a:bodyPr wrap="square">
            <a:spAutoFit/>
          </a:bodyPr>
          <a:lstStyle/>
          <a:p>
            <a:r>
              <a:rPr lang="en-US" dirty="0"/>
              <a:t>Octopus Merge strategy resolves cases with more than two heads but refuses to do a complex merge that needs manual resolution. It is primarily meant to be used for bundling topic branch heads together. This is the default merge strategy when pulling or merging more than one branch.</a:t>
            </a:r>
            <a:endParaRPr lang="ru-UA" dirty="0"/>
          </a:p>
        </p:txBody>
      </p:sp>
    </p:spTree>
    <p:extLst>
      <p:ext uri="{BB962C8B-B14F-4D97-AF65-F5344CB8AC3E}">
        <p14:creationId xmlns:p14="http://schemas.microsoft.com/office/powerpoint/2010/main" val="3580708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Resolve Merge</a:t>
            </a:r>
          </a:p>
        </p:txBody>
      </p:sp>
      <p:pic>
        <p:nvPicPr>
          <p:cNvPr id="5" name="Picture 4">
            <a:extLst>
              <a:ext uri="{FF2B5EF4-FFF2-40B4-BE49-F238E27FC236}">
                <a16:creationId xmlns:a16="http://schemas.microsoft.com/office/drawing/2014/main" id="{9DB391DB-B759-39BD-7FCC-84C93ADA13FF}"/>
              </a:ext>
            </a:extLst>
          </p:cNvPr>
          <p:cNvPicPr>
            <a:picLocks noChangeAspect="1"/>
          </p:cNvPicPr>
          <p:nvPr/>
        </p:nvPicPr>
        <p:blipFill>
          <a:blip r:embed="rId2"/>
          <a:stretch>
            <a:fillRect/>
          </a:stretch>
        </p:blipFill>
        <p:spPr>
          <a:xfrm>
            <a:off x="1545262" y="5112206"/>
            <a:ext cx="1595775" cy="116745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1</a:t>
            </a:r>
          </a:p>
        </p:txBody>
      </p:sp>
      <p:sp>
        <p:nvSpPr>
          <p:cNvPr id="6" name="TextBox 5">
            <a:extLst>
              <a:ext uri="{FF2B5EF4-FFF2-40B4-BE49-F238E27FC236}">
                <a16:creationId xmlns:a16="http://schemas.microsoft.com/office/drawing/2014/main" id="{0384BF82-EFCE-1B6F-2824-00C289C24045}"/>
              </a:ext>
            </a:extLst>
          </p:cNvPr>
          <p:cNvSpPr txBox="1"/>
          <p:nvPr/>
        </p:nvSpPr>
        <p:spPr>
          <a:xfrm>
            <a:off x="4419600" y="612108"/>
            <a:ext cx="7259782" cy="1200329"/>
          </a:xfrm>
          <a:prstGeom prst="rect">
            <a:avLst/>
          </a:prstGeom>
          <a:noFill/>
        </p:spPr>
        <p:txBody>
          <a:bodyPr wrap="square">
            <a:spAutoFit/>
          </a:bodyPr>
          <a:lstStyle/>
          <a:p>
            <a:r>
              <a:rPr lang="en-US" dirty="0"/>
              <a:t>This strategy can only resolve two heads (i.e. the current branch and another branch you pulled from) using a 3-way merge algorithm. It tries to carefully detect </a:t>
            </a:r>
            <a:r>
              <a:rPr lang="en-US" dirty="0" err="1"/>
              <a:t>criss-cross</a:t>
            </a:r>
            <a:r>
              <a:rPr lang="en-US" dirty="0"/>
              <a:t> merge ambiguities and is considered generally safe and fast.</a:t>
            </a:r>
            <a:endParaRPr lang="ru-UA" dirty="0"/>
          </a:p>
        </p:txBody>
      </p:sp>
    </p:spTree>
    <p:extLst>
      <p:ext uri="{BB962C8B-B14F-4D97-AF65-F5344CB8AC3E}">
        <p14:creationId xmlns:p14="http://schemas.microsoft.com/office/powerpoint/2010/main" val="798856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Subtree Merge</a:t>
            </a:r>
          </a:p>
        </p:txBody>
      </p:sp>
      <p:pic>
        <p:nvPicPr>
          <p:cNvPr id="6" name="Picture 5">
            <a:extLst>
              <a:ext uri="{FF2B5EF4-FFF2-40B4-BE49-F238E27FC236}">
                <a16:creationId xmlns:a16="http://schemas.microsoft.com/office/drawing/2014/main" id="{810788BD-3E43-8F5F-12B4-93BDC8058BDA}"/>
              </a:ext>
            </a:extLst>
          </p:cNvPr>
          <p:cNvPicPr>
            <a:picLocks noChangeAspect="1"/>
          </p:cNvPicPr>
          <p:nvPr/>
        </p:nvPicPr>
        <p:blipFill>
          <a:blip r:embed="rId2"/>
          <a:stretch>
            <a:fillRect/>
          </a:stretch>
        </p:blipFill>
        <p:spPr>
          <a:xfrm>
            <a:off x="2031277" y="5264546"/>
            <a:ext cx="623746" cy="64433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1</a:t>
            </a:r>
          </a:p>
        </p:txBody>
      </p:sp>
      <p:sp>
        <p:nvSpPr>
          <p:cNvPr id="5" name="TextBox 4">
            <a:extLst>
              <a:ext uri="{FF2B5EF4-FFF2-40B4-BE49-F238E27FC236}">
                <a16:creationId xmlns:a16="http://schemas.microsoft.com/office/drawing/2014/main" id="{7205EA7C-0F64-D16F-A947-E2767955FFEE}"/>
              </a:ext>
            </a:extLst>
          </p:cNvPr>
          <p:cNvSpPr txBox="1"/>
          <p:nvPr/>
        </p:nvSpPr>
        <p:spPr>
          <a:xfrm>
            <a:off x="4216525" y="639863"/>
            <a:ext cx="7504419" cy="1200329"/>
          </a:xfrm>
          <a:prstGeom prst="rect">
            <a:avLst/>
          </a:prstGeom>
          <a:noFill/>
        </p:spPr>
        <p:txBody>
          <a:bodyPr wrap="square">
            <a:spAutoFit/>
          </a:bodyPr>
          <a:lstStyle/>
          <a:p>
            <a:r>
              <a:rPr lang="en-US" dirty="0"/>
              <a:t>This is a modified recursive strategy. When merging trees A and B, if B corresponds to a subtree of A, B is first adjusted to match the tree structure of A, instead of reading the trees at the same level. This adjustment is also done to the common ancestor tree.</a:t>
            </a:r>
            <a:endParaRPr lang="ru-UA" dirty="0"/>
          </a:p>
        </p:txBody>
      </p:sp>
    </p:spTree>
    <p:extLst>
      <p:ext uri="{BB962C8B-B14F-4D97-AF65-F5344CB8AC3E}">
        <p14:creationId xmlns:p14="http://schemas.microsoft.com/office/powerpoint/2010/main" val="1385670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dirty="0">
                <a:solidFill>
                  <a:schemeClr val="bg1"/>
                </a:solidFill>
              </a:rPr>
              <a:t>Git</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n-US" sz="900">
                <a:solidFill>
                  <a:schemeClr val="bg1"/>
                </a:solidFill>
              </a:rPr>
              <a:t>Step 6. Version Control Systems - ver. 1</a:t>
            </a:r>
            <a:endParaRPr lang="ru-UA" sz="900">
              <a:solidFill>
                <a:schemeClr val="bg1"/>
              </a:solidFill>
            </a:endParaRPr>
          </a:p>
        </p:txBody>
      </p:sp>
    </p:spTree>
    <p:extLst>
      <p:ext uri="{BB962C8B-B14F-4D97-AF65-F5344CB8AC3E}">
        <p14:creationId xmlns:p14="http://schemas.microsoft.com/office/powerpoint/2010/main" val="117530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a:t>
            </a:r>
            <a:r>
              <a:rPr lang="en-US" sz="3600" kern="1200">
                <a:solidFill>
                  <a:srgbClr val="FFFFFF"/>
                </a:solidFill>
                <a:latin typeface="+mj-lt"/>
                <a:ea typeface="+mj-ea"/>
                <a:cs typeface="+mj-cs"/>
              </a:rPr>
              <a:t>G</a:t>
            </a:r>
            <a:r>
              <a:rPr lang="en-US" sz="3600" kern="1200" dirty="0">
                <a:solidFill>
                  <a:srgbClr val="FFFFFF"/>
                </a:solidFill>
                <a:latin typeface="+mj-lt"/>
                <a:ea typeface="+mj-ea"/>
                <a:cs typeface="+mj-cs"/>
              </a:rPr>
              <a:t>it?</a:t>
            </a:r>
          </a:p>
        </p:txBody>
      </p:sp>
      <p:pic>
        <p:nvPicPr>
          <p:cNvPr id="6" name="Picture 5">
            <a:extLst>
              <a:ext uri="{FF2B5EF4-FFF2-40B4-BE49-F238E27FC236}">
                <a16:creationId xmlns:a16="http://schemas.microsoft.com/office/drawing/2014/main" id="{0C9E6090-2EB5-167B-69B1-29BC280B19FF}"/>
              </a:ext>
            </a:extLst>
          </p:cNvPr>
          <p:cNvPicPr>
            <a:picLocks noChangeAspect="1"/>
          </p:cNvPicPr>
          <p:nvPr/>
        </p:nvPicPr>
        <p:blipFill>
          <a:blip r:embed="rId2"/>
          <a:stretch>
            <a:fillRect/>
          </a:stretch>
        </p:blipFill>
        <p:spPr>
          <a:xfrm>
            <a:off x="1535352" y="5185493"/>
            <a:ext cx="1152429" cy="44656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1</a:t>
            </a:r>
          </a:p>
        </p:txBody>
      </p:sp>
      <p:sp>
        <p:nvSpPr>
          <p:cNvPr id="5" name="TextBox 4">
            <a:extLst>
              <a:ext uri="{FF2B5EF4-FFF2-40B4-BE49-F238E27FC236}">
                <a16:creationId xmlns:a16="http://schemas.microsoft.com/office/drawing/2014/main" id="{9FA1A01F-C811-D56D-5B3C-FE963C68424E}"/>
              </a:ext>
            </a:extLst>
          </p:cNvPr>
          <p:cNvSpPr txBox="1"/>
          <p:nvPr/>
        </p:nvSpPr>
        <p:spPr>
          <a:xfrm>
            <a:off x="4527804" y="1574019"/>
            <a:ext cx="6096000" cy="3139321"/>
          </a:xfrm>
          <a:prstGeom prst="rect">
            <a:avLst/>
          </a:prstGeom>
          <a:noFill/>
        </p:spPr>
        <p:txBody>
          <a:bodyPr wrap="square">
            <a:spAutoFit/>
          </a:bodyPr>
          <a:lstStyle/>
          <a:p>
            <a:r>
              <a:rPr lang="en-US" dirty="0"/>
              <a:t>Git is a powerful and popular version control system that enables effective tracking of changes in source code. It was developed by Linus Torvalds in 2005 for Linux kernel development and It is used for keeping track of code changes and collaborating with others on code. It uses a decentralized model where each developer has their own copy of the repository and works immediately on the project. Git manages the projects with repositories and can clone a project to operate locally on it. With staging and committing it track changes and control. You can pull the latest code of the project to the local copy, and push local updates to the main projects. </a:t>
            </a:r>
            <a:endParaRPr lang="ru-UA" dirty="0"/>
          </a:p>
        </p:txBody>
      </p:sp>
    </p:spTree>
    <p:extLst>
      <p:ext uri="{BB962C8B-B14F-4D97-AF65-F5344CB8AC3E}">
        <p14:creationId xmlns:p14="http://schemas.microsoft.com/office/powerpoint/2010/main" val="417898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Introduction: Git Repository Structure</a:t>
            </a:r>
          </a:p>
        </p:txBody>
      </p:sp>
      <p:pic>
        <p:nvPicPr>
          <p:cNvPr id="5" name="Picture 4">
            <a:extLst>
              <a:ext uri="{FF2B5EF4-FFF2-40B4-BE49-F238E27FC236}">
                <a16:creationId xmlns:a16="http://schemas.microsoft.com/office/drawing/2014/main" id="{323F2EC2-F203-FEDB-F7E0-AE9C8F083AFF}"/>
              </a:ext>
            </a:extLst>
          </p:cNvPr>
          <p:cNvPicPr>
            <a:picLocks noChangeAspect="1"/>
          </p:cNvPicPr>
          <p:nvPr/>
        </p:nvPicPr>
        <p:blipFill>
          <a:blip r:embed="rId2"/>
          <a:stretch>
            <a:fillRect/>
          </a:stretch>
        </p:blipFill>
        <p:spPr>
          <a:xfrm>
            <a:off x="1028700" y="5105522"/>
            <a:ext cx="2246939" cy="62352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1</a:t>
            </a:r>
          </a:p>
        </p:txBody>
      </p:sp>
      <p:sp>
        <p:nvSpPr>
          <p:cNvPr id="6" name="TextBox 5">
            <a:extLst>
              <a:ext uri="{FF2B5EF4-FFF2-40B4-BE49-F238E27FC236}">
                <a16:creationId xmlns:a16="http://schemas.microsoft.com/office/drawing/2014/main" id="{5B679D01-ED6A-0156-92B4-458502C859D4}"/>
              </a:ext>
            </a:extLst>
          </p:cNvPr>
          <p:cNvSpPr txBox="1"/>
          <p:nvPr/>
        </p:nvSpPr>
        <p:spPr>
          <a:xfrm>
            <a:off x="4527804" y="1169967"/>
            <a:ext cx="6096000" cy="4247317"/>
          </a:xfrm>
          <a:prstGeom prst="rect">
            <a:avLst/>
          </a:prstGeom>
          <a:noFill/>
        </p:spPr>
        <p:txBody>
          <a:bodyPr wrap="square">
            <a:spAutoFit/>
          </a:bodyPr>
          <a:lstStyle/>
          <a:p>
            <a:r>
              <a:rPr lang="en-US" dirty="0"/>
              <a:t>It consists of 4 parts:  </a:t>
            </a:r>
          </a:p>
          <a:p>
            <a:endParaRPr lang="en-US" dirty="0"/>
          </a:p>
          <a:p>
            <a:r>
              <a:rPr lang="en-US" dirty="0"/>
              <a:t>    Working directory: This is your local directory where you make the project (write code) and make changes to it.</a:t>
            </a:r>
          </a:p>
          <a:p>
            <a:r>
              <a:rPr lang="en-US" dirty="0"/>
              <a:t>    Staging Area (or index): this is an area where you first need to put your project before committing. This is used for code review by other team members.</a:t>
            </a:r>
          </a:p>
          <a:p>
            <a:r>
              <a:rPr lang="en-US" dirty="0"/>
              <a:t>    Local Repository: this is your local repository where you commit changes to the project before pushing them to the central repository on </a:t>
            </a:r>
            <a:r>
              <a:rPr lang="en-US" dirty="0" err="1"/>
              <a:t>Github</a:t>
            </a:r>
            <a:r>
              <a:rPr lang="en-US" dirty="0"/>
              <a:t>. This is what is provided by the distributed version control system. This corresponds to the .git folder in our directory.</a:t>
            </a:r>
          </a:p>
          <a:p>
            <a:r>
              <a:rPr lang="en-US" dirty="0"/>
              <a:t>    Central Repository: This is the main project on the central server, a copy of which is with every team member as a local repository.</a:t>
            </a:r>
          </a:p>
        </p:txBody>
      </p:sp>
    </p:spTree>
    <p:extLst>
      <p:ext uri="{BB962C8B-B14F-4D97-AF65-F5344CB8AC3E}">
        <p14:creationId xmlns:p14="http://schemas.microsoft.com/office/powerpoint/2010/main" val="2689025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CE0DC01-884F-14E9-19A9-BFE03913D4A5}"/>
              </a:ext>
            </a:extLst>
          </p:cNvPr>
          <p:cNvPicPr>
            <a:picLocks noChangeAspect="1"/>
          </p:cNvPicPr>
          <p:nvPr/>
        </p:nvPicPr>
        <p:blipFill>
          <a:blip r:embed="rId2"/>
          <a:stretch>
            <a:fillRect/>
          </a:stretch>
        </p:blipFill>
        <p:spPr>
          <a:xfrm>
            <a:off x="1660382" y="5199525"/>
            <a:ext cx="861146" cy="533894"/>
          </a:xfrm>
          <a:prstGeom prst="rect">
            <a:avLst/>
          </a:prstGeom>
        </p:spPr>
      </p:pic>
      <p:pic>
        <p:nvPicPr>
          <p:cNvPr id="8" name="Picture 7">
            <a:extLst>
              <a:ext uri="{FF2B5EF4-FFF2-40B4-BE49-F238E27FC236}">
                <a16:creationId xmlns:a16="http://schemas.microsoft.com/office/drawing/2014/main" id="{E4C6AC16-EBCB-F04F-FB78-E9853A14796C}"/>
              </a:ext>
            </a:extLst>
          </p:cNvPr>
          <p:cNvPicPr>
            <a:picLocks noChangeAspect="1"/>
          </p:cNvPicPr>
          <p:nvPr/>
        </p:nvPicPr>
        <p:blipFill>
          <a:blip r:embed="rId3"/>
          <a:stretch>
            <a:fillRect/>
          </a:stretch>
        </p:blipFill>
        <p:spPr>
          <a:xfrm>
            <a:off x="1660382" y="5893950"/>
            <a:ext cx="861146" cy="170643"/>
          </a:xfrm>
          <a:prstGeom prst="rect">
            <a:avLst/>
          </a:prstGeom>
        </p:spPr>
      </p:pic>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  Install and config</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1</a:t>
            </a:r>
          </a:p>
        </p:txBody>
      </p:sp>
      <p:sp>
        <p:nvSpPr>
          <p:cNvPr id="5" name="TextBox 4">
            <a:extLst>
              <a:ext uri="{FF2B5EF4-FFF2-40B4-BE49-F238E27FC236}">
                <a16:creationId xmlns:a16="http://schemas.microsoft.com/office/drawing/2014/main" id="{173F6DE2-4250-2CA0-3771-BAE09E72FC63}"/>
              </a:ext>
            </a:extLst>
          </p:cNvPr>
          <p:cNvSpPr txBox="1"/>
          <p:nvPr/>
        </p:nvSpPr>
        <p:spPr>
          <a:xfrm>
            <a:off x="4655127" y="1903055"/>
            <a:ext cx="6096000" cy="2862322"/>
          </a:xfrm>
          <a:prstGeom prst="rect">
            <a:avLst/>
          </a:prstGeom>
          <a:noFill/>
        </p:spPr>
        <p:txBody>
          <a:bodyPr wrap="square">
            <a:spAutoFit/>
          </a:bodyPr>
          <a:lstStyle/>
          <a:p>
            <a:r>
              <a:rPr lang="en-US" dirty="0"/>
              <a:t>Git is a free and open-source version control system. It is used in software development. Git allows software developers to see the changes they made on the code, it gives them the ability to undo things if necessary and also helps a team of people to work together on a project.</a:t>
            </a:r>
          </a:p>
          <a:p>
            <a:endParaRPr lang="en-US" dirty="0"/>
          </a:p>
          <a:p>
            <a:r>
              <a:rPr lang="en-US" dirty="0"/>
              <a:t>Git can be downloaded as a software package on Windows, Mac, Linux platforms. After installing we need to configure the git. After configuration, we can only use it.  git config command helps users to do so.</a:t>
            </a:r>
            <a:endParaRPr lang="ru-UA" dirty="0"/>
          </a:p>
        </p:txBody>
      </p:sp>
      <p:sp>
        <p:nvSpPr>
          <p:cNvPr id="9" name="TextBox 8">
            <a:extLst>
              <a:ext uri="{FF2B5EF4-FFF2-40B4-BE49-F238E27FC236}">
                <a16:creationId xmlns:a16="http://schemas.microsoft.com/office/drawing/2014/main" id="{31645640-D090-1CF6-AC28-1291140013C3}"/>
              </a:ext>
            </a:extLst>
          </p:cNvPr>
          <p:cNvSpPr txBox="1"/>
          <p:nvPr/>
        </p:nvSpPr>
        <p:spPr>
          <a:xfrm>
            <a:off x="4191000" y="5616951"/>
            <a:ext cx="5022273" cy="276999"/>
          </a:xfrm>
          <a:prstGeom prst="rect">
            <a:avLst/>
          </a:prstGeom>
          <a:noFill/>
        </p:spPr>
        <p:txBody>
          <a:bodyPr wrap="square">
            <a:spAutoFit/>
          </a:bodyPr>
          <a:lstStyle/>
          <a:p>
            <a:r>
              <a:rPr lang="en-US" sz="1200" dirty="0"/>
              <a:t>https://www.geeksforgeeks.org/how-to-set-up-git-using-git-config/?ref=lbp</a:t>
            </a:r>
            <a:endParaRPr lang="ru-UA" sz="1200" dirty="0"/>
          </a:p>
        </p:txBody>
      </p:sp>
    </p:spTree>
    <p:extLst>
      <p:ext uri="{BB962C8B-B14F-4D97-AF65-F5344CB8AC3E}">
        <p14:creationId xmlns:p14="http://schemas.microsoft.com/office/powerpoint/2010/main" val="3962432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 Basic commands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1</a:t>
            </a:r>
          </a:p>
        </p:txBody>
      </p:sp>
      <p:sp>
        <p:nvSpPr>
          <p:cNvPr id="7" name="TextBox 6">
            <a:extLst>
              <a:ext uri="{FF2B5EF4-FFF2-40B4-BE49-F238E27FC236}">
                <a16:creationId xmlns:a16="http://schemas.microsoft.com/office/drawing/2014/main" id="{BD40609F-3B53-E3D5-6DBD-6BD14D70FB5B}"/>
              </a:ext>
            </a:extLst>
          </p:cNvPr>
          <p:cNvSpPr txBox="1"/>
          <p:nvPr/>
        </p:nvSpPr>
        <p:spPr>
          <a:xfrm>
            <a:off x="4054638" y="104118"/>
            <a:ext cx="7841673" cy="1169551"/>
          </a:xfrm>
          <a:prstGeom prst="rect">
            <a:avLst/>
          </a:prstGeom>
          <a:noFill/>
        </p:spPr>
        <p:txBody>
          <a:bodyPr wrap="square">
            <a:spAutoFit/>
          </a:bodyPr>
          <a:lstStyle/>
          <a:p>
            <a:r>
              <a:rPr lang="en-US" sz="1400" dirty="0"/>
              <a:t>Git </a:t>
            </a:r>
            <a:r>
              <a:rPr lang="en-US" sz="1400" dirty="0" err="1"/>
              <a:t>init</a:t>
            </a:r>
            <a:endParaRPr lang="en-US" sz="1400" dirty="0"/>
          </a:p>
          <a:p>
            <a:r>
              <a:rPr lang="en-US" sz="1400" dirty="0"/>
              <a:t>The main purpose of the git </a:t>
            </a:r>
            <a:r>
              <a:rPr lang="en-US" sz="1400" dirty="0" err="1"/>
              <a:t>init</a:t>
            </a:r>
            <a:r>
              <a:rPr lang="en-US" sz="1400" dirty="0"/>
              <a:t> command is to initialize the new working environment or a new git repository to work on a new project. Before performing the git </a:t>
            </a:r>
            <a:r>
              <a:rPr lang="en-US" sz="1400" dirty="0" err="1"/>
              <a:t>init</a:t>
            </a:r>
            <a:r>
              <a:rPr lang="en-US" sz="1400" dirty="0"/>
              <a:t> command git will not track the files that are in the system it will start to track only when you initialize the git </a:t>
            </a:r>
            <a:r>
              <a:rPr lang="en-US" sz="1400" dirty="0" err="1"/>
              <a:t>init</a:t>
            </a:r>
            <a:r>
              <a:rPr lang="en-US" sz="1400" dirty="0"/>
              <a:t> command form there you can commit the files and push them to the remote repository. </a:t>
            </a:r>
            <a:endParaRPr lang="ru-UA" sz="1400" dirty="0"/>
          </a:p>
        </p:txBody>
      </p:sp>
      <p:sp>
        <p:nvSpPr>
          <p:cNvPr id="11" name="TextBox 10">
            <a:extLst>
              <a:ext uri="{FF2B5EF4-FFF2-40B4-BE49-F238E27FC236}">
                <a16:creationId xmlns:a16="http://schemas.microsoft.com/office/drawing/2014/main" id="{624893BC-9ECB-7E39-73DD-2E2723E1BA6D}"/>
              </a:ext>
            </a:extLst>
          </p:cNvPr>
          <p:cNvSpPr txBox="1"/>
          <p:nvPr/>
        </p:nvSpPr>
        <p:spPr>
          <a:xfrm>
            <a:off x="5320144" y="1238918"/>
            <a:ext cx="3796145" cy="276999"/>
          </a:xfrm>
          <a:prstGeom prst="rect">
            <a:avLst/>
          </a:prstGeom>
          <a:noFill/>
        </p:spPr>
        <p:txBody>
          <a:bodyPr wrap="square">
            <a:spAutoFit/>
          </a:bodyPr>
          <a:lstStyle/>
          <a:p>
            <a:r>
              <a:rPr lang="ru-UA" sz="1200" dirty="0"/>
              <a:t>https://www.geeksforgeeks.org/what-is-git-init/?ref=lbp</a:t>
            </a:r>
          </a:p>
        </p:txBody>
      </p:sp>
      <p:sp>
        <p:nvSpPr>
          <p:cNvPr id="14" name="TextBox 13">
            <a:extLst>
              <a:ext uri="{FF2B5EF4-FFF2-40B4-BE49-F238E27FC236}">
                <a16:creationId xmlns:a16="http://schemas.microsoft.com/office/drawing/2014/main" id="{448288B6-9DA8-F9ED-E41E-183AEE2089E6}"/>
              </a:ext>
            </a:extLst>
          </p:cNvPr>
          <p:cNvSpPr txBox="1"/>
          <p:nvPr/>
        </p:nvSpPr>
        <p:spPr>
          <a:xfrm>
            <a:off x="4133850" y="1520906"/>
            <a:ext cx="7597034" cy="954107"/>
          </a:xfrm>
          <a:prstGeom prst="rect">
            <a:avLst/>
          </a:prstGeom>
          <a:noFill/>
        </p:spPr>
        <p:txBody>
          <a:bodyPr wrap="square">
            <a:spAutoFit/>
          </a:bodyPr>
          <a:lstStyle/>
          <a:p>
            <a:r>
              <a:rPr lang="en-US" sz="1400" dirty="0"/>
              <a:t>The git clone command is used to create a copy of a specific repository or branch within a repository. When you clone a repo you get a copy of the entire history of the repo. The command used for cloning any repository is:</a:t>
            </a:r>
          </a:p>
          <a:p>
            <a:r>
              <a:rPr lang="en-US" sz="1400" dirty="0"/>
              <a:t>    git clone &lt;repository-link&gt;</a:t>
            </a:r>
          </a:p>
        </p:txBody>
      </p:sp>
      <p:sp>
        <p:nvSpPr>
          <p:cNvPr id="16" name="TextBox 15">
            <a:extLst>
              <a:ext uri="{FF2B5EF4-FFF2-40B4-BE49-F238E27FC236}">
                <a16:creationId xmlns:a16="http://schemas.microsoft.com/office/drawing/2014/main" id="{5B604DDD-3DCD-F0B4-0ED7-D08F29CD1A1A}"/>
              </a:ext>
            </a:extLst>
          </p:cNvPr>
          <p:cNvSpPr txBox="1"/>
          <p:nvPr/>
        </p:nvSpPr>
        <p:spPr>
          <a:xfrm>
            <a:off x="5299363" y="2353271"/>
            <a:ext cx="6096000" cy="276999"/>
          </a:xfrm>
          <a:prstGeom prst="rect">
            <a:avLst/>
          </a:prstGeom>
          <a:noFill/>
        </p:spPr>
        <p:txBody>
          <a:bodyPr wrap="square">
            <a:spAutoFit/>
          </a:bodyPr>
          <a:lstStyle/>
          <a:p>
            <a:r>
              <a:rPr lang="en-US" sz="1200" dirty="0"/>
              <a:t>https://www.geeksforgeeks.org/what-is-git-clone/?ref=lbp</a:t>
            </a:r>
            <a:endParaRPr lang="ru-UA" sz="1200" dirty="0"/>
          </a:p>
        </p:txBody>
      </p:sp>
      <p:sp>
        <p:nvSpPr>
          <p:cNvPr id="18" name="TextBox 17">
            <a:extLst>
              <a:ext uri="{FF2B5EF4-FFF2-40B4-BE49-F238E27FC236}">
                <a16:creationId xmlns:a16="http://schemas.microsoft.com/office/drawing/2014/main" id="{3E55FD3C-0801-8952-32F0-19249F772CA3}"/>
              </a:ext>
            </a:extLst>
          </p:cNvPr>
          <p:cNvSpPr txBox="1"/>
          <p:nvPr/>
        </p:nvSpPr>
        <p:spPr>
          <a:xfrm>
            <a:off x="4216526" y="2662416"/>
            <a:ext cx="7762462" cy="1600438"/>
          </a:xfrm>
          <a:prstGeom prst="rect">
            <a:avLst/>
          </a:prstGeom>
          <a:noFill/>
        </p:spPr>
        <p:txBody>
          <a:bodyPr wrap="square">
            <a:spAutoFit/>
          </a:bodyPr>
          <a:lstStyle/>
          <a:p>
            <a:r>
              <a:rPr lang="en-US" sz="1400" dirty="0"/>
              <a:t>For this, you have to use the command git add &lt;filename&gt;. This will add a specific file i.e., you choose from your working tree to the staging area. If you want to add all the files to the staging area then use git add. The dot(.) operator will take all the files and add them to the staging area.</a:t>
            </a:r>
          </a:p>
          <a:p>
            <a:endParaRPr lang="en-US" sz="1400" dirty="0"/>
          </a:p>
          <a:p>
            <a:r>
              <a:rPr lang="en-US" sz="1400" dirty="0"/>
              <a:t>git add . : Staged new and modified files without deleting.</a:t>
            </a:r>
          </a:p>
          <a:p>
            <a:r>
              <a:rPr lang="en-US" sz="1400" dirty="0"/>
              <a:t>git add -a : Staged all files to the staging area.</a:t>
            </a:r>
          </a:p>
          <a:p>
            <a:r>
              <a:rPr lang="en-US" sz="1400" dirty="0"/>
              <a:t>git add -u : Staged modified and deleted files.</a:t>
            </a:r>
            <a:endParaRPr lang="ru-UA" sz="1400" dirty="0"/>
          </a:p>
        </p:txBody>
      </p:sp>
      <p:sp>
        <p:nvSpPr>
          <p:cNvPr id="20" name="TextBox 19">
            <a:extLst>
              <a:ext uri="{FF2B5EF4-FFF2-40B4-BE49-F238E27FC236}">
                <a16:creationId xmlns:a16="http://schemas.microsoft.com/office/drawing/2014/main" id="{2BA5BC39-E346-F4AF-FB79-2F138A7F6486}"/>
              </a:ext>
            </a:extLst>
          </p:cNvPr>
          <p:cNvSpPr txBox="1"/>
          <p:nvPr/>
        </p:nvSpPr>
        <p:spPr>
          <a:xfrm>
            <a:off x="5340927" y="4153591"/>
            <a:ext cx="3837709" cy="276999"/>
          </a:xfrm>
          <a:prstGeom prst="rect">
            <a:avLst/>
          </a:prstGeom>
          <a:noFill/>
        </p:spPr>
        <p:txBody>
          <a:bodyPr wrap="square">
            <a:spAutoFit/>
          </a:bodyPr>
          <a:lstStyle/>
          <a:p>
            <a:r>
              <a:rPr lang="ru-UA" sz="1200" dirty="0"/>
              <a:t>https://www.geeksforgeeks.org/what-is-git-add/?ref=lbp</a:t>
            </a:r>
          </a:p>
        </p:txBody>
      </p:sp>
      <p:sp>
        <p:nvSpPr>
          <p:cNvPr id="22" name="TextBox 21">
            <a:extLst>
              <a:ext uri="{FF2B5EF4-FFF2-40B4-BE49-F238E27FC236}">
                <a16:creationId xmlns:a16="http://schemas.microsoft.com/office/drawing/2014/main" id="{DE48C320-49F2-D75A-D37E-F966C2B1080E}"/>
              </a:ext>
            </a:extLst>
          </p:cNvPr>
          <p:cNvSpPr txBox="1"/>
          <p:nvPr/>
        </p:nvSpPr>
        <p:spPr>
          <a:xfrm>
            <a:off x="4147890" y="4414685"/>
            <a:ext cx="7748421" cy="738664"/>
          </a:xfrm>
          <a:prstGeom prst="rect">
            <a:avLst/>
          </a:prstGeom>
          <a:noFill/>
        </p:spPr>
        <p:txBody>
          <a:bodyPr wrap="square">
            <a:spAutoFit/>
          </a:bodyPr>
          <a:lstStyle/>
          <a:p>
            <a:r>
              <a:rPr lang="en-US" sz="1400" dirty="0"/>
              <a:t>The git commit command is used to move files from the staging area to your local repository. This command is run after git add and it can be seen as a checkpoint. After executing the git commit, your staging area will be empty</a:t>
            </a:r>
            <a:endParaRPr lang="ru-UA" sz="1400" dirty="0"/>
          </a:p>
        </p:txBody>
      </p:sp>
      <p:sp>
        <p:nvSpPr>
          <p:cNvPr id="24" name="TextBox 23">
            <a:extLst>
              <a:ext uri="{FF2B5EF4-FFF2-40B4-BE49-F238E27FC236}">
                <a16:creationId xmlns:a16="http://schemas.microsoft.com/office/drawing/2014/main" id="{6C9F260D-880E-DA55-3381-CE83A26838B3}"/>
              </a:ext>
            </a:extLst>
          </p:cNvPr>
          <p:cNvSpPr txBox="1"/>
          <p:nvPr/>
        </p:nvSpPr>
        <p:spPr>
          <a:xfrm>
            <a:off x="5340927" y="5105091"/>
            <a:ext cx="4069136" cy="276999"/>
          </a:xfrm>
          <a:prstGeom prst="rect">
            <a:avLst/>
          </a:prstGeom>
          <a:noFill/>
        </p:spPr>
        <p:txBody>
          <a:bodyPr wrap="square">
            <a:spAutoFit/>
          </a:bodyPr>
          <a:lstStyle/>
          <a:p>
            <a:r>
              <a:rPr lang="ru-UA" sz="1200" dirty="0"/>
              <a:t>https://www.geeksforgeeks.org/what-is-git-commit/?ref=lbp</a:t>
            </a:r>
          </a:p>
        </p:txBody>
      </p:sp>
      <p:sp>
        <p:nvSpPr>
          <p:cNvPr id="26" name="TextBox 25">
            <a:extLst>
              <a:ext uri="{FF2B5EF4-FFF2-40B4-BE49-F238E27FC236}">
                <a16:creationId xmlns:a16="http://schemas.microsoft.com/office/drawing/2014/main" id="{717BD33F-83FE-2517-7689-C6257D59DAE0}"/>
              </a:ext>
            </a:extLst>
          </p:cNvPr>
          <p:cNvSpPr txBox="1"/>
          <p:nvPr/>
        </p:nvSpPr>
        <p:spPr>
          <a:xfrm>
            <a:off x="4190999" y="5449825"/>
            <a:ext cx="7705311" cy="523220"/>
          </a:xfrm>
          <a:prstGeom prst="rect">
            <a:avLst/>
          </a:prstGeom>
          <a:noFill/>
        </p:spPr>
        <p:txBody>
          <a:bodyPr wrap="square">
            <a:spAutoFit/>
          </a:bodyPr>
          <a:lstStyle/>
          <a:p>
            <a:r>
              <a:rPr lang="en-US" sz="1400" dirty="0"/>
              <a:t>The git status command is used to show the status of the git repository. This command displays the state of the local directory and the staging area.</a:t>
            </a:r>
            <a:endParaRPr lang="ru-UA" sz="1400" dirty="0"/>
          </a:p>
        </p:txBody>
      </p:sp>
      <p:sp>
        <p:nvSpPr>
          <p:cNvPr id="28" name="TextBox 27">
            <a:extLst>
              <a:ext uri="{FF2B5EF4-FFF2-40B4-BE49-F238E27FC236}">
                <a16:creationId xmlns:a16="http://schemas.microsoft.com/office/drawing/2014/main" id="{11070A26-BC7B-5F50-4172-0777912036CC}"/>
              </a:ext>
            </a:extLst>
          </p:cNvPr>
          <p:cNvSpPr txBox="1"/>
          <p:nvPr/>
        </p:nvSpPr>
        <p:spPr>
          <a:xfrm>
            <a:off x="5456640" y="6131021"/>
            <a:ext cx="3837709" cy="276999"/>
          </a:xfrm>
          <a:prstGeom prst="rect">
            <a:avLst/>
          </a:prstGeom>
          <a:noFill/>
        </p:spPr>
        <p:txBody>
          <a:bodyPr wrap="square">
            <a:spAutoFit/>
          </a:bodyPr>
          <a:lstStyle/>
          <a:p>
            <a:r>
              <a:rPr lang="ru-UA" sz="1200" dirty="0"/>
              <a:t>https://www.geeksforgeeks.org/git-status/?ref=lbp</a:t>
            </a:r>
          </a:p>
        </p:txBody>
      </p:sp>
      <p:pic>
        <p:nvPicPr>
          <p:cNvPr id="4" name="Рисунок 3">
            <a:extLst>
              <a:ext uri="{FF2B5EF4-FFF2-40B4-BE49-F238E27FC236}">
                <a16:creationId xmlns:a16="http://schemas.microsoft.com/office/drawing/2014/main" id="{B9F67EF9-233A-454D-907D-F27A3BA2D8E6}"/>
              </a:ext>
            </a:extLst>
          </p:cNvPr>
          <p:cNvPicPr>
            <a:picLocks noChangeAspect="1"/>
          </p:cNvPicPr>
          <p:nvPr/>
        </p:nvPicPr>
        <p:blipFill>
          <a:blip r:embed="rId2"/>
          <a:stretch>
            <a:fillRect/>
          </a:stretch>
        </p:blipFill>
        <p:spPr>
          <a:xfrm>
            <a:off x="1794162" y="5105091"/>
            <a:ext cx="796637" cy="448108"/>
          </a:xfrm>
          <a:prstGeom prst="rect">
            <a:avLst/>
          </a:prstGeom>
        </p:spPr>
      </p:pic>
    </p:spTree>
    <p:extLst>
      <p:ext uri="{BB962C8B-B14F-4D97-AF65-F5344CB8AC3E}">
        <p14:creationId xmlns:p14="http://schemas.microsoft.com/office/powerpoint/2010/main" val="212421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n-US" sz="900">
                <a:solidFill>
                  <a:schemeClr val="bg1"/>
                </a:solidFill>
              </a:rPr>
              <a:t>Step 6. Version Control Systems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1805276481"/>
              </p:ext>
            </p:extLst>
          </p:nvPr>
        </p:nvGraphicFramePr>
        <p:xfrm>
          <a:off x="4654732" y="2026920"/>
          <a:ext cx="6390623" cy="3314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  Branching</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1</a:t>
            </a:r>
          </a:p>
        </p:txBody>
      </p:sp>
      <p:sp>
        <p:nvSpPr>
          <p:cNvPr id="7" name="TextBox 6">
            <a:extLst>
              <a:ext uri="{FF2B5EF4-FFF2-40B4-BE49-F238E27FC236}">
                <a16:creationId xmlns:a16="http://schemas.microsoft.com/office/drawing/2014/main" id="{97777EB2-12FA-074D-1007-FF7343BDF33D}"/>
              </a:ext>
            </a:extLst>
          </p:cNvPr>
          <p:cNvSpPr txBox="1"/>
          <p:nvPr/>
        </p:nvSpPr>
        <p:spPr>
          <a:xfrm>
            <a:off x="4779818" y="1532734"/>
            <a:ext cx="6096000" cy="3416320"/>
          </a:xfrm>
          <a:prstGeom prst="rect">
            <a:avLst/>
          </a:prstGeom>
          <a:noFill/>
        </p:spPr>
        <p:txBody>
          <a:bodyPr wrap="square">
            <a:spAutoFit/>
          </a:bodyPr>
          <a:lstStyle/>
          <a:p>
            <a:r>
              <a:rPr lang="en-US" dirty="0"/>
              <a:t>Branching in Git is a helpful feature for software developers working on a big team project. It allows the team members to work on different aspects of the software by creating a branch from the main branch. The main branch is not affected by the changes in the created branch until it is merged into the main branch. Once, work is complete for the branch, it can be merged into the main branch to incorporate the changes. It can be used for better management of files related to the software. It also helps us try or experiment with adding some new features to the code; if it works well, it can be merged with the main code in the main branch. In this article, we will learn how to create a new branch in Git and push the code to it.</a:t>
            </a:r>
            <a:endParaRPr lang="ru-UA" dirty="0"/>
          </a:p>
        </p:txBody>
      </p:sp>
      <p:sp>
        <p:nvSpPr>
          <p:cNvPr id="11" name="TextBox 10">
            <a:extLst>
              <a:ext uri="{FF2B5EF4-FFF2-40B4-BE49-F238E27FC236}">
                <a16:creationId xmlns:a16="http://schemas.microsoft.com/office/drawing/2014/main" id="{BA2092DE-7EFF-D3A4-01AB-E662869D481E}"/>
              </a:ext>
            </a:extLst>
          </p:cNvPr>
          <p:cNvSpPr txBox="1"/>
          <p:nvPr/>
        </p:nvSpPr>
        <p:spPr>
          <a:xfrm>
            <a:off x="3228109" y="5461108"/>
            <a:ext cx="6511636" cy="276999"/>
          </a:xfrm>
          <a:prstGeom prst="rect">
            <a:avLst/>
          </a:prstGeom>
          <a:noFill/>
        </p:spPr>
        <p:txBody>
          <a:bodyPr wrap="square">
            <a:spAutoFit/>
          </a:bodyPr>
          <a:lstStyle/>
          <a:p>
            <a:r>
              <a:rPr lang="en-US" sz="1200" dirty="0"/>
              <a:t>https://www.geeksforgeeks.org/how-to-create-a-new-branch-in-git-and-push-the-code/?ref=lbp</a:t>
            </a:r>
            <a:endParaRPr lang="ru-UA" sz="1200" dirty="0"/>
          </a:p>
        </p:txBody>
      </p:sp>
      <p:pic>
        <p:nvPicPr>
          <p:cNvPr id="4" name="Рисунок 3">
            <a:extLst>
              <a:ext uri="{FF2B5EF4-FFF2-40B4-BE49-F238E27FC236}">
                <a16:creationId xmlns:a16="http://schemas.microsoft.com/office/drawing/2014/main" id="{9A983DFF-EEC2-4253-8A84-92D4AF12DDB7}"/>
              </a:ext>
            </a:extLst>
          </p:cNvPr>
          <p:cNvPicPr>
            <a:picLocks noChangeAspect="1"/>
          </p:cNvPicPr>
          <p:nvPr/>
        </p:nvPicPr>
        <p:blipFill>
          <a:blip r:embed="rId2"/>
          <a:stretch>
            <a:fillRect/>
          </a:stretch>
        </p:blipFill>
        <p:spPr>
          <a:xfrm>
            <a:off x="1276350" y="5132765"/>
            <a:ext cx="918720" cy="401259"/>
          </a:xfrm>
          <a:prstGeom prst="rect">
            <a:avLst/>
          </a:prstGeom>
        </p:spPr>
      </p:pic>
    </p:spTree>
    <p:extLst>
      <p:ext uri="{BB962C8B-B14F-4D97-AF65-F5344CB8AC3E}">
        <p14:creationId xmlns:p14="http://schemas.microsoft.com/office/powerpoint/2010/main" val="526545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 Remote Repositories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1</a:t>
            </a:r>
          </a:p>
        </p:txBody>
      </p:sp>
      <p:sp>
        <p:nvSpPr>
          <p:cNvPr id="5" name="TextBox 4">
            <a:extLst>
              <a:ext uri="{FF2B5EF4-FFF2-40B4-BE49-F238E27FC236}">
                <a16:creationId xmlns:a16="http://schemas.microsoft.com/office/drawing/2014/main" id="{EAF8ED62-DEB2-772E-4D77-B5E4BECADC24}"/>
              </a:ext>
            </a:extLst>
          </p:cNvPr>
          <p:cNvSpPr txBox="1"/>
          <p:nvPr/>
        </p:nvSpPr>
        <p:spPr>
          <a:xfrm>
            <a:off x="4378036" y="5493560"/>
            <a:ext cx="6096000" cy="276999"/>
          </a:xfrm>
          <a:prstGeom prst="rect">
            <a:avLst/>
          </a:prstGeom>
          <a:noFill/>
        </p:spPr>
        <p:txBody>
          <a:bodyPr wrap="square">
            <a:spAutoFit/>
          </a:bodyPr>
          <a:lstStyle/>
          <a:p>
            <a:r>
              <a:rPr lang="en-US" sz="1200" dirty="0"/>
              <a:t>https://www.geeksforgeeks.org/handling-repositories-with-git-remote/?ref=lbp</a:t>
            </a:r>
            <a:endParaRPr lang="ru-UA" sz="1200" dirty="0"/>
          </a:p>
        </p:txBody>
      </p:sp>
      <p:sp>
        <p:nvSpPr>
          <p:cNvPr id="8" name="TextBox 7">
            <a:extLst>
              <a:ext uri="{FF2B5EF4-FFF2-40B4-BE49-F238E27FC236}">
                <a16:creationId xmlns:a16="http://schemas.microsoft.com/office/drawing/2014/main" id="{FD5A716E-9DF6-0109-1148-63B896E40EC0}"/>
              </a:ext>
            </a:extLst>
          </p:cNvPr>
          <p:cNvSpPr txBox="1"/>
          <p:nvPr/>
        </p:nvSpPr>
        <p:spPr>
          <a:xfrm>
            <a:off x="4123912" y="660452"/>
            <a:ext cx="7703127" cy="4524315"/>
          </a:xfrm>
          <a:prstGeom prst="rect">
            <a:avLst/>
          </a:prstGeom>
          <a:noFill/>
        </p:spPr>
        <p:txBody>
          <a:bodyPr wrap="square">
            <a:spAutoFit/>
          </a:bodyPr>
          <a:lstStyle/>
          <a:p>
            <a:r>
              <a:rPr lang="en-US" dirty="0"/>
              <a:t>Git relies on the basis of distributed development of software where more than one developer may have access to the source code of a specific application and can modify changes to it which may be seen by other developers. This is done by connecting the online repository with the developer’s local repository by remote access. Git provides a command ‘remote‘ to do the above-mentioned task.</a:t>
            </a:r>
          </a:p>
          <a:p>
            <a:endParaRPr lang="en-US" dirty="0"/>
          </a:p>
          <a:p>
            <a:r>
              <a:rPr lang="en-US" dirty="0"/>
              <a:t>git remote</a:t>
            </a:r>
          </a:p>
          <a:p>
            <a:endParaRPr lang="en-US" dirty="0"/>
          </a:p>
          <a:p>
            <a:r>
              <a:rPr lang="en-US" dirty="0"/>
              <a:t>Git ‘remote‘ command helps you to manage the set of repository whose branches you track. This command is used to perform the sync operations required to keep the local repository updated as per the central repository and also to update the changes made by the developer in the local repository on the central repository. These changes are pushed or fetched to/from the central repository with the use of push and pull commands.</a:t>
            </a:r>
          </a:p>
          <a:p>
            <a:r>
              <a:rPr lang="en-US" dirty="0"/>
              <a:t>Working with remote repositories is made easier with the use of some sub-commands under git remote command.</a:t>
            </a:r>
            <a:endParaRPr lang="ru-UA" dirty="0"/>
          </a:p>
        </p:txBody>
      </p:sp>
      <p:pic>
        <p:nvPicPr>
          <p:cNvPr id="4" name="Рисунок 3">
            <a:extLst>
              <a:ext uri="{FF2B5EF4-FFF2-40B4-BE49-F238E27FC236}">
                <a16:creationId xmlns:a16="http://schemas.microsoft.com/office/drawing/2014/main" id="{4728596C-5334-4D37-9A8F-A90C30D42AAA}"/>
              </a:ext>
            </a:extLst>
          </p:cNvPr>
          <p:cNvPicPr>
            <a:picLocks noChangeAspect="1"/>
          </p:cNvPicPr>
          <p:nvPr/>
        </p:nvPicPr>
        <p:blipFill>
          <a:blip r:embed="rId2"/>
          <a:stretch>
            <a:fillRect/>
          </a:stretch>
        </p:blipFill>
        <p:spPr>
          <a:xfrm>
            <a:off x="1867693" y="5242840"/>
            <a:ext cx="552974" cy="443266"/>
          </a:xfrm>
          <a:prstGeom prst="rect">
            <a:avLst/>
          </a:prstGeom>
        </p:spPr>
      </p:pic>
    </p:spTree>
    <p:extLst>
      <p:ext uri="{BB962C8B-B14F-4D97-AF65-F5344CB8AC3E}">
        <p14:creationId xmlns:p14="http://schemas.microsoft.com/office/powerpoint/2010/main" val="1313150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 Advanced</a:t>
            </a:r>
          </a:p>
        </p:txBody>
      </p:sp>
      <p:pic>
        <p:nvPicPr>
          <p:cNvPr id="6" name="Picture 5">
            <a:extLst>
              <a:ext uri="{FF2B5EF4-FFF2-40B4-BE49-F238E27FC236}">
                <a16:creationId xmlns:a16="http://schemas.microsoft.com/office/drawing/2014/main" id="{540496AA-0B24-0040-9F44-BAFA2FCB0BAA}"/>
              </a:ext>
            </a:extLst>
          </p:cNvPr>
          <p:cNvPicPr>
            <a:picLocks noChangeAspect="1"/>
          </p:cNvPicPr>
          <p:nvPr/>
        </p:nvPicPr>
        <p:blipFill>
          <a:blip r:embed="rId2"/>
          <a:stretch>
            <a:fillRect/>
          </a:stretch>
        </p:blipFill>
        <p:spPr>
          <a:xfrm>
            <a:off x="1028700" y="5065185"/>
            <a:ext cx="1277121" cy="65680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1</a:t>
            </a:r>
          </a:p>
        </p:txBody>
      </p:sp>
      <p:pic>
        <p:nvPicPr>
          <p:cNvPr id="4" name="Picture 3">
            <a:extLst>
              <a:ext uri="{FF2B5EF4-FFF2-40B4-BE49-F238E27FC236}">
                <a16:creationId xmlns:a16="http://schemas.microsoft.com/office/drawing/2014/main" id="{A0BC4B95-C04B-0DF3-636D-1DDA19522BE3}"/>
              </a:ext>
            </a:extLst>
          </p:cNvPr>
          <p:cNvPicPr>
            <a:picLocks noChangeAspect="1"/>
          </p:cNvPicPr>
          <p:nvPr/>
        </p:nvPicPr>
        <p:blipFill>
          <a:blip r:embed="rId3"/>
          <a:stretch>
            <a:fillRect/>
          </a:stretch>
        </p:blipFill>
        <p:spPr>
          <a:xfrm>
            <a:off x="2422052" y="5065185"/>
            <a:ext cx="1235548" cy="661455"/>
          </a:xfrm>
          <a:prstGeom prst="rect">
            <a:avLst/>
          </a:prstGeom>
        </p:spPr>
      </p:pic>
      <p:sp>
        <p:nvSpPr>
          <p:cNvPr id="7" name="TextBox 6">
            <a:extLst>
              <a:ext uri="{FF2B5EF4-FFF2-40B4-BE49-F238E27FC236}">
                <a16:creationId xmlns:a16="http://schemas.microsoft.com/office/drawing/2014/main" id="{C8D4ACD5-BB85-5131-B2D2-7152F5D23053}"/>
              </a:ext>
            </a:extLst>
          </p:cNvPr>
          <p:cNvSpPr txBox="1"/>
          <p:nvPr/>
        </p:nvSpPr>
        <p:spPr>
          <a:xfrm>
            <a:off x="4161560" y="508179"/>
            <a:ext cx="8091055" cy="523220"/>
          </a:xfrm>
          <a:prstGeom prst="rect">
            <a:avLst/>
          </a:prstGeom>
          <a:noFill/>
        </p:spPr>
        <p:txBody>
          <a:bodyPr wrap="square">
            <a:spAutoFit/>
          </a:bodyPr>
          <a:lstStyle/>
          <a:p>
            <a:r>
              <a:rPr lang="en-US" sz="1400" dirty="0"/>
              <a:t>Rebasing in Git is a process of integrating a series of commits on top of another base tip. It takes all the commits of a branch and appends them to the commits of a new branch</a:t>
            </a:r>
            <a:endParaRPr lang="ru-UA" sz="1400" dirty="0"/>
          </a:p>
        </p:txBody>
      </p:sp>
      <p:sp>
        <p:nvSpPr>
          <p:cNvPr id="10" name="TextBox 9">
            <a:extLst>
              <a:ext uri="{FF2B5EF4-FFF2-40B4-BE49-F238E27FC236}">
                <a16:creationId xmlns:a16="http://schemas.microsoft.com/office/drawing/2014/main" id="{B9F3790D-5C1B-298B-E7D8-B727F5EDB781}"/>
              </a:ext>
            </a:extLst>
          </p:cNvPr>
          <p:cNvSpPr txBox="1"/>
          <p:nvPr/>
        </p:nvSpPr>
        <p:spPr>
          <a:xfrm>
            <a:off x="4133850" y="955898"/>
            <a:ext cx="7959886" cy="1815882"/>
          </a:xfrm>
          <a:prstGeom prst="rect">
            <a:avLst/>
          </a:prstGeom>
          <a:noFill/>
        </p:spPr>
        <p:txBody>
          <a:bodyPr wrap="square">
            <a:spAutoFit/>
          </a:bodyPr>
          <a:lstStyle/>
          <a:p>
            <a:pPr algn="just"/>
            <a:r>
              <a:rPr lang="en-US" sz="1400" dirty="0">
                <a:effectLst/>
              </a:rPr>
              <a:t>The main aim of rebasing is to maintain a progressively straight and cleaner project history. Rebasing gives rise to a perfectly linear project history that can follow the end commit of the feature all the way to the beginning of the project without even forking. This makes it easier to navigate your project.</a:t>
            </a:r>
          </a:p>
          <a:p>
            <a:pPr algn="just"/>
            <a:r>
              <a:rPr lang="en-US" sz="1400" dirty="0">
                <a:effectLst/>
              </a:rPr>
              <a:t>You can integrate the feature branch into the main branch in two ways. the first one is by merging directly into a main branch or first rebasing and then merging. The below diagram shows If you rebase the feature branch first it will facilitate a fast-forward merge. Integrating upstream updates into your local repository is frequently done by rebasing. Git merge causes an unnecessary merging to commit each time you want to see how the project has advanced when you pull in upstream modifications.</a:t>
            </a:r>
          </a:p>
        </p:txBody>
      </p:sp>
      <p:sp>
        <p:nvSpPr>
          <p:cNvPr id="13" name="TextBox 12">
            <a:extLst>
              <a:ext uri="{FF2B5EF4-FFF2-40B4-BE49-F238E27FC236}">
                <a16:creationId xmlns:a16="http://schemas.microsoft.com/office/drawing/2014/main" id="{483ED696-EED7-A656-DB19-099989E5ED63}"/>
              </a:ext>
            </a:extLst>
          </p:cNvPr>
          <p:cNvSpPr txBox="1"/>
          <p:nvPr/>
        </p:nvSpPr>
        <p:spPr>
          <a:xfrm>
            <a:off x="4980709" y="2771780"/>
            <a:ext cx="4516581" cy="276999"/>
          </a:xfrm>
          <a:prstGeom prst="rect">
            <a:avLst/>
          </a:prstGeom>
          <a:noFill/>
        </p:spPr>
        <p:txBody>
          <a:bodyPr wrap="square">
            <a:spAutoFit/>
          </a:bodyPr>
          <a:lstStyle/>
          <a:p>
            <a:r>
              <a:rPr lang="en-US" sz="1200" dirty="0"/>
              <a:t>https://www.geeksforgeeks.org/rebasing-of-branches-in-git/?ref=lbp</a:t>
            </a:r>
            <a:endParaRPr lang="ru-UA" sz="1200" dirty="0"/>
          </a:p>
        </p:txBody>
      </p:sp>
      <p:sp>
        <p:nvSpPr>
          <p:cNvPr id="15" name="TextBox 14">
            <a:extLst>
              <a:ext uri="{FF2B5EF4-FFF2-40B4-BE49-F238E27FC236}">
                <a16:creationId xmlns:a16="http://schemas.microsoft.com/office/drawing/2014/main" id="{01BBD830-7DA7-EA92-AC62-BA3303AC1E0A}"/>
              </a:ext>
            </a:extLst>
          </p:cNvPr>
          <p:cNvSpPr txBox="1"/>
          <p:nvPr/>
        </p:nvSpPr>
        <p:spPr>
          <a:xfrm>
            <a:off x="4216526" y="3188722"/>
            <a:ext cx="7712238" cy="1169551"/>
          </a:xfrm>
          <a:prstGeom prst="rect">
            <a:avLst/>
          </a:prstGeom>
          <a:noFill/>
        </p:spPr>
        <p:txBody>
          <a:bodyPr wrap="square">
            <a:spAutoFit/>
          </a:bodyPr>
          <a:lstStyle/>
          <a:p>
            <a:r>
              <a:rPr lang="en-US" sz="1400" dirty="0"/>
              <a:t>git cherry-pick in git means choosing a commit from one branch and applying it to another branch. This is in contrast with other ways such as merge and rebases which normally apply many commits into another branch.</a:t>
            </a:r>
          </a:p>
          <a:p>
            <a:r>
              <a:rPr lang="en-US" sz="1400" dirty="0"/>
              <a:t>git cherry-pick is just like rebasing, an advanced concept and also a powerful command. It is mainly used if you don’t want to merge the whole branch and you want some of the commits.</a:t>
            </a:r>
            <a:endParaRPr lang="ru-UA" sz="1400" dirty="0"/>
          </a:p>
        </p:txBody>
      </p:sp>
      <p:sp>
        <p:nvSpPr>
          <p:cNvPr id="19" name="TextBox 18">
            <a:extLst>
              <a:ext uri="{FF2B5EF4-FFF2-40B4-BE49-F238E27FC236}">
                <a16:creationId xmlns:a16="http://schemas.microsoft.com/office/drawing/2014/main" id="{861AE8F5-F55B-71B1-4313-5A0B8FC002D1}"/>
              </a:ext>
            </a:extLst>
          </p:cNvPr>
          <p:cNvSpPr txBox="1"/>
          <p:nvPr/>
        </p:nvSpPr>
        <p:spPr>
          <a:xfrm>
            <a:off x="4240518" y="4347066"/>
            <a:ext cx="7688245" cy="954107"/>
          </a:xfrm>
          <a:prstGeom prst="rect">
            <a:avLst/>
          </a:prstGeom>
          <a:noFill/>
        </p:spPr>
        <p:txBody>
          <a:bodyPr wrap="square">
            <a:spAutoFit/>
          </a:bodyPr>
          <a:lstStyle/>
          <a:p>
            <a:r>
              <a:rPr lang="en-US" sz="1400" dirty="0"/>
              <a:t>Suppose a developer fails to recognize which branch he is currently on, and by mistake, he commits to another branch instead of committing to the main branch. Now to fix it, he has to first run git show, then save the commit, check out the main branch, apply a patch there, and commit with the same commit message. But all this can be done automatically by using just one command i.e. cherry-pick.</a:t>
            </a:r>
            <a:endParaRPr lang="ru-UA" sz="1400" dirty="0"/>
          </a:p>
        </p:txBody>
      </p:sp>
      <p:sp>
        <p:nvSpPr>
          <p:cNvPr id="21" name="TextBox 20">
            <a:extLst>
              <a:ext uri="{FF2B5EF4-FFF2-40B4-BE49-F238E27FC236}">
                <a16:creationId xmlns:a16="http://schemas.microsoft.com/office/drawing/2014/main" id="{83161082-5E59-58F0-8F69-6B6298ACFA36}"/>
              </a:ext>
            </a:extLst>
          </p:cNvPr>
          <p:cNvSpPr txBox="1"/>
          <p:nvPr/>
        </p:nvSpPr>
        <p:spPr>
          <a:xfrm>
            <a:off x="5216235" y="5436381"/>
            <a:ext cx="4045527" cy="276999"/>
          </a:xfrm>
          <a:prstGeom prst="rect">
            <a:avLst/>
          </a:prstGeom>
          <a:noFill/>
        </p:spPr>
        <p:txBody>
          <a:bodyPr wrap="square">
            <a:spAutoFit/>
          </a:bodyPr>
          <a:lstStyle/>
          <a:p>
            <a:r>
              <a:rPr lang="ru-UA" sz="1200" dirty="0"/>
              <a:t>https://www.geeksforgeeks.org/git-cherry-pick/?ref=lbp</a:t>
            </a:r>
          </a:p>
        </p:txBody>
      </p:sp>
    </p:spTree>
    <p:extLst>
      <p:ext uri="{BB962C8B-B14F-4D97-AF65-F5344CB8AC3E}">
        <p14:creationId xmlns:p14="http://schemas.microsoft.com/office/powerpoint/2010/main" val="256048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 Best practice: commit</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1</a:t>
            </a:r>
          </a:p>
        </p:txBody>
      </p:sp>
      <p:sp>
        <p:nvSpPr>
          <p:cNvPr id="5" name="TextBox 4">
            <a:extLst>
              <a:ext uri="{FF2B5EF4-FFF2-40B4-BE49-F238E27FC236}">
                <a16:creationId xmlns:a16="http://schemas.microsoft.com/office/drawing/2014/main" id="{07E1C3D5-78D2-A772-6854-E977E2250129}"/>
              </a:ext>
            </a:extLst>
          </p:cNvPr>
          <p:cNvSpPr txBox="1"/>
          <p:nvPr/>
        </p:nvSpPr>
        <p:spPr>
          <a:xfrm>
            <a:off x="4269385" y="1255735"/>
            <a:ext cx="7412182" cy="3970318"/>
          </a:xfrm>
          <a:prstGeom prst="rect">
            <a:avLst/>
          </a:prstGeom>
          <a:noFill/>
        </p:spPr>
        <p:txBody>
          <a:bodyPr wrap="square">
            <a:spAutoFit/>
          </a:bodyPr>
          <a:lstStyle/>
          <a:p>
            <a:r>
              <a:rPr lang="en-US" dirty="0"/>
              <a:t>Version control or source control is the practice of keeping track of changes that you had made to software code. Version control systems are the tools that help software teams manage changes to their source code. Version control software keeps track of every modification that you made to the code in a special kind of database. Version control software is the most important part of modern software developer practices. There are many version control software available in the market but the most commonly used version control software is Git.</a:t>
            </a:r>
          </a:p>
          <a:p>
            <a:endParaRPr lang="en-US" dirty="0"/>
          </a:p>
          <a:p>
            <a:r>
              <a:rPr lang="en-US" dirty="0"/>
              <a:t>In Git, we use the commit command to save changes to our repository after staging. In other words, git commit creates a commit, which is like a snapshot of your entire repository at a specific time. When you make a commit you have to add a commit message to it so that it can help you to identify a specific commit whenever there is a need of it in the future.</a:t>
            </a:r>
            <a:endParaRPr lang="ru-UA" dirty="0"/>
          </a:p>
        </p:txBody>
      </p:sp>
      <p:sp>
        <p:nvSpPr>
          <p:cNvPr id="8" name="TextBox 7">
            <a:extLst>
              <a:ext uri="{FF2B5EF4-FFF2-40B4-BE49-F238E27FC236}">
                <a16:creationId xmlns:a16="http://schemas.microsoft.com/office/drawing/2014/main" id="{ED6D8477-46D1-2AD4-9064-76BCDF9F1B32}"/>
              </a:ext>
            </a:extLst>
          </p:cNvPr>
          <p:cNvSpPr txBox="1"/>
          <p:nvPr/>
        </p:nvSpPr>
        <p:spPr>
          <a:xfrm>
            <a:off x="3422073" y="5619300"/>
            <a:ext cx="6096000" cy="276999"/>
          </a:xfrm>
          <a:prstGeom prst="rect">
            <a:avLst/>
          </a:prstGeom>
          <a:noFill/>
        </p:spPr>
        <p:txBody>
          <a:bodyPr wrap="square">
            <a:spAutoFit/>
          </a:bodyPr>
          <a:lstStyle/>
          <a:p>
            <a:r>
              <a:rPr lang="en-US" sz="1200" dirty="0"/>
              <a:t>https://www.geeksforgeeks.org/how-to-write-good-commit-messages-in-github/?ref=lbp</a:t>
            </a:r>
            <a:endParaRPr lang="ru-UA" sz="1200" dirty="0"/>
          </a:p>
        </p:txBody>
      </p:sp>
      <p:pic>
        <p:nvPicPr>
          <p:cNvPr id="4" name="Рисунок 3">
            <a:extLst>
              <a:ext uri="{FF2B5EF4-FFF2-40B4-BE49-F238E27FC236}">
                <a16:creationId xmlns:a16="http://schemas.microsoft.com/office/drawing/2014/main" id="{2C9A4FD6-1E99-4AB4-993F-FD26735E5FA5}"/>
              </a:ext>
            </a:extLst>
          </p:cNvPr>
          <p:cNvPicPr>
            <a:picLocks noChangeAspect="1"/>
          </p:cNvPicPr>
          <p:nvPr/>
        </p:nvPicPr>
        <p:blipFill>
          <a:blip r:embed="rId2"/>
          <a:stretch>
            <a:fillRect/>
          </a:stretch>
        </p:blipFill>
        <p:spPr>
          <a:xfrm>
            <a:off x="1574800" y="5067785"/>
            <a:ext cx="831273" cy="466462"/>
          </a:xfrm>
          <a:prstGeom prst="rect">
            <a:avLst/>
          </a:prstGeom>
        </p:spPr>
      </p:pic>
    </p:spTree>
    <p:extLst>
      <p:ext uri="{BB962C8B-B14F-4D97-AF65-F5344CB8AC3E}">
        <p14:creationId xmlns:p14="http://schemas.microsoft.com/office/powerpoint/2010/main" val="3058822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393373"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 Best practice: git-ignore</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1</a:t>
            </a:r>
          </a:p>
        </p:txBody>
      </p:sp>
      <p:sp>
        <p:nvSpPr>
          <p:cNvPr id="6" name="TextBox 5">
            <a:extLst>
              <a:ext uri="{FF2B5EF4-FFF2-40B4-BE49-F238E27FC236}">
                <a16:creationId xmlns:a16="http://schemas.microsoft.com/office/drawing/2014/main" id="{76465CA7-4D10-1A4C-BD3F-E0171D673D59}"/>
              </a:ext>
            </a:extLst>
          </p:cNvPr>
          <p:cNvSpPr txBox="1"/>
          <p:nvPr/>
        </p:nvSpPr>
        <p:spPr>
          <a:xfrm>
            <a:off x="4927476" y="1117235"/>
            <a:ext cx="6096000" cy="4247317"/>
          </a:xfrm>
          <a:prstGeom prst="rect">
            <a:avLst/>
          </a:prstGeom>
          <a:noFill/>
        </p:spPr>
        <p:txBody>
          <a:bodyPr wrap="square">
            <a:spAutoFit/>
          </a:bodyPr>
          <a:lstStyle/>
          <a:p>
            <a:r>
              <a:rPr lang="en-US" dirty="0" err="1"/>
              <a:t>Gitignore</a:t>
            </a:r>
            <a:endParaRPr lang="en-US" dirty="0"/>
          </a:p>
          <a:p>
            <a:endParaRPr lang="en-US" dirty="0"/>
          </a:p>
          <a:p>
            <a:r>
              <a:rPr lang="en-US" dirty="0"/>
              <a:t>.</a:t>
            </a:r>
            <a:r>
              <a:rPr lang="en-US" dirty="0" err="1"/>
              <a:t>gitignore</a:t>
            </a:r>
            <a:r>
              <a:rPr lang="en-US" dirty="0"/>
              <a:t> file is used in a git repository to ignore the files and directories which are unnecessary to project this will be ignored by the git once the changes as been committed to the Remote repository. The type of files which will gets ignored are the mainly temporary files and the files which should not be versioned.</a:t>
            </a:r>
          </a:p>
          <a:p>
            <a:endParaRPr lang="en-US" dirty="0"/>
          </a:p>
          <a:p>
            <a:r>
              <a:rPr lang="en-US" dirty="0" err="1"/>
              <a:t>gitignore</a:t>
            </a:r>
            <a:r>
              <a:rPr lang="en-US" dirty="0"/>
              <a:t> File (.</a:t>
            </a:r>
            <a:r>
              <a:rPr lang="en-US" dirty="0" err="1"/>
              <a:t>gitignore</a:t>
            </a:r>
            <a:r>
              <a:rPr lang="en-US" dirty="0"/>
              <a:t>)</a:t>
            </a:r>
          </a:p>
          <a:p>
            <a:endParaRPr lang="en-US" dirty="0"/>
          </a:p>
          <a:p>
            <a:r>
              <a:rPr lang="en-US" dirty="0"/>
              <a:t>When the git commits are pushed to </a:t>
            </a:r>
            <a:r>
              <a:rPr lang="en-US" dirty="0" err="1"/>
              <a:t>to</a:t>
            </a:r>
            <a:r>
              <a:rPr lang="en-US" dirty="0"/>
              <a:t> the remote repository to want to ignore some files then we will use .</a:t>
            </a:r>
            <a:r>
              <a:rPr lang="en-US" dirty="0" err="1"/>
              <a:t>gitignore</a:t>
            </a:r>
            <a:r>
              <a:rPr lang="en-US" dirty="0"/>
              <a:t> file is a text file that specifies which files and directories Git should ignore. Which will reduce the size of the repository. </a:t>
            </a:r>
            <a:endParaRPr lang="ru-UA" dirty="0"/>
          </a:p>
        </p:txBody>
      </p:sp>
      <p:sp>
        <p:nvSpPr>
          <p:cNvPr id="9" name="TextBox 8">
            <a:extLst>
              <a:ext uri="{FF2B5EF4-FFF2-40B4-BE49-F238E27FC236}">
                <a16:creationId xmlns:a16="http://schemas.microsoft.com/office/drawing/2014/main" id="{4394F1BA-173E-28DB-8A5C-D918B6A46114}"/>
              </a:ext>
            </a:extLst>
          </p:cNvPr>
          <p:cNvSpPr txBox="1"/>
          <p:nvPr/>
        </p:nvSpPr>
        <p:spPr>
          <a:xfrm>
            <a:off x="3754581" y="5622568"/>
            <a:ext cx="6096000" cy="276999"/>
          </a:xfrm>
          <a:prstGeom prst="rect">
            <a:avLst/>
          </a:prstGeom>
          <a:noFill/>
        </p:spPr>
        <p:txBody>
          <a:bodyPr wrap="square">
            <a:spAutoFit/>
          </a:bodyPr>
          <a:lstStyle/>
          <a:p>
            <a:r>
              <a:rPr lang="en-US" sz="1200" dirty="0"/>
              <a:t>https://www.geeksforgeeks.org/what-is-git-ignore-and-how-to-use-it/?ref=lbp</a:t>
            </a:r>
            <a:endParaRPr lang="ru-UA" sz="1200" dirty="0"/>
          </a:p>
        </p:txBody>
      </p:sp>
      <p:pic>
        <p:nvPicPr>
          <p:cNvPr id="1026" name="Picture 2" descr="What's a GITIGNORE File and How Do I Use One?">
            <a:extLst>
              <a:ext uri="{FF2B5EF4-FFF2-40B4-BE49-F238E27FC236}">
                <a16:creationId xmlns:a16="http://schemas.microsoft.com/office/drawing/2014/main" id="{3A1069DA-7A60-4BB4-87A4-DFCC555C4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86" y="5099058"/>
            <a:ext cx="956733" cy="5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065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dirty="0">
                <a:solidFill>
                  <a:schemeClr val="bg1"/>
                </a:solidFill>
              </a:rPr>
              <a:t>Version Control Systems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n-US" sz="900">
                <a:solidFill>
                  <a:schemeClr val="bg1"/>
                </a:solidFill>
              </a:rPr>
              <a:t>Step 6. Version Control Systems - ver. 1</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it?</a:t>
            </a:r>
          </a:p>
        </p:txBody>
      </p:sp>
      <p:pic>
        <p:nvPicPr>
          <p:cNvPr id="4" name="Picture 3">
            <a:extLst>
              <a:ext uri="{FF2B5EF4-FFF2-40B4-BE49-F238E27FC236}">
                <a16:creationId xmlns:a16="http://schemas.microsoft.com/office/drawing/2014/main" id="{92907877-90FB-5BAD-BBDC-D0209540D5C3}"/>
              </a:ext>
            </a:extLst>
          </p:cNvPr>
          <p:cNvPicPr>
            <a:picLocks noChangeAspect="1"/>
          </p:cNvPicPr>
          <p:nvPr/>
        </p:nvPicPr>
        <p:blipFill>
          <a:blip r:embed="rId2"/>
          <a:stretch>
            <a:fillRect/>
          </a:stretch>
        </p:blipFill>
        <p:spPr>
          <a:xfrm>
            <a:off x="1563061" y="5040025"/>
            <a:ext cx="1318684" cy="92307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1</a:t>
            </a:r>
          </a:p>
        </p:txBody>
      </p:sp>
      <p:sp>
        <p:nvSpPr>
          <p:cNvPr id="6" name="TextBox 5">
            <a:extLst>
              <a:ext uri="{FF2B5EF4-FFF2-40B4-BE49-F238E27FC236}">
                <a16:creationId xmlns:a16="http://schemas.microsoft.com/office/drawing/2014/main" id="{965A5B3F-B5E8-4D86-1C54-37A9FCE682CC}"/>
              </a:ext>
            </a:extLst>
          </p:cNvPr>
          <p:cNvSpPr txBox="1"/>
          <p:nvPr/>
        </p:nvSpPr>
        <p:spPr>
          <a:xfrm>
            <a:off x="4216526" y="795432"/>
            <a:ext cx="7800109" cy="646331"/>
          </a:xfrm>
          <a:prstGeom prst="rect">
            <a:avLst/>
          </a:prstGeom>
          <a:noFill/>
        </p:spPr>
        <p:txBody>
          <a:bodyPr wrap="square">
            <a:spAutoFit/>
          </a:bodyPr>
          <a:lstStyle/>
          <a:p>
            <a:r>
              <a:rPr lang="en-US" dirty="0"/>
              <a:t>Version control systems are a category of software tools that helps in recording changes made to files by keeping a track of modifications done in the code. </a:t>
            </a:r>
            <a:endParaRPr lang="ru-UA" dirty="0"/>
          </a:p>
        </p:txBody>
      </p:sp>
      <p:sp>
        <p:nvSpPr>
          <p:cNvPr id="8" name="TextBox 7">
            <a:extLst>
              <a:ext uri="{FF2B5EF4-FFF2-40B4-BE49-F238E27FC236}">
                <a16:creationId xmlns:a16="http://schemas.microsoft.com/office/drawing/2014/main" id="{382A15C2-8C02-9A1C-3929-C65DBC3FFC1A}"/>
              </a:ext>
            </a:extLst>
          </p:cNvPr>
          <p:cNvSpPr txBox="1"/>
          <p:nvPr/>
        </p:nvSpPr>
        <p:spPr>
          <a:xfrm>
            <a:off x="4216526" y="1422509"/>
            <a:ext cx="7629110" cy="4801314"/>
          </a:xfrm>
          <a:prstGeom prst="rect">
            <a:avLst/>
          </a:prstGeom>
          <a:noFill/>
        </p:spPr>
        <p:txBody>
          <a:bodyPr wrap="square">
            <a:spAutoFit/>
          </a:bodyPr>
          <a:lstStyle/>
          <a:p>
            <a:r>
              <a:rPr lang="en-US" dirty="0"/>
              <a:t>Use of Version Control System: </a:t>
            </a:r>
          </a:p>
          <a:p>
            <a:endParaRPr lang="en-US" dirty="0"/>
          </a:p>
          <a:p>
            <a:r>
              <a:rPr lang="en-US" dirty="0"/>
              <a:t>    A repository: It can be thought of as a database of changes. It contains all the edits and historical versions (snapshots) of the project.</a:t>
            </a:r>
          </a:p>
          <a:p>
            <a:r>
              <a:rPr lang="en-US" dirty="0"/>
              <a:t>    Copy of Work (sometimes called as checkout): It is the personal copy of all the files in a project. You can edit to this copy, without affecting the work of others and you can finally commit your changes to a repository when you are done making your changes.</a:t>
            </a:r>
          </a:p>
          <a:p>
            <a:r>
              <a:rPr lang="en-US" dirty="0"/>
              <a:t>    Working in a group: Consider yourself working in a company where you are asked to work on some live project. You can’t change the main code as it is in production, and any change may cause inconvenience to the user, also you are working in a team so you need to collaborate with your team to and adapt their changes. Version control helps you with the, merging different requests to main repository without making any undesirable changes. You may test the functionalities without putting it live, and you don’t need to download and set up each time, just pull the changes and do the changes, test it and merge it back. It may be visualized as. </a:t>
            </a:r>
          </a:p>
        </p:txBody>
      </p:sp>
      <p:sp>
        <p:nvSpPr>
          <p:cNvPr id="11" name="TextBox 10">
            <a:extLst>
              <a:ext uri="{FF2B5EF4-FFF2-40B4-BE49-F238E27FC236}">
                <a16:creationId xmlns:a16="http://schemas.microsoft.com/office/drawing/2014/main" id="{B2497E83-BED2-5818-C675-C8E8AA1FB5F7}"/>
              </a:ext>
            </a:extLst>
          </p:cNvPr>
          <p:cNvSpPr txBox="1"/>
          <p:nvPr/>
        </p:nvSpPr>
        <p:spPr>
          <a:xfrm>
            <a:off x="4475018" y="6223823"/>
            <a:ext cx="6096000" cy="276999"/>
          </a:xfrm>
          <a:prstGeom prst="rect">
            <a:avLst/>
          </a:prstGeom>
          <a:noFill/>
        </p:spPr>
        <p:txBody>
          <a:bodyPr wrap="square">
            <a:spAutoFit/>
          </a:bodyPr>
          <a:lstStyle/>
          <a:p>
            <a:r>
              <a:rPr lang="ru-UA" sz="1200" dirty="0"/>
              <a:t>https://www.geeksforgeeks.org/version-control-systems/?ref=lbp</a:t>
            </a:r>
          </a:p>
        </p:txBody>
      </p:sp>
    </p:spTree>
    <p:extLst>
      <p:ext uri="{BB962C8B-B14F-4D97-AF65-F5344CB8AC3E}">
        <p14:creationId xmlns:p14="http://schemas.microsoft.com/office/powerpoint/2010/main" val="100965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Types of Version Control Systems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1</a:t>
            </a:r>
          </a:p>
        </p:txBody>
      </p:sp>
      <p:sp>
        <p:nvSpPr>
          <p:cNvPr id="11" name="TextBox 10">
            <a:extLst>
              <a:ext uri="{FF2B5EF4-FFF2-40B4-BE49-F238E27FC236}">
                <a16:creationId xmlns:a16="http://schemas.microsoft.com/office/drawing/2014/main" id="{B2497E83-BED2-5818-C675-C8E8AA1FB5F7}"/>
              </a:ext>
            </a:extLst>
          </p:cNvPr>
          <p:cNvSpPr txBox="1"/>
          <p:nvPr/>
        </p:nvSpPr>
        <p:spPr>
          <a:xfrm>
            <a:off x="4475018" y="6223823"/>
            <a:ext cx="6096000" cy="276999"/>
          </a:xfrm>
          <a:prstGeom prst="rect">
            <a:avLst/>
          </a:prstGeom>
          <a:noFill/>
        </p:spPr>
        <p:txBody>
          <a:bodyPr wrap="square">
            <a:spAutoFit/>
          </a:bodyPr>
          <a:lstStyle/>
          <a:p>
            <a:r>
              <a:rPr lang="ru-UA" sz="1200" dirty="0"/>
              <a:t>https://www.geeksforgeeks.org/version-control-systems/?ref=lbp</a:t>
            </a:r>
          </a:p>
        </p:txBody>
      </p:sp>
      <p:pic>
        <p:nvPicPr>
          <p:cNvPr id="5" name="Picture 4">
            <a:extLst>
              <a:ext uri="{FF2B5EF4-FFF2-40B4-BE49-F238E27FC236}">
                <a16:creationId xmlns:a16="http://schemas.microsoft.com/office/drawing/2014/main" id="{9B20FF0B-DDE1-AB78-8951-6414D13668BD}"/>
              </a:ext>
            </a:extLst>
          </p:cNvPr>
          <p:cNvPicPr>
            <a:picLocks noChangeAspect="1"/>
          </p:cNvPicPr>
          <p:nvPr/>
        </p:nvPicPr>
        <p:blipFill>
          <a:blip r:embed="rId2"/>
          <a:stretch>
            <a:fillRect/>
          </a:stretch>
        </p:blipFill>
        <p:spPr>
          <a:xfrm>
            <a:off x="1309068" y="5091551"/>
            <a:ext cx="1780496" cy="540508"/>
          </a:xfrm>
          <a:prstGeom prst="rect">
            <a:avLst/>
          </a:prstGeom>
        </p:spPr>
      </p:pic>
      <p:sp>
        <p:nvSpPr>
          <p:cNvPr id="10" name="TextBox 9">
            <a:extLst>
              <a:ext uri="{FF2B5EF4-FFF2-40B4-BE49-F238E27FC236}">
                <a16:creationId xmlns:a16="http://schemas.microsoft.com/office/drawing/2014/main" id="{45D9E197-F78B-5457-F599-FC4632D2909D}"/>
              </a:ext>
            </a:extLst>
          </p:cNvPr>
          <p:cNvSpPr txBox="1"/>
          <p:nvPr/>
        </p:nvSpPr>
        <p:spPr>
          <a:xfrm>
            <a:off x="5067300" y="2233183"/>
            <a:ext cx="6096000" cy="1754326"/>
          </a:xfrm>
          <a:prstGeom prst="rect">
            <a:avLst/>
          </a:prstGeom>
          <a:noFill/>
        </p:spPr>
        <p:txBody>
          <a:bodyPr wrap="square">
            <a:spAutoFit/>
          </a:bodyPr>
          <a:lstStyle/>
          <a:p>
            <a:r>
              <a:rPr lang="en-US" dirty="0"/>
              <a:t>Local Version Control Systems: It is one of the simplest forms and has a database that kept all the changes to files under revision control. RCS is one of the most common VCS tools. It keeps patch sets (differences between files) in a special format on disk. By adding up all the patches it can then re-create what any file looked like at any point in time. </a:t>
            </a:r>
            <a:endParaRPr lang="ru-UA" dirty="0"/>
          </a:p>
        </p:txBody>
      </p:sp>
    </p:spTree>
    <p:extLst>
      <p:ext uri="{BB962C8B-B14F-4D97-AF65-F5344CB8AC3E}">
        <p14:creationId xmlns:p14="http://schemas.microsoft.com/office/powerpoint/2010/main" val="1247135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Centralized Version Control Systems</a:t>
            </a:r>
          </a:p>
        </p:txBody>
      </p:sp>
      <p:pic>
        <p:nvPicPr>
          <p:cNvPr id="4" name="Picture 3">
            <a:extLst>
              <a:ext uri="{FF2B5EF4-FFF2-40B4-BE49-F238E27FC236}">
                <a16:creationId xmlns:a16="http://schemas.microsoft.com/office/drawing/2014/main" id="{D36BE76F-536D-6706-2056-EA89D41EC22E}"/>
              </a:ext>
            </a:extLst>
          </p:cNvPr>
          <p:cNvPicPr>
            <a:picLocks noChangeAspect="1"/>
          </p:cNvPicPr>
          <p:nvPr/>
        </p:nvPicPr>
        <p:blipFill>
          <a:blip r:embed="rId2"/>
          <a:stretch>
            <a:fillRect/>
          </a:stretch>
        </p:blipFill>
        <p:spPr>
          <a:xfrm>
            <a:off x="1382953" y="5037490"/>
            <a:ext cx="1429520" cy="92561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1</a:t>
            </a:r>
          </a:p>
        </p:txBody>
      </p:sp>
      <p:sp>
        <p:nvSpPr>
          <p:cNvPr id="6" name="TextBox 5">
            <a:extLst>
              <a:ext uri="{FF2B5EF4-FFF2-40B4-BE49-F238E27FC236}">
                <a16:creationId xmlns:a16="http://schemas.microsoft.com/office/drawing/2014/main" id="{2C58DB17-DBE9-5093-D00A-7BCBBF945560}"/>
              </a:ext>
            </a:extLst>
          </p:cNvPr>
          <p:cNvSpPr txBox="1"/>
          <p:nvPr/>
        </p:nvSpPr>
        <p:spPr>
          <a:xfrm>
            <a:off x="4157643" y="889843"/>
            <a:ext cx="7761047" cy="5078313"/>
          </a:xfrm>
          <a:prstGeom prst="rect">
            <a:avLst/>
          </a:prstGeom>
          <a:noFill/>
        </p:spPr>
        <p:txBody>
          <a:bodyPr wrap="square">
            <a:spAutoFit/>
          </a:bodyPr>
          <a:lstStyle/>
          <a:p>
            <a:r>
              <a:rPr lang="en-US" dirty="0"/>
              <a:t>Centralized version control systems contain just one repository globally and every user need to commit for reflecting one’s changes in the repository. It is possible for others to see your changes by updating. </a:t>
            </a:r>
          </a:p>
          <a:p>
            <a:endParaRPr lang="en-US" dirty="0"/>
          </a:p>
          <a:p>
            <a:r>
              <a:rPr lang="en-US" dirty="0"/>
              <a:t>Two things are required to make your changes visible to others which are:  </a:t>
            </a:r>
          </a:p>
          <a:p>
            <a:r>
              <a:rPr lang="en-US" dirty="0"/>
              <a:t>    You commit</a:t>
            </a:r>
          </a:p>
          <a:p>
            <a:r>
              <a:rPr lang="en-US" dirty="0"/>
              <a:t>    They update</a:t>
            </a:r>
          </a:p>
          <a:p>
            <a:endParaRPr lang="en-US" dirty="0"/>
          </a:p>
          <a:p>
            <a:r>
              <a:rPr lang="en-US" dirty="0"/>
              <a:t>The benefit of CVCS (Centralized Version Control Systems) makes collaboration amongst developers along with providing an insight to a certain extent on what everyone else is doing on the project. It allows administrators to fine-grained control over who can do what. </a:t>
            </a:r>
          </a:p>
          <a:p>
            <a:endParaRPr lang="en-US" dirty="0"/>
          </a:p>
          <a:p>
            <a:r>
              <a:rPr lang="en-US" dirty="0"/>
              <a:t>It has some downsides as well which led to the development of DVS. The most obvious is the single point of failure that the centralized repository represents if it goes down during that period collaboration and saving versioned changes is not possible. What if the hard disk of the central database becomes corrupted, and proper backups haven’t been kept? You lose absolutely everything.</a:t>
            </a:r>
            <a:endParaRPr lang="ru-UA" dirty="0"/>
          </a:p>
        </p:txBody>
      </p:sp>
    </p:spTree>
    <p:extLst>
      <p:ext uri="{BB962C8B-B14F-4D97-AF65-F5344CB8AC3E}">
        <p14:creationId xmlns:p14="http://schemas.microsoft.com/office/powerpoint/2010/main" val="19074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Distributed Version Control Systems</a:t>
            </a:r>
          </a:p>
        </p:txBody>
      </p:sp>
      <p:pic>
        <p:nvPicPr>
          <p:cNvPr id="5" name="Picture 4">
            <a:extLst>
              <a:ext uri="{FF2B5EF4-FFF2-40B4-BE49-F238E27FC236}">
                <a16:creationId xmlns:a16="http://schemas.microsoft.com/office/drawing/2014/main" id="{A34F27FE-21C6-CACE-4C02-730CC097A333}"/>
              </a:ext>
            </a:extLst>
          </p:cNvPr>
          <p:cNvPicPr>
            <a:picLocks noChangeAspect="1"/>
          </p:cNvPicPr>
          <p:nvPr/>
        </p:nvPicPr>
        <p:blipFill>
          <a:blip r:embed="rId2"/>
          <a:stretch>
            <a:fillRect/>
          </a:stretch>
        </p:blipFill>
        <p:spPr>
          <a:xfrm>
            <a:off x="1646189" y="5183874"/>
            <a:ext cx="1166284" cy="895123"/>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1</a:t>
            </a:r>
          </a:p>
        </p:txBody>
      </p:sp>
      <p:sp>
        <p:nvSpPr>
          <p:cNvPr id="6" name="TextBox 5">
            <a:extLst>
              <a:ext uri="{FF2B5EF4-FFF2-40B4-BE49-F238E27FC236}">
                <a16:creationId xmlns:a16="http://schemas.microsoft.com/office/drawing/2014/main" id="{48350B56-8E7C-CDF5-513B-F844CA26031F}"/>
              </a:ext>
            </a:extLst>
          </p:cNvPr>
          <p:cNvSpPr txBox="1"/>
          <p:nvPr/>
        </p:nvSpPr>
        <p:spPr>
          <a:xfrm>
            <a:off x="4216526" y="609404"/>
            <a:ext cx="7730836" cy="5262979"/>
          </a:xfrm>
          <a:prstGeom prst="rect">
            <a:avLst/>
          </a:prstGeom>
          <a:noFill/>
        </p:spPr>
        <p:txBody>
          <a:bodyPr wrap="square">
            <a:spAutoFit/>
          </a:bodyPr>
          <a:lstStyle/>
          <a:p>
            <a:r>
              <a:rPr lang="en-US" sz="1200" dirty="0"/>
              <a:t>Distributed version control systems contain multiple repositories. Each user has their own repository and working copy. Just committing your changes will not give others access to your changes. This is because commit will reflect those changes in your local repository and you need to push them in order to make them visible on the central repository. Similarly, When you update, you do not get others’ changes unless you have first pulled those changes into your repository. </a:t>
            </a:r>
          </a:p>
          <a:p>
            <a:endParaRPr lang="en-US" sz="1200" dirty="0"/>
          </a:p>
          <a:p>
            <a:r>
              <a:rPr lang="en-US" sz="1200" dirty="0"/>
              <a:t>To make your changes visible to others, 4 things are required:  </a:t>
            </a:r>
          </a:p>
          <a:p>
            <a:endParaRPr lang="en-US" sz="1200" dirty="0"/>
          </a:p>
          <a:p>
            <a:r>
              <a:rPr lang="en-US" sz="1200" dirty="0"/>
              <a:t>    You commit</a:t>
            </a:r>
          </a:p>
          <a:p>
            <a:r>
              <a:rPr lang="en-US" sz="1200" dirty="0"/>
              <a:t>    You push</a:t>
            </a:r>
          </a:p>
          <a:p>
            <a:r>
              <a:rPr lang="en-US" sz="1200" dirty="0"/>
              <a:t>    They pull</a:t>
            </a:r>
          </a:p>
          <a:p>
            <a:r>
              <a:rPr lang="en-US" sz="1200" dirty="0"/>
              <a:t>    They update</a:t>
            </a:r>
          </a:p>
          <a:p>
            <a:endParaRPr lang="en-US" sz="1200" dirty="0"/>
          </a:p>
          <a:p>
            <a:r>
              <a:rPr lang="en-US" sz="1200" dirty="0"/>
              <a:t>The most popular distributed version control systems are Git, and Mercurial. They help us overcome the problem of single point of failure.  </a:t>
            </a:r>
          </a:p>
          <a:p>
            <a:endParaRPr lang="ru-UA" sz="1200" dirty="0"/>
          </a:p>
          <a:p>
            <a:r>
              <a:rPr lang="en-US" sz="1200" dirty="0"/>
              <a:t>Purpose of Version Control: </a:t>
            </a:r>
          </a:p>
          <a:p>
            <a:r>
              <a:rPr lang="en-US" sz="1200" dirty="0"/>
              <a:t>    Multiple people can work simultaneously on a single project. Everyone works on and edits their own copy of the files and it is up to them when they wish to share the changes made by them with the rest of the team.</a:t>
            </a:r>
          </a:p>
          <a:p>
            <a:r>
              <a:rPr lang="en-US" sz="1200" dirty="0"/>
              <a:t>    It also enables one person to use multiple computers to work on a project, so it is valuable even if you are working by yourself.</a:t>
            </a:r>
          </a:p>
          <a:p>
            <a:r>
              <a:rPr lang="en-US" sz="1200" dirty="0"/>
              <a:t>    It integrates the work that is done simultaneously by different members of the team. In some rare cases, when conflicting edits are made by two people to the same line of a file, then human assistance is requested by the version control system in deciding what should be done.</a:t>
            </a:r>
          </a:p>
          <a:p>
            <a:r>
              <a:rPr lang="en-US" sz="1200" dirty="0"/>
              <a:t>    Version control provides access to the historical versions of a project. This is insurance against computer crashes or data loss. If any mistake is made, you can easily roll back to a previous version. It is also possible to undo specific edits that too without losing the work done in the meanwhile. It can be easily known when, why, and by whom any part of a file was edited.</a:t>
            </a:r>
          </a:p>
        </p:txBody>
      </p:sp>
    </p:spTree>
    <p:extLst>
      <p:ext uri="{BB962C8B-B14F-4D97-AF65-F5344CB8AC3E}">
        <p14:creationId xmlns:p14="http://schemas.microsoft.com/office/powerpoint/2010/main" val="410760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Merge Strategies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1</a:t>
            </a:r>
          </a:p>
        </p:txBody>
      </p:sp>
      <p:pic>
        <p:nvPicPr>
          <p:cNvPr id="4" name="Picture 3">
            <a:extLst>
              <a:ext uri="{FF2B5EF4-FFF2-40B4-BE49-F238E27FC236}">
                <a16:creationId xmlns:a16="http://schemas.microsoft.com/office/drawing/2014/main" id="{C231BA85-F507-625A-C31B-4C1377B22F88}"/>
              </a:ext>
            </a:extLst>
          </p:cNvPr>
          <p:cNvPicPr>
            <a:picLocks noChangeAspect="1"/>
          </p:cNvPicPr>
          <p:nvPr/>
        </p:nvPicPr>
        <p:blipFill>
          <a:blip r:embed="rId2"/>
          <a:stretch>
            <a:fillRect/>
          </a:stretch>
        </p:blipFill>
        <p:spPr>
          <a:xfrm>
            <a:off x="1607127" y="5113854"/>
            <a:ext cx="1042506" cy="1036410"/>
          </a:xfrm>
          <a:prstGeom prst="rect">
            <a:avLst/>
          </a:prstGeom>
        </p:spPr>
      </p:pic>
      <p:sp>
        <p:nvSpPr>
          <p:cNvPr id="8" name="TextBox 7">
            <a:extLst>
              <a:ext uri="{FF2B5EF4-FFF2-40B4-BE49-F238E27FC236}">
                <a16:creationId xmlns:a16="http://schemas.microsoft.com/office/drawing/2014/main" id="{C434CE0D-9B3F-0ED7-30E6-03ACA02D89BD}"/>
              </a:ext>
            </a:extLst>
          </p:cNvPr>
          <p:cNvSpPr txBox="1"/>
          <p:nvPr/>
        </p:nvSpPr>
        <p:spPr>
          <a:xfrm>
            <a:off x="4322617" y="429620"/>
            <a:ext cx="7481455" cy="5478423"/>
          </a:xfrm>
          <a:prstGeom prst="rect">
            <a:avLst/>
          </a:prstGeom>
          <a:noFill/>
        </p:spPr>
        <p:txBody>
          <a:bodyPr wrap="square">
            <a:spAutoFit/>
          </a:bodyPr>
          <a:lstStyle/>
          <a:p>
            <a:r>
              <a:rPr lang="en-US" sz="1400" dirty="0"/>
              <a:t>Merge in Git allows you to join two or more development work created using git branch into a single branch. It incorporates the changes from named commits and diverges them into the current branch. Before making a merge option make sure the receiving branch and the merging branch are up-to-date with the latest remote changes.</a:t>
            </a:r>
          </a:p>
          <a:p>
            <a:r>
              <a:rPr lang="en-US" sz="1400" dirty="0"/>
              <a:t>What are Merge Strategies?</a:t>
            </a:r>
          </a:p>
          <a:p>
            <a:endParaRPr lang="en-US" sz="1400" dirty="0"/>
          </a:p>
          <a:p>
            <a:r>
              <a:rPr lang="en-US" sz="1400" dirty="0"/>
              <a:t>Git provides various methods to merge different commits into a base commit. These methods are called Merge Strategies. These base commits are combined to form merge commits. A merge commit is just like the regular commit except that it has two parent commits. Out of multiple strategies for the merging process, the git will automatically choose one if not specified explicitly. This automatic selection of the merge strategy is based on the branches provided for merging.</a:t>
            </a:r>
          </a:p>
          <a:p>
            <a:endParaRPr lang="en-US" sz="1400" dirty="0"/>
          </a:p>
          <a:p>
            <a:r>
              <a:rPr lang="en-US" sz="1400" dirty="0"/>
              <a:t>There are various types of merge strategies :</a:t>
            </a:r>
          </a:p>
          <a:p>
            <a:endParaRPr lang="en-US" sz="1400" dirty="0"/>
          </a:p>
          <a:p>
            <a:r>
              <a:rPr lang="en-US" sz="1400" dirty="0"/>
              <a:t>    Fast Forward</a:t>
            </a:r>
          </a:p>
          <a:p>
            <a:r>
              <a:rPr lang="en-US" sz="1400" dirty="0"/>
              <a:t>    Recursive</a:t>
            </a:r>
          </a:p>
          <a:p>
            <a:r>
              <a:rPr lang="en-US" sz="1400" dirty="0"/>
              <a:t>    Ours</a:t>
            </a:r>
          </a:p>
          <a:p>
            <a:r>
              <a:rPr lang="en-US" sz="1400" dirty="0"/>
              <a:t>    Octopus</a:t>
            </a:r>
          </a:p>
          <a:p>
            <a:r>
              <a:rPr lang="en-US" sz="1400" dirty="0"/>
              <a:t>    Resolve</a:t>
            </a:r>
          </a:p>
          <a:p>
            <a:r>
              <a:rPr lang="en-US" sz="1400" dirty="0"/>
              <a:t>    Subtree</a:t>
            </a:r>
          </a:p>
          <a:p>
            <a:endParaRPr lang="en-US" sz="1400" dirty="0"/>
          </a:p>
          <a:p>
            <a:r>
              <a:rPr lang="en-US" sz="1400" dirty="0"/>
              <a:t>Git merge will combine multiple sequences of commits into one unified history. In the most frequent use cases, git merge is used to combine two branches. Any of the </a:t>
            </a:r>
            <a:r>
              <a:rPr lang="en-US" sz="1400" dirty="0" err="1"/>
              <a:t>upgiven</a:t>
            </a:r>
            <a:r>
              <a:rPr lang="en-US" sz="1400" dirty="0"/>
              <a:t> strategies can be used to perform the merging process according to the needs of the project. The most commonly used strategies are Fast Forward Merge and Recursive Merge.</a:t>
            </a:r>
            <a:endParaRPr lang="ru-UA" sz="1400" dirty="0"/>
          </a:p>
        </p:txBody>
      </p:sp>
      <p:sp>
        <p:nvSpPr>
          <p:cNvPr id="11" name="TextBox 10">
            <a:extLst>
              <a:ext uri="{FF2B5EF4-FFF2-40B4-BE49-F238E27FC236}">
                <a16:creationId xmlns:a16="http://schemas.microsoft.com/office/drawing/2014/main" id="{0E97A839-80A0-1C34-19D9-4DBE17D57B91}"/>
              </a:ext>
            </a:extLst>
          </p:cNvPr>
          <p:cNvSpPr txBox="1"/>
          <p:nvPr/>
        </p:nvSpPr>
        <p:spPr>
          <a:xfrm>
            <a:off x="4544291" y="6151381"/>
            <a:ext cx="4599709" cy="276999"/>
          </a:xfrm>
          <a:prstGeom prst="rect">
            <a:avLst/>
          </a:prstGeom>
          <a:noFill/>
        </p:spPr>
        <p:txBody>
          <a:bodyPr wrap="square">
            <a:spAutoFit/>
          </a:bodyPr>
          <a:lstStyle/>
          <a:p>
            <a:r>
              <a:rPr lang="ru-UA" sz="1200" dirty="0"/>
              <a:t>https://www.geeksforgeeks.org/merge-strategies-in-git/?ref=lbp</a:t>
            </a:r>
          </a:p>
        </p:txBody>
      </p:sp>
    </p:spTree>
    <p:extLst>
      <p:ext uri="{BB962C8B-B14F-4D97-AF65-F5344CB8AC3E}">
        <p14:creationId xmlns:p14="http://schemas.microsoft.com/office/powerpoint/2010/main" val="139712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Fast Forward Merge</a:t>
            </a:r>
          </a:p>
        </p:txBody>
      </p:sp>
      <p:pic>
        <p:nvPicPr>
          <p:cNvPr id="5" name="Picture 4" descr="A diagram of a graph&#10;&#10;Description automatically generated with medium confidence">
            <a:extLst>
              <a:ext uri="{FF2B5EF4-FFF2-40B4-BE49-F238E27FC236}">
                <a16:creationId xmlns:a16="http://schemas.microsoft.com/office/drawing/2014/main" id="{BB19ADC9-FBEE-1576-0442-611686085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935" y="5170071"/>
            <a:ext cx="1313711" cy="92397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1</a:t>
            </a:r>
          </a:p>
        </p:txBody>
      </p:sp>
      <p:sp>
        <p:nvSpPr>
          <p:cNvPr id="6" name="TextBox 5">
            <a:extLst>
              <a:ext uri="{FF2B5EF4-FFF2-40B4-BE49-F238E27FC236}">
                <a16:creationId xmlns:a16="http://schemas.microsoft.com/office/drawing/2014/main" id="{89C8AB22-3AD4-87AD-0DF7-03139C751755}"/>
              </a:ext>
            </a:extLst>
          </p:cNvPr>
          <p:cNvSpPr txBox="1"/>
          <p:nvPr/>
        </p:nvSpPr>
        <p:spPr>
          <a:xfrm>
            <a:off x="4216525" y="573053"/>
            <a:ext cx="7393583" cy="1477328"/>
          </a:xfrm>
          <a:prstGeom prst="rect">
            <a:avLst/>
          </a:prstGeom>
          <a:noFill/>
        </p:spPr>
        <p:txBody>
          <a:bodyPr wrap="square">
            <a:spAutoFit/>
          </a:bodyPr>
          <a:lstStyle/>
          <a:p>
            <a:r>
              <a:rPr lang="en-US" dirty="0"/>
              <a:t>In this most commonly used merge strategy, history is just one straight line. When you create a branch, make some commits in that branch, the time you’re ready to merge, there is no new merge on the master. That way master’s pointer is just moved straight forward and history is one straight line.</a:t>
            </a:r>
            <a:endParaRPr lang="ru-UA" dirty="0"/>
          </a:p>
        </p:txBody>
      </p:sp>
    </p:spTree>
    <p:extLst>
      <p:ext uri="{BB962C8B-B14F-4D97-AF65-F5344CB8AC3E}">
        <p14:creationId xmlns:p14="http://schemas.microsoft.com/office/powerpoint/2010/main" val="1628478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1523</TotalTime>
  <Words>3510</Words>
  <Application>Microsoft Office PowerPoint</Application>
  <PresentationFormat>Широкоэкранный</PresentationFormat>
  <Paragraphs>162</Paragraphs>
  <Slides>24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24</vt:i4>
      </vt:variant>
    </vt:vector>
  </HeadingPairs>
  <TitlesOfParts>
    <vt:vector size="28" baseType="lpstr">
      <vt:lpstr>Arial</vt:lpstr>
      <vt:lpstr>Calibri</vt:lpstr>
      <vt:lpstr>Calibri Light</vt:lpstr>
      <vt:lpstr>Office Theme</vt:lpstr>
      <vt:lpstr>Step 6. Version Control Systems</vt:lpstr>
      <vt:lpstr>Agenda</vt:lpstr>
      <vt:lpstr>Version Control Systems</vt:lpstr>
      <vt:lpstr>What is it?</vt:lpstr>
      <vt:lpstr>Types of Version Control Systems</vt:lpstr>
      <vt:lpstr>Centralized Version Control Systems</vt:lpstr>
      <vt:lpstr>Distributed Version Control Systems</vt:lpstr>
      <vt:lpstr>Merge Strategies</vt:lpstr>
      <vt:lpstr>Fast Forward Merge</vt:lpstr>
      <vt:lpstr>Fast Forward Merge</vt:lpstr>
      <vt:lpstr>Ours Merge</vt:lpstr>
      <vt:lpstr>Octopus Merge</vt:lpstr>
      <vt:lpstr>Resolve Merge</vt:lpstr>
      <vt:lpstr>Subtree Merge</vt:lpstr>
      <vt:lpstr>Git</vt:lpstr>
      <vt:lpstr>What is Git?</vt:lpstr>
      <vt:lpstr>Introduction: Git Repository Structure</vt:lpstr>
      <vt:lpstr>Git:  Install and config</vt:lpstr>
      <vt:lpstr>Git: Basic commands</vt:lpstr>
      <vt:lpstr>Git:  Branching</vt:lpstr>
      <vt:lpstr>Git: Remote Repositories</vt:lpstr>
      <vt:lpstr>Git: Advanced</vt:lpstr>
      <vt:lpstr>Git: Best practice: commit</vt:lpstr>
      <vt:lpstr>Git: Best practice: git-ignore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iA</cp:lastModifiedBy>
  <cp:revision>7</cp:revision>
  <dcterms:created xsi:type="dcterms:W3CDTF">2024-01-24T15:54:01Z</dcterms:created>
  <dcterms:modified xsi:type="dcterms:W3CDTF">2024-02-03T15:27:17Z</dcterms:modified>
</cp:coreProperties>
</file>