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16F0C-3FF9-4F8B-8302-A153E6EC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1C9EF9-B3BF-4B8C-AA49-4FD2493C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2FFE6-E260-4911-BABA-8B86693E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367F5-8080-4BD2-BC4F-5B13AD7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97CA-3C7F-4509-9E40-CC6E7D65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8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47FD1-CEF8-424B-89DF-06D77FF9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1986E-4890-458B-ADA9-2A5156AF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718EE-3B23-419C-857B-6C226570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CDF14-3FD2-4C08-94DF-02EED72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C4F57-2937-4EB8-8462-66470397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5F272C-9E12-4E4B-A513-31BEF2B0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8304CF-EEBC-4365-81C1-19F61294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BE9D8-391D-4177-87C7-82D3C4A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74050-49AE-4DA7-8948-A3B03FB1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73A1B-EB9A-4D5A-B2DC-E597D105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7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0841A-06BC-4BCE-8EB5-5C72075C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358E4-BD38-4D1F-A03C-510880EF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FCAEE-6585-4322-89D4-6BEB618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795FF-DA78-4D4A-A70F-4BBBD32C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453D4-5906-48E9-AEF3-FF1FE66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E4E1D-AB98-4754-8ED6-BAD5A1E5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119AF-D128-4867-97FF-C1DA9BAD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D71CF-208A-41AB-9D08-256D5A21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DBD48E-7E48-43B6-83ED-6222EA9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83D85-8306-471B-BFC2-01F6DABF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83485-6A48-4DAD-AAC4-F7C8A969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8DCB-5D6D-42A3-9E58-DEEE0574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F311C1-3049-4205-BC24-AFFBF33D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3B592D-6B67-4AC5-A0B7-8BB7A67E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90387-F0BE-46AF-81B9-57FAFFC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3F51A8-28AE-4883-8F41-3321A88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3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90DCE-087C-4AEA-B02D-B3826FE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5E57-273D-4DA7-A0C8-A490876F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84602-2095-426B-98CC-8617C177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4F7BA6-44A3-4274-8B8C-FE3285A24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C0445-0F69-4FFB-B96F-111765E8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D23841-F044-46A8-9BD4-7CE2C78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1D04DA-8A6D-4DF3-9C0D-F4E9FCE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866B18-C6A2-4F7E-9FC7-369D9564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0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1A52-429D-4F73-85F7-23BA954B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39CF23-FB15-44EA-A546-AF162660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CC9346-2F3D-4269-8917-7A822D5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DDCA5A-2ADC-4489-A43F-6FC09D0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DB751C-4515-42B0-8C6C-35EA59A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E4B6D-4BFB-46A5-8A11-6BFE2900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87831-D4B5-474B-A310-FF6313C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0799C-E846-43AB-AAB5-2F9BC1A0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0B546-8FFE-44C9-8F1F-0A333463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880E93-2531-4F19-884A-798A7CAA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48823-B16A-4D08-9287-86766C48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CCDE14-9388-41F5-BEA6-22129619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397F3-EBD5-4362-A85C-F1003882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7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90266-9FA1-4FC2-B603-58A9717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EE8465-1ECB-457E-BAD8-144F5B258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325ED7-3AA6-4E90-B75C-EAE9276F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427B0-5423-46F3-9700-C3E7CBC8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2B377-A7FB-4F9A-B6CD-9D7F14A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0003D6-E374-4F57-9FDD-A4247D7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E33011-5463-49F5-8BBF-B877061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66D0C-A692-4214-A92C-A16416F4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EFB1D-B888-4807-A4E9-050C76D00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19E-33D7-4A8A-A22A-1F0C8B43ED98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F6296-04FF-4BF3-B335-125DF6F86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E3584-2F8A-4929-9EB9-A2E6BA36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0873-078D-4D73-BDEF-11D457554A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5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31E773-C74B-4E2F-965E-85EBF30B70FD}"/>
              </a:ext>
            </a:extLst>
          </p:cNvPr>
          <p:cNvSpPr/>
          <p:nvPr/>
        </p:nvSpPr>
        <p:spPr>
          <a:xfrm>
            <a:off x="1455938" y="1219200"/>
            <a:ext cx="2647139" cy="20280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R</a:t>
            </a:r>
            <a:r>
              <a:rPr kumimoji="1" lang="en-US" altLang="ja-JP" sz="7200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MS</a:t>
            </a:r>
            <a:endParaRPr kumimoji="1" lang="ja-JP" altLang="en-US" sz="13800" dirty="0">
              <a:solidFill>
                <a:schemeClr val="bg1">
                  <a:lumMod val="9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D433C8B-3B93-4994-983E-CC23EBBE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1581752"/>
            <a:ext cx="3779848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3C5FA1E-8884-4652-BD0D-C8D781E1493F}"/>
              </a:ext>
            </a:extLst>
          </p:cNvPr>
          <p:cNvSpPr/>
          <p:nvPr/>
        </p:nvSpPr>
        <p:spPr>
          <a:xfrm>
            <a:off x="1455939" y="1219200"/>
            <a:ext cx="2160000" cy="216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endParaRPr kumimoji="1" lang="ja-JP" altLang="en-US" sz="19900" dirty="0">
              <a:solidFill>
                <a:schemeClr val="bg1">
                  <a:lumMod val="9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C676F4-09D9-4158-A467-FA244492CDB0}"/>
              </a:ext>
            </a:extLst>
          </p:cNvPr>
          <p:cNvSpPr txBox="1"/>
          <p:nvPr/>
        </p:nvSpPr>
        <p:spPr>
          <a:xfrm>
            <a:off x="1676569" y="685869"/>
            <a:ext cx="17187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0" dirty="0">
                <a:solidFill>
                  <a:schemeClr val="bg1"/>
                </a:solidFill>
                <a:latin typeface="Bauhaus 93" panose="04030905020B02020C02" pitchFamily="82" charset="0"/>
              </a:rPr>
              <a:t>R</a:t>
            </a:r>
            <a:endParaRPr kumimoji="1" lang="ja-JP" altLang="en-US" sz="20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7DC78E6-9C42-4C57-B75F-265B66F5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758720"/>
            <a:ext cx="4572396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Bauhaus 93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荻原 利雄</dc:creator>
  <cp:lastModifiedBy>荻原 利雄</cp:lastModifiedBy>
  <cp:revision>6</cp:revision>
  <dcterms:created xsi:type="dcterms:W3CDTF">2021-10-23T00:46:22Z</dcterms:created>
  <dcterms:modified xsi:type="dcterms:W3CDTF">2022-01-26T13:27:01Z</dcterms:modified>
</cp:coreProperties>
</file>