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>
        <p:scale>
          <a:sx n="125" d="100"/>
          <a:sy n="125" d="100"/>
        </p:scale>
        <p:origin x="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8C465-B9F8-4B33-A680-06B6EC30E2B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95192-5222-43F7-B226-93C33604F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82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95192-5222-43F7-B226-93C33604F1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9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93538-1206-4695-B74E-8782156B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98832A-4BED-4F0D-AA7E-5C0DC25B8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0C18B-E9DA-48DC-9ADE-325551F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D9E32-A57E-417D-94CB-240F8312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8D101-E195-459D-A21B-CA3035B7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06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66867-1875-471B-9712-C1558FB0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43DE95-37E4-418E-AEF6-ABEE6FF18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EDBA8-6061-4CD0-A5E1-6594DD4A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FD7EC-4EE8-4DCB-B85E-B79F3EBF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C75E4-CADA-448F-9A3F-7868F4E2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33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DDD2C6-74EE-4120-AE0E-1C9B9AFBC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855270-4F15-41E5-88AC-2E96030EB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080D4-7F62-465F-A11C-37E2963F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D7910-1881-4FEE-B2F7-6F1F318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67F41B-0F5D-4F8D-BBEF-38B807EF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0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2D11C-5791-4DD1-9CAC-CCB62458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CE6BB9-83F3-41F1-8D4C-64771C29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8C738-A394-41C3-AB8C-6A960C2C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5ED71-417D-4E5C-8752-CEA5AEDF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835DD-A1DE-486D-8113-A97541C9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3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1D2CF-522A-4D41-89FD-88AA4164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8ACA5-4308-4159-9D36-F805CF78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65F8-22BD-4D6D-942D-DE7DF9D7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72FCD-5CE0-4F00-A1DD-09558256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BBFCBA-E896-49E7-9303-F4D0F97A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8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2C3E2-51B6-46B2-B5A3-B865AC87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4059B1-78D2-472D-A05D-78016EFE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AC6B5-52FE-468F-9723-3CBFF55CF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9906FD-D462-43B5-8934-93A095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9AF76E-0CF6-4EAB-8CDD-AC282A04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1EA80F-2E18-458D-8DB6-92EAEDB8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81C3B-BE8C-449B-BA72-CE9F7A2B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53E476-269D-463B-B6DD-F20DC9E7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198017-55EB-4709-89DB-39537DA9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1B87F4-6548-4825-A254-292288D65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31851A-ADB5-4D02-BA52-FA5DD8386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6300F3-D5AB-4C6C-9369-FBE9657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FD0B18-8E1F-45CC-B01E-9F4685A8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A5BC6F-D46C-47A0-A424-A4A10463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95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D128C-5A54-4BC8-B214-90904CFD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B792AC-370B-4AA8-A66D-61EE39D0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772729-0B72-4225-97EF-467BF7E2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17DCA4-8F84-4A2F-84C6-ED17EDCB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9716B5-9125-45CC-AD86-D957963D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05CE3F-7109-4651-A947-A98A122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68562B-A5D9-4F62-8388-AEC043C7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56A87-8EEC-44DC-A67A-C4427CCE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6D1FED-244A-4B25-B943-062AC4E8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44EED3-3A34-46CB-9994-9FFFC6117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A18C0E-8F09-42AC-9CF4-1265D1C1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C89C32-DFCF-4D7C-BAD2-27A595CE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28853B-91F0-4F61-86D3-12D82EB9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4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55A16-2466-4739-A900-90A09156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CBFD1F-C2C7-4D91-B41D-78D2DBDE1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8A4E79-5F48-4581-AD76-DC3512D6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1AC8F8-6117-4114-85DB-C24FC890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EA320-BE12-468C-830F-70D3EF01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A266D0-930A-4ACB-A4BD-F673661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5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0F9D8A-C6C6-46C8-AD49-DCDD68AD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ABB4F-EEF3-489E-BE6C-31F11370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F6261-E634-4B1E-B033-2142C0EE1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66A0-CB3B-4FEE-AFC5-BF4A1270650C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5196B9-0C17-41F9-A805-28D9722B5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9A5B87-7FED-4492-9214-FF4837DF9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E22C-0B0B-4F37-B01C-9C9418051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0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68FA5BF-AB72-4546-9080-8855C2F8EDFC}"/>
              </a:ext>
            </a:extLst>
          </p:cNvPr>
          <p:cNvSpPr/>
          <p:nvPr/>
        </p:nvSpPr>
        <p:spPr>
          <a:xfrm>
            <a:off x="2907475" y="431930"/>
            <a:ext cx="3561905" cy="16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latin typeface="Abadi" panose="020B0604020104020204" pitchFamily="34" charset="0"/>
                <a:cs typeface="Cordia New" panose="020B0502040204020203" pitchFamily="34" charset="-34"/>
              </a:rPr>
              <a:t>Server</a:t>
            </a:r>
            <a:endParaRPr kumimoji="1" lang="ja-JP" altLang="en-US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486134-8D43-45E2-8325-B23182E3E014}"/>
              </a:ext>
            </a:extLst>
          </p:cNvPr>
          <p:cNvSpPr/>
          <p:nvPr/>
        </p:nvSpPr>
        <p:spPr>
          <a:xfrm>
            <a:off x="676275" y="431930"/>
            <a:ext cx="2219136" cy="16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latin typeface="Abadi" panose="020B0604020104020204" pitchFamily="34" charset="0"/>
                <a:cs typeface="Cordia New" panose="020B0502040204020203" pitchFamily="34" charset="-34"/>
              </a:rPr>
              <a:t>Client</a:t>
            </a:r>
            <a:endParaRPr kumimoji="1" lang="ja-JP" altLang="en-US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3F4387-992A-40D0-9672-9DBB687EA2D7}"/>
              </a:ext>
            </a:extLst>
          </p:cNvPr>
          <p:cNvSpPr/>
          <p:nvPr/>
        </p:nvSpPr>
        <p:spPr>
          <a:xfrm>
            <a:off x="2180013" y="793476"/>
            <a:ext cx="684000" cy="129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>
                <a:latin typeface="Abadi" panose="020B0604020104020204" pitchFamily="34" charset="0"/>
                <a:cs typeface="Cordia New" panose="020B0502040204020203" pitchFamily="34" charset="-34"/>
              </a:rPr>
              <a:t>Adaptor</a:t>
            </a:r>
            <a:endParaRPr kumimoji="1" lang="ja-JP" altLang="en-US" sz="1600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2AD109-53B0-446B-AC53-F00AC5CDA619}"/>
              </a:ext>
            </a:extLst>
          </p:cNvPr>
          <p:cNvSpPr/>
          <p:nvPr/>
        </p:nvSpPr>
        <p:spPr>
          <a:xfrm>
            <a:off x="676275" y="2615397"/>
            <a:ext cx="5800725" cy="781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2000" dirty="0">
                <a:latin typeface="Abadi" panose="020B0604020104020204" pitchFamily="34" charset="0"/>
                <a:cs typeface="Cordia New" panose="020B0502040204020203" pitchFamily="34" charset="-34"/>
              </a:rPr>
              <a:t> </a:t>
            </a:r>
            <a:r>
              <a:rPr kumimoji="1" lang="en-US" altLang="ja-JP" sz="2000" dirty="0" err="1">
                <a:latin typeface="Abadi" panose="020B0604020104020204" pitchFamily="34" charset="0"/>
                <a:cs typeface="Cordia New" panose="020B0502040204020203" pitchFamily="34" charset="-34"/>
              </a:rPr>
              <a:t>MicroProfile</a:t>
            </a:r>
            <a:endParaRPr kumimoji="1" lang="ja-JP" altLang="en-US" sz="2000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889ACF-49EE-4193-ADF3-1972BB209687}"/>
              </a:ext>
            </a:extLst>
          </p:cNvPr>
          <p:cNvSpPr/>
          <p:nvPr/>
        </p:nvSpPr>
        <p:spPr>
          <a:xfrm>
            <a:off x="676275" y="2139248"/>
            <a:ext cx="5800725" cy="457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Abadi" panose="020B0604020104020204" pitchFamily="34" charset="0"/>
                <a:cs typeface="Cavolini" panose="020B0502040204020203" pitchFamily="66" charset="0"/>
              </a:rPr>
              <a:t>platform</a:t>
            </a:r>
            <a:endParaRPr kumimoji="1" lang="ja-JP" altLang="en-US" sz="2000" dirty="0">
              <a:latin typeface="Abadi" panose="020B0604020104020204" pitchFamily="34" charset="0"/>
              <a:cs typeface="Cavolini" panose="020B0502040204020203" pitchFamily="66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1FE7A7-EC3B-439F-8E0C-E16A401D5A18}"/>
              </a:ext>
            </a:extLst>
          </p:cNvPr>
          <p:cNvSpPr/>
          <p:nvPr/>
        </p:nvSpPr>
        <p:spPr>
          <a:xfrm>
            <a:off x="790575" y="793476"/>
            <a:ext cx="741046" cy="129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badi" panose="020B0604020104020204" pitchFamily="34" charset="0"/>
                <a:cs typeface="Cordia New" panose="020B0502040204020203" pitchFamily="34" charset="-34"/>
              </a:rPr>
              <a:t>UI</a:t>
            </a:r>
          </a:p>
          <a:p>
            <a:pPr algn="ctr"/>
            <a:r>
              <a:rPr kumimoji="1" lang="en-US" altLang="ja-JP" sz="1100" dirty="0">
                <a:latin typeface="Abadi" panose="020B0604020104020204" pitchFamily="34" charset="0"/>
                <a:cs typeface="Cordia New" panose="020B0502040204020203" pitchFamily="34" charset="-34"/>
              </a:rPr>
              <a:t>(Console)</a:t>
            </a:r>
            <a:endParaRPr kumimoji="1" lang="ja-JP" altLang="en-US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A271CC-3C2F-4798-B99F-8B00F7DC9CD8}"/>
              </a:ext>
            </a:extLst>
          </p:cNvPr>
          <p:cNvSpPr/>
          <p:nvPr/>
        </p:nvSpPr>
        <p:spPr>
          <a:xfrm>
            <a:off x="1556837" y="793476"/>
            <a:ext cx="597888" cy="129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badi" panose="020B0604020104020204" pitchFamily="34" charset="0"/>
                <a:cs typeface="Cordia New" panose="020B0502040204020203" pitchFamily="34" charset="-34"/>
              </a:rPr>
              <a:t>API</a:t>
            </a:r>
            <a:endParaRPr kumimoji="1" lang="ja-JP" altLang="en-US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34C4F13-E755-4230-89DA-72BD62998058}"/>
              </a:ext>
            </a:extLst>
          </p:cNvPr>
          <p:cNvSpPr/>
          <p:nvPr/>
        </p:nvSpPr>
        <p:spPr>
          <a:xfrm>
            <a:off x="2931608" y="1521891"/>
            <a:ext cx="3422844" cy="5692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badi" panose="020B0604020104020204" pitchFamily="34" charset="0"/>
                <a:cs typeface="Cordia New" panose="020B0502040204020203" pitchFamily="34" charset="-34"/>
              </a:rPr>
              <a:t>Domain</a:t>
            </a:r>
            <a:endParaRPr kumimoji="1" lang="ja-JP" altLang="en-US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FDA985-C1A0-4726-A4E8-9A4B8B50AD88}"/>
              </a:ext>
            </a:extLst>
          </p:cNvPr>
          <p:cNvSpPr/>
          <p:nvPr/>
        </p:nvSpPr>
        <p:spPr>
          <a:xfrm>
            <a:off x="3940777" y="793476"/>
            <a:ext cx="1069780" cy="70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latin typeface="Abadi" panose="020B0604020104020204" pitchFamily="34" charset="0"/>
                <a:cs typeface="Cordia New" panose="020B0502040204020203" pitchFamily="34" charset="-34"/>
              </a:rPr>
              <a:t>Service</a:t>
            </a:r>
            <a:endParaRPr kumimoji="1" lang="ja-JP" altLang="en-US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04F75B-9556-4B73-9749-B462860954A1}"/>
              </a:ext>
            </a:extLst>
          </p:cNvPr>
          <p:cNvSpPr/>
          <p:nvPr/>
        </p:nvSpPr>
        <p:spPr>
          <a:xfrm>
            <a:off x="5033875" y="793476"/>
            <a:ext cx="1320576" cy="70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latin typeface="Abadi" panose="020B0604020104020204" pitchFamily="34" charset="0"/>
                <a:cs typeface="Cordia New" panose="020B0502040204020203" pitchFamily="34" charset="-34"/>
              </a:rPr>
              <a:t>Persistence</a:t>
            </a:r>
            <a:endParaRPr kumimoji="1" lang="ja-JP" altLang="en-US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864F9C2-BF0F-4998-9F39-AFC091DD309C}"/>
              </a:ext>
            </a:extLst>
          </p:cNvPr>
          <p:cNvSpPr/>
          <p:nvPr/>
        </p:nvSpPr>
        <p:spPr>
          <a:xfrm>
            <a:off x="5401089" y="1108539"/>
            <a:ext cx="906780" cy="1701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Abadi" panose="020B0604020104020204" pitchFamily="34" charset="0"/>
              </a:rPr>
              <a:t>File</a:t>
            </a:r>
            <a:endParaRPr kumimoji="1" lang="ja-JP" altLang="en-US" sz="1200" dirty="0">
              <a:latin typeface="Abadi" panose="020B0604020104020204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D79E66-D000-4FD2-B045-75C06EB9AA74}"/>
              </a:ext>
            </a:extLst>
          </p:cNvPr>
          <p:cNvSpPr/>
          <p:nvPr/>
        </p:nvSpPr>
        <p:spPr>
          <a:xfrm>
            <a:off x="5401089" y="1294702"/>
            <a:ext cx="906780" cy="1701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Abadi" panose="020B0604020104020204" pitchFamily="34" charset="0"/>
              </a:rPr>
              <a:t>JPA</a:t>
            </a:r>
            <a:endParaRPr kumimoji="1" lang="ja-JP" altLang="en-US" sz="1200" dirty="0">
              <a:latin typeface="Abadi" panose="020B060402010402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A99AB38-5A84-4E10-BDC3-68FDCF2E4D7A}"/>
              </a:ext>
            </a:extLst>
          </p:cNvPr>
          <p:cNvSpPr/>
          <p:nvPr/>
        </p:nvSpPr>
        <p:spPr>
          <a:xfrm>
            <a:off x="3780779" y="2926966"/>
            <a:ext cx="1130716" cy="34523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Abadi" panose="020B0604020104020204" pitchFamily="34" charset="0"/>
              </a:rPr>
              <a:t>Jakarta EE</a:t>
            </a:r>
            <a:endParaRPr kumimoji="1" lang="ja-JP" altLang="en-US" sz="1200" dirty="0">
              <a:latin typeface="Abadi" panose="020B0604020104020204" pitchFamily="34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B3E9928-E726-4BDC-8DF1-DFB75DEF292B}"/>
              </a:ext>
            </a:extLst>
          </p:cNvPr>
          <p:cNvSpPr/>
          <p:nvPr/>
        </p:nvSpPr>
        <p:spPr>
          <a:xfrm>
            <a:off x="5138617" y="2926966"/>
            <a:ext cx="1130716" cy="34523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Abadi" panose="020B0604020104020204" pitchFamily="34" charset="0"/>
              </a:rPr>
              <a:t>Java SE</a:t>
            </a:r>
            <a:endParaRPr kumimoji="1" lang="ja-JP" altLang="en-US" sz="1200" dirty="0">
              <a:latin typeface="Abadi" panose="020B0604020104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DDA8C5B-56E8-4B6F-BC6A-07BFBF083068}"/>
              </a:ext>
            </a:extLst>
          </p:cNvPr>
          <p:cNvSpPr/>
          <p:nvPr/>
        </p:nvSpPr>
        <p:spPr>
          <a:xfrm>
            <a:off x="2236471" y="1575995"/>
            <a:ext cx="576000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>
                <a:latin typeface="Abadi" panose="020B0604020104020204" pitchFamily="34" charset="0"/>
              </a:rPr>
              <a:t>remote</a:t>
            </a:r>
            <a:endParaRPr kumimoji="1" lang="ja-JP" altLang="en-US" sz="1100" dirty="0">
              <a:latin typeface="Abadi" panose="020B0604020104020204" pitchFamily="34" charset="0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2E5FB25-B503-4BFE-AE84-1E96F0A7CE31}"/>
              </a:ext>
            </a:extLst>
          </p:cNvPr>
          <p:cNvSpPr/>
          <p:nvPr/>
        </p:nvSpPr>
        <p:spPr>
          <a:xfrm>
            <a:off x="2236471" y="1835607"/>
            <a:ext cx="562133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Abadi" panose="020B0604020104020204" pitchFamily="34" charset="0"/>
              </a:rPr>
              <a:t>local</a:t>
            </a:r>
            <a:endParaRPr kumimoji="1" lang="ja-JP" altLang="en-US" sz="1200" dirty="0">
              <a:latin typeface="Abadi" panose="020B0604020104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930A6F3-1D3F-4CE9-AF73-F5BD501306A3}"/>
              </a:ext>
            </a:extLst>
          </p:cNvPr>
          <p:cNvSpPr/>
          <p:nvPr/>
        </p:nvSpPr>
        <p:spPr>
          <a:xfrm>
            <a:off x="2931608" y="793211"/>
            <a:ext cx="986010" cy="70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 err="1">
                <a:latin typeface="Abadi" panose="020B0604020104020204" pitchFamily="34" charset="0"/>
                <a:cs typeface="Cordia New" panose="020B0502040204020203" pitchFamily="34" charset="-34"/>
              </a:rPr>
              <a:t>WebAPI</a:t>
            </a:r>
            <a:endParaRPr kumimoji="1" lang="ja-JP" altLang="en-US" dirty="0">
              <a:latin typeface="Abadi" panose="020B0604020104020204" pitchFamily="34" charset="0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790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140F30-616B-4D51-9370-E499B5223F82}"/>
              </a:ext>
            </a:extLst>
          </p:cNvPr>
          <p:cNvSpPr/>
          <p:nvPr/>
        </p:nvSpPr>
        <p:spPr>
          <a:xfrm>
            <a:off x="830580" y="641985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ers-console-ui.jar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18F1FF-ECC0-493B-9B6A-2770EB578CD4}"/>
              </a:ext>
            </a:extLst>
          </p:cNvPr>
          <p:cNvSpPr/>
          <p:nvPr/>
        </p:nvSpPr>
        <p:spPr>
          <a:xfrm>
            <a:off x="609600" y="753053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D4CAC2-F347-4301-B59D-2CA2D7D77164}"/>
              </a:ext>
            </a:extLst>
          </p:cNvPr>
          <p:cNvSpPr/>
          <p:nvPr/>
        </p:nvSpPr>
        <p:spPr>
          <a:xfrm>
            <a:off x="609600" y="995737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C519E7-22A5-4AB2-A977-8847CEAFFA1A}"/>
              </a:ext>
            </a:extLst>
          </p:cNvPr>
          <p:cNvSpPr/>
          <p:nvPr/>
        </p:nvSpPr>
        <p:spPr>
          <a:xfrm>
            <a:off x="834968" y="1556385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ers-platform.jar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FD189A-EFAF-4019-8D34-08972DF1953E}"/>
              </a:ext>
            </a:extLst>
          </p:cNvPr>
          <p:cNvSpPr/>
          <p:nvPr/>
        </p:nvSpPr>
        <p:spPr>
          <a:xfrm>
            <a:off x="613988" y="1667453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BE5977-DACC-4B29-B98D-F686097278BB}"/>
              </a:ext>
            </a:extLst>
          </p:cNvPr>
          <p:cNvSpPr/>
          <p:nvPr/>
        </p:nvSpPr>
        <p:spPr>
          <a:xfrm>
            <a:off x="613988" y="1910137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E03A51-229D-4209-BFB6-5688E5E3802B}"/>
              </a:ext>
            </a:extLst>
          </p:cNvPr>
          <p:cNvSpPr/>
          <p:nvPr/>
        </p:nvSpPr>
        <p:spPr>
          <a:xfrm>
            <a:off x="2781300" y="643601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ers-api.jar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D8B29C8-6D30-4A57-9BE3-22263F15F20B}"/>
              </a:ext>
            </a:extLst>
          </p:cNvPr>
          <p:cNvSpPr/>
          <p:nvPr/>
        </p:nvSpPr>
        <p:spPr>
          <a:xfrm>
            <a:off x="2560320" y="745433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20F4BB-779F-4B03-986D-1B7006A54BDD}"/>
              </a:ext>
            </a:extLst>
          </p:cNvPr>
          <p:cNvSpPr/>
          <p:nvPr/>
        </p:nvSpPr>
        <p:spPr>
          <a:xfrm>
            <a:off x="2560320" y="978881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BE3151-8A09-46A9-90B8-9CEC4A9AC4B2}"/>
              </a:ext>
            </a:extLst>
          </p:cNvPr>
          <p:cNvSpPr/>
          <p:nvPr/>
        </p:nvSpPr>
        <p:spPr>
          <a:xfrm>
            <a:off x="4724400" y="641985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ers</a:t>
            </a:r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-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service.jar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EA43F5-9757-4C7D-8688-C0527426A58B}"/>
              </a:ext>
            </a:extLst>
          </p:cNvPr>
          <p:cNvSpPr/>
          <p:nvPr/>
        </p:nvSpPr>
        <p:spPr>
          <a:xfrm>
            <a:off x="4503420" y="734581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414A9B9-A2D2-48A1-AAE5-CFEA35E9D047}"/>
              </a:ext>
            </a:extLst>
          </p:cNvPr>
          <p:cNvSpPr/>
          <p:nvPr/>
        </p:nvSpPr>
        <p:spPr>
          <a:xfrm>
            <a:off x="4503420" y="995737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BEEEFDA0-165B-4A9B-A811-72B28725F697}"/>
              </a:ext>
            </a:extLst>
          </p:cNvPr>
          <p:cNvSpPr/>
          <p:nvPr/>
        </p:nvSpPr>
        <p:spPr>
          <a:xfrm>
            <a:off x="6507018" y="643696"/>
            <a:ext cx="1287780" cy="579120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永続化機構</a:t>
            </a:r>
            <a:endParaRPr kumimoji="1" lang="ja-JP" altLang="en-US" sz="12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BA6C759-4C70-4511-A1E5-576108957EDB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474470" y="1221105"/>
            <a:ext cx="4388" cy="3352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25BC1A-965E-4695-A21E-D47F541D9C67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2118360" y="931545"/>
            <a:ext cx="662940" cy="161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08F65A-8D05-4377-AC7C-F1F93EBFE12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069080" y="931545"/>
            <a:ext cx="655320" cy="161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5A8A87D-4226-4425-BF75-FF71A87DAF91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>
            <a:off x="6012180" y="931545"/>
            <a:ext cx="494838" cy="17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E45DDAB-C59F-4179-8929-F4B92EDCEAAA}"/>
              </a:ext>
            </a:extLst>
          </p:cNvPr>
          <p:cNvSpPr/>
          <p:nvPr/>
        </p:nvSpPr>
        <p:spPr>
          <a:xfrm>
            <a:off x="424873" y="299316"/>
            <a:ext cx="5767543" cy="20227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u="sng" dirty="0">
                <a:solidFill>
                  <a:schemeClr val="tx1"/>
                </a:solidFill>
                <a:latin typeface="Arial Black" panose="020B0A04020102020204" pitchFamily="34" charset="0"/>
                <a:ea typeface="HG丸ｺﾞｼｯｸM-PRO" panose="020F0600000000000000" pitchFamily="50" charset="-128"/>
              </a:rPr>
              <a:t>Single Process</a:t>
            </a:r>
            <a:endParaRPr kumimoji="1" lang="ja-JP" altLang="en-US" sz="1400" u="sng" dirty="0">
              <a:solidFill>
                <a:schemeClr val="tx1"/>
              </a:solidFill>
              <a:latin typeface="Arial Black" panose="020B0A0402010202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40C384-09D0-4AE4-A330-B34515EF8177}"/>
              </a:ext>
            </a:extLst>
          </p:cNvPr>
          <p:cNvSpPr/>
          <p:nvPr/>
        </p:nvSpPr>
        <p:spPr>
          <a:xfrm>
            <a:off x="835489" y="3377686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ers-console-ui.jar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D7211A-9B82-4E5B-B972-7BE8D9EB57B3}"/>
              </a:ext>
            </a:extLst>
          </p:cNvPr>
          <p:cNvSpPr/>
          <p:nvPr/>
        </p:nvSpPr>
        <p:spPr>
          <a:xfrm>
            <a:off x="614509" y="3488754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35861-4CDC-44FA-AF89-F1F88A86E6AB}"/>
              </a:ext>
            </a:extLst>
          </p:cNvPr>
          <p:cNvSpPr/>
          <p:nvPr/>
        </p:nvSpPr>
        <p:spPr>
          <a:xfrm>
            <a:off x="614509" y="3731438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EEF0D09-064E-4A80-A347-25653CFDA333}"/>
              </a:ext>
            </a:extLst>
          </p:cNvPr>
          <p:cNvSpPr/>
          <p:nvPr/>
        </p:nvSpPr>
        <p:spPr>
          <a:xfrm>
            <a:off x="839877" y="4292086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ers-platform.jar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91BDCE1-F45E-4FA0-8699-B6F8EB7C7D79}"/>
              </a:ext>
            </a:extLst>
          </p:cNvPr>
          <p:cNvSpPr/>
          <p:nvPr/>
        </p:nvSpPr>
        <p:spPr>
          <a:xfrm>
            <a:off x="618897" y="4403154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9B60151-8D3E-4B27-98E4-06666BC5254D}"/>
              </a:ext>
            </a:extLst>
          </p:cNvPr>
          <p:cNvSpPr/>
          <p:nvPr/>
        </p:nvSpPr>
        <p:spPr>
          <a:xfrm>
            <a:off x="618897" y="4645838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7EBAA04-DC7C-45CB-9228-703B2BE6A2B5}"/>
              </a:ext>
            </a:extLst>
          </p:cNvPr>
          <p:cNvSpPr/>
          <p:nvPr/>
        </p:nvSpPr>
        <p:spPr>
          <a:xfrm>
            <a:off x="2786209" y="3379302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ers-api.jar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7BFF8A4-9462-4FBF-853C-1243F4126AB1}"/>
              </a:ext>
            </a:extLst>
          </p:cNvPr>
          <p:cNvSpPr/>
          <p:nvPr/>
        </p:nvSpPr>
        <p:spPr>
          <a:xfrm>
            <a:off x="2565229" y="3481134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E43A577-00BE-4124-8AB7-8303A51571DF}"/>
              </a:ext>
            </a:extLst>
          </p:cNvPr>
          <p:cNvSpPr/>
          <p:nvPr/>
        </p:nvSpPr>
        <p:spPr>
          <a:xfrm>
            <a:off x="2565229" y="3714582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57B57AB-5043-4F31-A8BD-B10D0633DCA9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1479379" y="3956806"/>
            <a:ext cx="4388" cy="3352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17F484D-521D-4A68-9010-DA6A7E8CF9E9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>
            <a:off x="2123269" y="3667246"/>
            <a:ext cx="662940" cy="161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FA9CF4D-4D64-421C-963F-90B7C81A12CE}"/>
              </a:ext>
            </a:extLst>
          </p:cNvPr>
          <p:cNvSpPr/>
          <p:nvPr/>
        </p:nvSpPr>
        <p:spPr>
          <a:xfrm>
            <a:off x="429783" y="3035017"/>
            <a:ext cx="3794070" cy="20227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u="sng" dirty="0">
                <a:solidFill>
                  <a:schemeClr val="tx1"/>
                </a:solidFill>
                <a:latin typeface="Arial Black" panose="020B0A04020102020204" pitchFamily="34" charset="0"/>
                <a:ea typeface="HG丸ｺﾞｼｯｸM-PRO" panose="020F0600000000000000" pitchFamily="50" charset="-128"/>
              </a:rPr>
              <a:t>Client Process</a:t>
            </a:r>
            <a:endParaRPr kumimoji="1" lang="ja-JP" altLang="en-US" sz="1400" u="sng" dirty="0">
              <a:solidFill>
                <a:schemeClr val="tx1"/>
              </a:solidFill>
              <a:latin typeface="Arial Black" panose="020B0A0402010202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124C07E-B81B-4513-8E71-C5399DF8B0FB}"/>
              </a:ext>
            </a:extLst>
          </p:cNvPr>
          <p:cNvSpPr/>
          <p:nvPr/>
        </p:nvSpPr>
        <p:spPr>
          <a:xfrm>
            <a:off x="5159292" y="3371364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ers-api.jar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5750527-DECA-4F7C-83FE-4CBBEE25DBD1}"/>
              </a:ext>
            </a:extLst>
          </p:cNvPr>
          <p:cNvSpPr/>
          <p:nvPr/>
        </p:nvSpPr>
        <p:spPr>
          <a:xfrm>
            <a:off x="4938312" y="3473196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CDFDACB-0200-4434-AB3F-168F95CDC0DB}"/>
              </a:ext>
            </a:extLst>
          </p:cNvPr>
          <p:cNvSpPr/>
          <p:nvPr/>
        </p:nvSpPr>
        <p:spPr>
          <a:xfrm>
            <a:off x="4938312" y="3706644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7D6AA66-313E-425A-90BC-19A4E9737278}"/>
              </a:ext>
            </a:extLst>
          </p:cNvPr>
          <p:cNvSpPr/>
          <p:nvPr/>
        </p:nvSpPr>
        <p:spPr>
          <a:xfrm>
            <a:off x="7102392" y="3369748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ers</a:t>
            </a:r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-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service.jar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C6C6129-A396-4272-BC6F-BD64E4FCE743}"/>
              </a:ext>
            </a:extLst>
          </p:cNvPr>
          <p:cNvSpPr/>
          <p:nvPr/>
        </p:nvSpPr>
        <p:spPr>
          <a:xfrm>
            <a:off x="6881412" y="3462344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ABA57B7-9FE5-4ECC-A900-E0B7578C4D0F}"/>
              </a:ext>
            </a:extLst>
          </p:cNvPr>
          <p:cNvSpPr/>
          <p:nvPr/>
        </p:nvSpPr>
        <p:spPr>
          <a:xfrm>
            <a:off x="6881412" y="3723500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4" name="フローチャート: 磁気ディスク 53">
            <a:extLst>
              <a:ext uri="{FF2B5EF4-FFF2-40B4-BE49-F238E27FC236}">
                <a16:creationId xmlns:a16="http://schemas.microsoft.com/office/drawing/2014/main" id="{BE985768-1913-40D2-8830-B00BF757787D}"/>
              </a:ext>
            </a:extLst>
          </p:cNvPr>
          <p:cNvSpPr/>
          <p:nvPr/>
        </p:nvSpPr>
        <p:spPr>
          <a:xfrm>
            <a:off x="8885010" y="3371459"/>
            <a:ext cx="1287780" cy="579120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永続化機構</a:t>
            </a:r>
            <a:endParaRPr kumimoji="1" lang="ja-JP" altLang="en-US" sz="12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F3A9BF5-285B-4813-AB01-FA1702404E31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 flipV="1">
            <a:off x="6447072" y="3659308"/>
            <a:ext cx="655320" cy="161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9BE72D9-3C8F-41FB-B686-8753DCB0FF32}"/>
              </a:ext>
            </a:extLst>
          </p:cNvPr>
          <p:cNvCxnSpPr>
            <a:stCxn id="51" idx="3"/>
            <a:endCxn id="54" idx="2"/>
          </p:cNvCxnSpPr>
          <p:nvPr/>
        </p:nvCxnSpPr>
        <p:spPr>
          <a:xfrm>
            <a:off x="8390172" y="3659308"/>
            <a:ext cx="494838" cy="17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9ABED7B-6540-4C74-97C1-252362CDA055}"/>
              </a:ext>
            </a:extLst>
          </p:cNvPr>
          <p:cNvSpPr/>
          <p:nvPr/>
        </p:nvSpPr>
        <p:spPr>
          <a:xfrm>
            <a:off x="4787178" y="3027079"/>
            <a:ext cx="3794070" cy="20227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u="sng" dirty="0">
                <a:solidFill>
                  <a:schemeClr val="tx1"/>
                </a:solidFill>
                <a:latin typeface="Arial Black" panose="020B0A04020102020204" pitchFamily="34" charset="0"/>
                <a:ea typeface="HG丸ｺﾞｼｯｸM-PRO" panose="020F0600000000000000" pitchFamily="50" charset="-128"/>
              </a:rPr>
              <a:t>Server</a:t>
            </a:r>
            <a:r>
              <a:rPr kumimoji="1" lang="en-US" altLang="ja-JP" sz="1400" u="sng" dirty="0">
                <a:solidFill>
                  <a:schemeClr val="tx1"/>
                </a:solidFill>
                <a:latin typeface="Arial Black" panose="020B0A04020102020204" pitchFamily="34" charset="0"/>
                <a:ea typeface="HG丸ｺﾞｼｯｸM-PRO" panose="020F0600000000000000" pitchFamily="50" charset="-128"/>
              </a:rPr>
              <a:t> Process</a:t>
            </a:r>
            <a:endParaRPr kumimoji="1" lang="ja-JP" altLang="en-US" sz="1400" u="sng" dirty="0">
              <a:solidFill>
                <a:schemeClr val="tx1"/>
              </a:solidFill>
              <a:latin typeface="Arial Black" panose="020B0A0402010202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6A63FEF-078A-422F-AE2D-442257462070}"/>
              </a:ext>
            </a:extLst>
          </p:cNvPr>
          <p:cNvSpPr/>
          <p:nvPr/>
        </p:nvSpPr>
        <p:spPr>
          <a:xfrm>
            <a:off x="7103825" y="4348495"/>
            <a:ext cx="1287780" cy="579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badi" panose="020B0604020104020204" pitchFamily="34" charset="0"/>
              </a:rPr>
              <a:t>ers-platform.jar</a:t>
            </a:r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5189AD7-A978-468C-B3F6-D2E8D9FCBA6B}"/>
              </a:ext>
            </a:extLst>
          </p:cNvPr>
          <p:cNvSpPr/>
          <p:nvPr/>
        </p:nvSpPr>
        <p:spPr>
          <a:xfrm>
            <a:off x="6882845" y="4459563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02727B0-2184-456D-9D46-7709E317704A}"/>
              </a:ext>
            </a:extLst>
          </p:cNvPr>
          <p:cNvSpPr/>
          <p:nvPr/>
        </p:nvSpPr>
        <p:spPr>
          <a:xfrm>
            <a:off x="6882845" y="4702247"/>
            <a:ext cx="350520" cy="12954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4F2B15C7-D7AA-4817-BB6E-AB9CBFF234B4}"/>
              </a:ext>
            </a:extLst>
          </p:cNvPr>
          <p:cNvCxnSpPr>
            <a:stCxn id="51" idx="2"/>
            <a:endCxn id="60" idx="0"/>
          </p:cNvCxnSpPr>
          <p:nvPr/>
        </p:nvCxnSpPr>
        <p:spPr>
          <a:xfrm>
            <a:off x="7746282" y="3948868"/>
            <a:ext cx="1433" cy="3996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B0A9A4-464D-4BDA-B5DD-05DFFC1A45CD}"/>
              </a:ext>
            </a:extLst>
          </p:cNvPr>
          <p:cNvCxnSpPr/>
          <p:nvPr/>
        </p:nvCxnSpPr>
        <p:spPr>
          <a:xfrm>
            <a:off x="4223853" y="3845709"/>
            <a:ext cx="3957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B39254C8-74B6-4EFE-A7C2-FAD5E4C54020}"/>
              </a:ext>
            </a:extLst>
          </p:cNvPr>
          <p:cNvCxnSpPr/>
          <p:nvPr/>
        </p:nvCxnSpPr>
        <p:spPr>
          <a:xfrm flipH="1">
            <a:off x="4324350" y="3844122"/>
            <a:ext cx="295275" cy="2802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77CB15-3CB2-4EB5-B325-12CEDD5D83A2}"/>
              </a:ext>
            </a:extLst>
          </p:cNvPr>
          <p:cNvCxnSpPr/>
          <p:nvPr/>
        </p:nvCxnSpPr>
        <p:spPr>
          <a:xfrm>
            <a:off x="4324263" y="4124324"/>
            <a:ext cx="468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4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BE0D81-9CF1-4DD9-B1B8-9AF49F5563F6}"/>
              </a:ext>
            </a:extLst>
          </p:cNvPr>
          <p:cNvSpPr/>
          <p:nvPr/>
        </p:nvSpPr>
        <p:spPr>
          <a:xfrm>
            <a:off x="224194" y="541539"/>
            <a:ext cx="1260633" cy="186430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ログイン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呼び出し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425C31-F80A-4648-A178-8E2234F9C042}"/>
              </a:ext>
            </a:extLst>
          </p:cNvPr>
          <p:cNvSpPr/>
          <p:nvPr/>
        </p:nvSpPr>
        <p:spPr>
          <a:xfrm>
            <a:off x="8158577" y="1766656"/>
            <a:ext cx="1544714" cy="63919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JwtSupply</a:t>
            </a:r>
            <a:endParaRPr kumimoji="1" lang="en-US" altLang="ja-JP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ResponseFilter</a:t>
            </a:r>
            <a:endParaRPr kumimoji="1" lang="ja-JP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2D02555-AD62-4A15-8654-76234DD48558}"/>
              </a:ext>
            </a:extLst>
          </p:cNvPr>
          <p:cNvSpPr/>
          <p:nvPr/>
        </p:nvSpPr>
        <p:spPr>
          <a:xfrm>
            <a:off x="8177807" y="2709168"/>
            <a:ext cx="1544714" cy="63919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JsonWebToken</a:t>
            </a:r>
            <a:endParaRPr kumimoji="1" lang="en-US" altLang="ja-JP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Generator</a:t>
            </a:r>
            <a:endParaRPr kumimoji="1" lang="ja-JP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9F0ECA-EBF7-4FE7-8608-030C2DB2D564}"/>
              </a:ext>
            </a:extLst>
          </p:cNvPr>
          <p:cNvSpPr/>
          <p:nvPr/>
        </p:nvSpPr>
        <p:spPr>
          <a:xfrm>
            <a:off x="1905030" y="1766655"/>
            <a:ext cx="1544714" cy="63919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JwtConsume</a:t>
            </a:r>
            <a:endParaRPr kumimoji="1" lang="en-US" altLang="ja-JP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ResponseFilter</a:t>
            </a:r>
            <a:endParaRPr kumimoji="1" lang="ja-JP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7C977F-ED3A-4E93-84FB-36E719B21867}"/>
              </a:ext>
            </a:extLst>
          </p:cNvPr>
          <p:cNvSpPr/>
          <p:nvPr/>
        </p:nvSpPr>
        <p:spPr>
          <a:xfrm>
            <a:off x="1905030" y="3758215"/>
            <a:ext cx="1544714" cy="63919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JwtClient</a:t>
            </a:r>
            <a:endParaRPr kumimoji="1" lang="en-US" altLang="ja-JP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HeadersFactory</a:t>
            </a:r>
            <a:endParaRPr kumimoji="1" lang="ja-JP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A0FBAE-75D9-4995-B0E7-57B3E3ACC25A}"/>
              </a:ext>
            </a:extLst>
          </p:cNvPr>
          <p:cNvSpPr/>
          <p:nvPr/>
        </p:nvSpPr>
        <p:spPr>
          <a:xfrm>
            <a:off x="224192" y="3758215"/>
            <a:ext cx="1260633" cy="281635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REST</a:t>
            </a:r>
          </a:p>
          <a:p>
            <a:pPr algn="ctr"/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API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呼び出し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CCCFD9-768F-457E-9F82-24E9980EEFFE}"/>
              </a:ext>
            </a:extLst>
          </p:cNvPr>
          <p:cNvSpPr/>
          <p:nvPr/>
        </p:nvSpPr>
        <p:spPr>
          <a:xfrm>
            <a:off x="6270596" y="3758800"/>
            <a:ext cx="1544714" cy="63919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JwtSecurity</a:t>
            </a:r>
            <a:endParaRPr kumimoji="1" lang="en-US" altLang="ja-JP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RequestFilter</a:t>
            </a:r>
            <a:endParaRPr kumimoji="1" lang="ja-JP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C6B85A-48A0-4586-8598-61AEEEF17AAE}"/>
              </a:ext>
            </a:extLst>
          </p:cNvPr>
          <p:cNvSpPr/>
          <p:nvPr/>
        </p:nvSpPr>
        <p:spPr>
          <a:xfrm>
            <a:off x="8173377" y="3758799"/>
            <a:ext cx="1544714" cy="63919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RolesAllowed</a:t>
            </a:r>
            <a:endParaRPr kumimoji="1" lang="en-US" altLang="ja-JP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RequestFilter</a:t>
            </a:r>
            <a:endParaRPr kumimoji="1" lang="ja-JP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88296EC-C244-4B66-8055-BD378819701B}"/>
              </a:ext>
            </a:extLst>
          </p:cNvPr>
          <p:cNvSpPr/>
          <p:nvPr/>
        </p:nvSpPr>
        <p:spPr>
          <a:xfrm>
            <a:off x="10231506" y="541539"/>
            <a:ext cx="1260000" cy="108307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ログイン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処理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B953F-2B6C-489B-8C3D-3E9DBC386DD1}"/>
              </a:ext>
            </a:extLst>
          </p:cNvPr>
          <p:cNvSpPr/>
          <p:nvPr/>
        </p:nvSpPr>
        <p:spPr>
          <a:xfrm>
            <a:off x="10231506" y="3758214"/>
            <a:ext cx="1260000" cy="281635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REST</a:t>
            </a:r>
            <a:r>
              <a:rPr lang="en-US" altLang="ja-JP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API</a:t>
            </a:r>
            <a:endParaRPr kumimoji="1" lang="ja-JP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CE41954-56B3-43D7-B5C5-9767C625F8E9}"/>
              </a:ext>
            </a:extLst>
          </p:cNvPr>
          <p:cNvSpPr/>
          <p:nvPr/>
        </p:nvSpPr>
        <p:spPr>
          <a:xfrm>
            <a:off x="6269107" y="4630291"/>
            <a:ext cx="1544714" cy="63919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JsonWebToken</a:t>
            </a:r>
            <a:endParaRPr kumimoji="1" lang="en-US" altLang="ja-JP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Validator</a:t>
            </a:r>
            <a:endParaRPr kumimoji="1" lang="ja-JP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35559FB-5256-432F-87B2-605B21C360D3}"/>
              </a:ext>
            </a:extLst>
          </p:cNvPr>
          <p:cNvSpPr/>
          <p:nvPr/>
        </p:nvSpPr>
        <p:spPr>
          <a:xfrm>
            <a:off x="6279459" y="5475146"/>
            <a:ext cx="1544714" cy="63919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JwtSecurity</a:t>
            </a:r>
            <a:endParaRPr kumimoji="1" lang="en-US" altLang="ja-JP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</a:t>
            </a:r>
            <a:endParaRPr kumimoji="1" lang="ja-JP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9D0F263-A1F2-48D6-AF80-86E3834A54CC}"/>
              </a:ext>
            </a:extLst>
          </p:cNvPr>
          <p:cNvCxnSpPr>
            <a:cxnSpLocks/>
          </p:cNvCxnSpPr>
          <p:nvPr/>
        </p:nvCxnSpPr>
        <p:spPr>
          <a:xfrm>
            <a:off x="1484825" y="923282"/>
            <a:ext cx="874668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BD5200-B43A-4CF4-82A9-0BF5EA51C0B2}"/>
              </a:ext>
            </a:extLst>
          </p:cNvPr>
          <p:cNvSpPr txBox="1"/>
          <p:nvPr/>
        </p:nvSpPr>
        <p:spPr>
          <a:xfrm>
            <a:off x="3617276" y="56572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 Request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BD664FF-AAA2-4828-BDA8-F843800EA6CD}"/>
              </a:ext>
            </a:extLst>
          </p:cNvPr>
          <p:cNvCxnSpPr>
            <a:stCxn id="12" idx="2"/>
            <a:endCxn id="4" idx="3"/>
          </p:cNvCxnSpPr>
          <p:nvPr/>
        </p:nvCxnSpPr>
        <p:spPr>
          <a:xfrm rot="5400000">
            <a:off x="10051580" y="1276326"/>
            <a:ext cx="461639" cy="1158215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4F0A575-2B20-48D7-B78C-16D2DE0C0177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 flipV="1">
            <a:off x="3449744" y="2086252"/>
            <a:ext cx="4708833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C3544B5-3774-4C0C-ADE0-4B9CE323D508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484825" y="2086251"/>
            <a:ext cx="420205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矢印: 下 25">
            <a:extLst>
              <a:ext uri="{FF2B5EF4-FFF2-40B4-BE49-F238E27FC236}">
                <a16:creationId xmlns:a16="http://schemas.microsoft.com/office/drawing/2014/main" id="{58E55EE9-C0C4-4D5A-A412-88473D8E33FD}"/>
              </a:ext>
            </a:extLst>
          </p:cNvPr>
          <p:cNvSpPr/>
          <p:nvPr/>
        </p:nvSpPr>
        <p:spPr>
          <a:xfrm>
            <a:off x="551636" y="2977794"/>
            <a:ext cx="653143" cy="639193"/>
          </a:xfrm>
          <a:prstGeom prst="downArrow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5045C3-DC6C-45E9-9A8A-097FBA5FF8C5}"/>
              </a:ext>
            </a:extLst>
          </p:cNvPr>
          <p:cNvSpPr txBox="1"/>
          <p:nvPr/>
        </p:nvSpPr>
        <p:spPr>
          <a:xfrm>
            <a:off x="106153" y="25439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認証後の流れ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CD2F2F7-C640-49CA-9A98-D372EE42864D}"/>
              </a:ext>
            </a:extLst>
          </p:cNvPr>
          <p:cNvCxnSpPr>
            <a:endCxn id="7" idx="1"/>
          </p:cNvCxnSpPr>
          <p:nvPr/>
        </p:nvCxnSpPr>
        <p:spPr>
          <a:xfrm>
            <a:off x="1484825" y="4077811"/>
            <a:ext cx="420205" cy="1"/>
          </a:xfrm>
          <a:prstGeom prst="bentConnector3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9867127-0073-4884-9CE8-5022B494016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449744" y="4077812"/>
            <a:ext cx="2820852" cy="5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0C7AAC9-41BE-4A56-B0E6-B6ED7334F83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815310" y="4078396"/>
            <a:ext cx="358067" cy="1"/>
          </a:xfrm>
          <a:prstGeom prst="bentConnector3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D7ABCD9-5360-4D85-965D-22936DD6D3D2}"/>
              </a:ext>
            </a:extLst>
          </p:cNvPr>
          <p:cNvCxnSpPr>
            <a:stCxn id="11" idx="3"/>
          </p:cNvCxnSpPr>
          <p:nvPr/>
        </p:nvCxnSpPr>
        <p:spPr>
          <a:xfrm flipV="1">
            <a:off x="9718091" y="4077811"/>
            <a:ext cx="513415" cy="5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FDA05B1-0BC7-40FF-9024-648169CDA02A}"/>
              </a:ext>
            </a:extLst>
          </p:cNvPr>
          <p:cNvCxnSpPr/>
          <p:nvPr/>
        </p:nvCxnSpPr>
        <p:spPr>
          <a:xfrm flipH="1">
            <a:off x="1484825" y="6456784"/>
            <a:ext cx="874668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5981032-CA0C-471D-AD6C-D9BA5E63C06B}"/>
              </a:ext>
            </a:extLst>
          </p:cNvPr>
          <p:cNvCxnSpPr/>
          <p:nvPr/>
        </p:nvCxnSpPr>
        <p:spPr>
          <a:xfrm>
            <a:off x="9153329" y="2405848"/>
            <a:ext cx="0" cy="303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63A03EF-C6F5-4E8D-96B1-97ABB86D83E7}"/>
              </a:ext>
            </a:extLst>
          </p:cNvPr>
          <p:cNvCxnSpPr/>
          <p:nvPr/>
        </p:nvCxnSpPr>
        <p:spPr>
          <a:xfrm flipV="1">
            <a:off x="8733457" y="2405848"/>
            <a:ext cx="0" cy="303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C38F212-B86B-4708-AFEF-DED272D88648}"/>
              </a:ext>
            </a:extLst>
          </p:cNvPr>
          <p:cNvCxnSpPr/>
          <p:nvPr/>
        </p:nvCxnSpPr>
        <p:spPr>
          <a:xfrm>
            <a:off x="7249881" y="4397408"/>
            <a:ext cx="0" cy="2328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7C7D359-8A71-46DB-92C3-8195FB13E770}"/>
              </a:ext>
            </a:extLst>
          </p:cNvPr>
          <p:cNvCxnSpPr/>
          <p:nvPr/>
        </p:nvCxnSpPr>
        <p:spPr>
          <a:xfrm flipV="1">
            <a:off x="6895332" y="4397408"/>
            <a:ext cx="0" cy="2328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46959B43-1157-4A7D-AF81-235A3B62D3B2}"/>
              </a:ext>
            </a:extLst>
          </p:cNvPr>
          <p:cNvSpPr/>
          <p:nvPr/>
        </p:nvSpPr>
        <p:spPr>
          <a:xfrm>
            <a:off x="5430376" y="4292082"/>
            <a:ext cx="858455" cy="1539551"/>
          </a:xfrm>
          <a:custGeom>
            <a:avLst/>
            <a:gdLst>
              <a:gd name="connsiteX0" fmla="*/ 811802 w 839794"/>
              <a:gd name="connsiteY0" fmla="*/ 0 h 1539551"/>
              <a:gd name="connsiteX1" fmla="*/ 39 w 839794"/>
              <a:gd name="connsiteY1" fmla="*/ 587828 h 1539551"/>
              <a:gd name="connsiteX2" fmla="*/ 839794 w 839794"/>
              <a:gd name="connsiteY2" fmla="*/ 1539551 h 153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794" h="1539551">
                <a:moveTo>
                  <a:pt x="811802" y="0"/>
                </a:moveTo>
                <a:cubicBezTo>
                  <a:pt x="403588" y="165618"/>
                  <a:pt x="-4626" y="331236"/>
                  <a:pt x="39" y="587828"/>
                </a:cubicBezTo>
                <a:cubicBezTo>
                  <a:pt x="4704" y="844420"/>
                  <a:pt x="422249" y="1191985"/>
                  <a:pt x="839794" y="1539551"/>
                </a:cubicBez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D55D38FC-A13A-4485-B1FE-FC8C8612ED1C}"/>
              </a:ext>
            </a:extLst>
          </p:cNvPr>
          <p:cNvCxnSpPr>
            <a:stCxn id="11" idx="2"/>
            <a:endCxn id="15" idx="3"/>
          </p:cNvCxnSpPr>
          <p:nvPr/>
        </p:nvCxnSpPr>
        <p:spPr>
          <a:xfrm rot="5400000">
            <a:off x="7686579" y="4535587"/>
            <a:ext cx="1396751" cy="112156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2F3FB47-050B-41DE-B267-F06AECC1CC29}"/>
              </a:ext>
            </a:extLst>
          </p:cNvPr>
          <p:cNvSpPr txBox="1"/>
          <p:nvPr/>
        </p:nvSpPr>
        <p:spPr>
          <a:xfrm>
            <a:off x="5078206" y="1657673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 Response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479FB63-A59B-41BA-8E88-A11C7D9C07D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77387" y="2405848"/>
            <a:ext cx="0" cy="13523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67F66EF-EBD0-4533-B8A0-AB2ACF4D68B8}"/>
              </a:ext>
            </a:extLst>
          </p:cNvPr>
          <p:cNvSpPr/>
          <p:nvPr/>
        </p:nvSpPr>
        <p:spPr>
          <a:xfrm>
            <a:off x="5906281" y="2163925"/>
            <a:ext cx="2077097" cy="381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Authorization:Bearer</a:t>
            </a:r>
            <a:r>
              <a:rPr kumimoji="1" lang="en-US" altLang="ja-JP" sz="11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ja-JP" sz="11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xxxxxx</a:t>
            </a:r>
            <a:endParaRPr kumimoji="1" lang="ja-JP" altLang="en-US" sz="11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2E1B3351-306A-45C4-804B-B2B1AFD63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26" y="2752408"/>
            <a:ext cx="544502" cy="544502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B77297F3-03AA-4B9E-B2FE-5D57034F0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6" y="4666412"/>
            <a:ext cx="544502" cy="544502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84452F-97C6-4336-A8DD-9EFB3EECD6B9}"/>
              </a:ext>
            </a:extLst>
          </p:cNvPr>
          <p:cNvSpPr txBox="1"/>
          <p:nvPr/>
        </p:nvSpPr>
        <p:spPr>
          <a:xfrm>
            <a:off x="3592393" y="368526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 Request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6F8A46-8594-4311-B63F-1C9360A725F9}"/>
              </a:ext>
            </a:extLst>
          </p:cNvPr>
          <p:cNvSpPr txBox="1"/>
          <p:nvPr/>
        </p:nvSpPr>
        <p:spPr>
          <a:xfrm>
            <a:off x="6219206" y="2532017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認証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token(JWT)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14193BC-4CC2-448A-B0B1-C64E7379A077}"/>
              </a:ext>
            </a:extLst>
          </p:cNvPr>
          <p:cNvSpPr/>
          <p:nvPr/>
        </p:nvSpPr>
        <p:spPr>
          <a:xfrm>
            <a:off x="3587179" y="4132356"/>
            <a:ext cx="2083992" cy="381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Authorization:Bearer</a:t>
            </a:r>
            <a:r>
              <a:rPr kumimoji="1" lang="en-US" altLang="ja-JP" sz="11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ja-JP" sz="11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xxxxxx</a:t>
            </a:r>
            <a:endParaRPr kumimoji="1" lang="ja-JP" altLang="en-US" sz="11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二等辺三角形 66">
            <a:extLst>
              <a:ext uri="{FF2B5EF4-FFF2-40B4-BE49-F238E27FC236}">
                <a16:creationId xmlns:a16="http://schemas.microsoft.com/office/drawing/2014/main" id="{9365D704-1DE3-43B3-AAD9-FA073193D1C8}"/>
              </a:ext>
            </a:extLst>
          </p:cNvPr>
          <p:cNvSpPr/>
          <p:nvPr/>
        </p:nvSpPr>
        <p:spPr>
          <a:xfrm rot="16200000">
            <a:off x="7899958" y="2272854"/>
            <a:ext cx="249877" cy="1508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C08EB15D-0E99-41A4-8512-D400B0187FD9}"/>
              </a:ext>
            </a:extLst>
          </p:cNvPr>
          <p:cNvSpPr/>
          <p:nvPr/>
        </p:nvSpPr>
        <p:spPr>
          <a:xfrm rot="5400000" flipH="1">
            <a:off x="3451068" y="4239938"/>
            <a:ext cx="249877" cy="1508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F8200FA-610E-4D80-95DF-5802F8594DCC}"/>
              </a:ext>
            </a:extLst>
          </p:cNvPr>
          <p:cNvSpPr txBox="1"/>
          <p:nvPr/>
        </p:nvSpPr>
        <p:spPr>
          <a:xfrm>
            <a:off x="3984601" y="4464640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認証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token(JWT)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6FAF79-AFAB-4C08-BA6C-EBE6A507AB51}"/>
              </a:ext>
            </a:extLst>
          </p:cNvPr>
          <p:cNvSpPr txBox="1"/>
          <p:nvPr/>
        </p:nvSpPr>
        <p:spPr>
          <a:xfrm>
            <a:off x="5804160" y="642299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 Response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D345606-4758-4158-AFB4-C166EF5C2F8E}"/>
              </a:ext>
            </a:extLst>
          </p:cNvPr>
          <p:cNvSpPr txBox="1"/>
          <p:nvPr/>
        </p:nvSpPr>
        <p:spPr>
          <a:xfrm>
            <a:off x="9190729" y="24240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ユーザ情報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B78BA1D-3002-4FDB-BEAF-0EB7882F292F}"/>
              </a:ext>
            </a:extLst>
          </p:cNvPr>
          <p:cNvSpPr txBox="1"/>
          <p:nvPr/>
        </p:nvSpPr>
        <p:spPr>
          <a:xfrm>
            <a:off x="7944171" y="243822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JWT</a:t>
            </a: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生成</a:t>
            </a:r>
            <a:endParaRPr kumimoji="1" lang="ja-JP" altLang="en-US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811A4F35-EEBB-4871-97F7-3F733FE66E2F}"/>
              </a:ext>
            </a:extLst>
          </p:cNvPr>
          <p:cNvSpPr/>
          <p:nvPr/>
        </p:nvSpPr>
        <p:spPr>
          <a:xfrm>
            <a:off x="5671170" y="5877094"/>
            <a:ext cx="1005330" cy="42572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ユーザ情報</a:t>
            </a:r>
            <a:endParaRPr kumimoji="1" lang="ja-JP" altLang="en-US" sz="1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5AB43B6-08CA-4F5D-8544-F48EC9C8BFB4}"/>
              </a:ext>
            </a:extLst>
          </p:cNvPr>
          <p:cNvSpPr txBox="1"/>
          <p:nvPr/>
        </p:nvSpPr>
        <p:spPr>
          <a:xfrm>
            <a:off x="1778454" y="2843575"/>
            <a:ext cx="19303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受信した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JWT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をプッシュ</a:t>
            </a:r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65F31C7-483E-4A42-B062-53DB961004BB}"/>
              </a:ext>
            </a:extLst>
          </p:cNvPr>
          <p:cNvSpPr txBox="1"/>
          <p:nvPr/>
        </p:nvSpPr>
        <p:spPr>
          <a:xfrm>
            <a:off x="7293299" y="437948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JWT</a:t>
            </a: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を検証</a:t>
            </a:r>
            <a:endParaRPr kumimoji="1" lang="ja-JP" altLang="en-US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CDA5FF0-3B5B-4F6A-B2D7-300A7A74DCC2}"/>
              </a:ext>
            </a:extLst>
          </p:cNvPr>
          <p:cNvSpPr txBox="1"/>
          <p:nvPr/>
        </p:nvSpPr>
        <p:spPr>
          <a:xfrm>
            <a:off x="5612517" y="437037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ユーザ情報を復元</a:t>
            </a:r>
            <a:endParaRPr kumimoji="1" lang="ja-JP" altLang="en-US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ABBCB5B-871D-4A29-85DB-08FA8B00DE0F}"/>
              </a:ext>
            </a:extLst>
          </p:cNvPr>
          <p:cNvSpPr txBox="1"/>
          <p:nvPr/>
        </p:nvSpPr>
        <p:spPr>
          <a:xfrm>
            <a:off x="4887091" y="5000660"/>
            <a:ext cx="13131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ユーザ情報セット</a:t>
            </a:r>
            <a:endParaRPr kumimoji="1" lang="ja-JP" altLang="en-US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D18F750-3B06-431A-9E93-69501C62B980}"/>
              </a:ext>
            </a:extLst>
          </p:cNvPr>
          <p:cNvSpPr txBox="1"/>
          <p:nvPr/>
        </p:nvSpPr>
        <p:spPr>
          <a:xfrm>
            <a:off x="8416504" y="5012055"/>
            <a:ext cx="117211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権限のチェック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8574B2E-513B-4B3D-BE2A-5EA0538EA300}"/>
              </a:ext>
            </a:extLst>
          </p:cNvPr>
          <p:cNvSpPr txBox="1"/>
          <p:nvPr/>
        </p:nvSpPr>
        <p:spPr>
          <a:xfrm>
            <a:off x="0" y="946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REST</a:t>
            </a:r>
            <a:r>
              <a:rPr kumimoji="1" lang="ja-JP" altLang="en-US" sz="16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クライアント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56189AE-609A-429A-87ED-C7C745174878}"/>
              </a:ext>
            </a:extLst>
          </p:cNvPr>
          <p:cNvSpPr txBox="1"/>
          <p:nvPr/>
        </p:nvSpPr>
        <p:spPr>
          <a:xfrm>
            <a:off x="10057439" y="94692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REST</a:t>
            </a:r>
            <a:r>
              <a:rPr kumimoji="1" lang="ja-JP" altLang="en-US" sz="16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リソース</a:t>
            </a:r>
          </a:p>
        </p:txBody>
      </p:sp>
    </p:spTree>
    <p:extLst>
      <p:ext uri="{BB962C8B-B14F-4D97-AF65-F5344CB8AC3E}">
        <p14:creationId xmlns:p14="http://schemas.microsoft.com/office/powerpoint/2010/main" val="41192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>
              <a:lumMod val="50000"/>
              <a:lumOff val="50000"/>
            </a:schemeClr>
          </a:solidFill>
          <a:prstDash val="solid"/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148</Words>
  <Application>Microsoft Office PowerPoint</Application>
  <PresentationFormat>ワイド画面</PresentationFormat>
  <Paragraphs>78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HG丸ｺﾞｼｯｸM-PRO</vt:lpstr>
      <vt:lpstr>Malgun Gothic</vt:lpstr>
      <vt:lpstr>游ゴシック</vt:lpstr>
      <vt:lpstr>游ゴシック Light</vt:lpstr>
      <vt:lpstr>Abadi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荻原 利雄</dc:creator>
  <cp:lastModifiedBy>荻原 利雄</cp:lastModifiedBy>
  <cp:revision>81</cp:revision>
  <dcterms:created xsi:type="dcterms:W3CDTF">2021-01-06T07:37:49Z</dcterms:created>
  <dcterms:modified xsi:type="dcterms:W3CDTF">2022-02-10T10:10:01Z</dcterms:modified>
</cp:coreProperties>
</file>