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 id="2147483781" r:id="rId2"/>
  </p:sldMasterIdLst>
  <p:notesMasterIdLst>
    <p:notesMasterId r:id="rId16"/>
  </p:notesMasterIdLst>
  <p:sldIdLst>
    <p:sldId id="267" r:id="rId3"/>
    <p:sldId id="265" r:id="rId4"/>
    <p:sldId id="263" r:id="rId5"/>
    <p:sldId id="262" r:id="rId6"/>
    <p:sldId id="275" r:id="rId7"/>
    <p:sldId id="264" r:id="rId8"/>
    <p:sldId id="268" r:id="rId9"/>
    <p:sldId id="269" r:id="rId10"/>
    <p:sldId id="270" r:id="rId11"/>
    <p:sldId id="271" r:id="rId12"/>
    <p:sldId id="272" r:id="rId13"/>
    <p:sldId id="273" r:id="rId14"/>
    <p:sldId id="274"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BFD897-F7DB-425F-8DDC-EF07216CFEBF}" v="8" dt="2023-09-22T16:30:45.9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5" autoAdjust="0"/>
    <p:restoredTop sz="85978" autoAdjust="0"/>
  </p:normalViewPr>
  <p:slideViewPr>
    <p:cSldViewPr snapToGrid="0">
      <p:cViewPr varScale="1">
        <p:scale>
          <a:sx n="192" d="100"/>
          <a:sy n="192" d="100"/>
        </p:scale>
        <p:origin x="168" y="264"/>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aig Rubendall" userId="333c2577-453c-43ae-aead-9147400b8daa" providerId="ADAL" clId="{C6BFD897-F7DB-425F-8DDC-EF07216CFEBF}"/>
    <pc:docChg chg="undo custSel addSld delSld modSld">
      <pc:chgData name="Craig Rubendall" userId="333c2577-453c-43ae-aead-9147400b8daa" providerId="ADAL" clId="{C6BFD897-F7DB-425F-8DDC-EF07216CFEBF}" dt="2023-09-22T16:31:51.028" v="70" actId="1076"/>
      <pc:docMkLst>
        <pc:docMk/>
      </pc:docMkLst>
      <pc:sldChg chg="addSp modSp mod">
        <pc:chgData name="Craig Rubendall" userId="333c2577-453c-43ae-aead-9147400b8daa" providerId="ADAL" clId="{C6BFD897-F7DB-425F-8DDC-EF07216CFEBF}" dt="2023-09-22T16:31:51.028" v="70" actId="1076"/>
        <pc:sldMkLst>
          <pc:docMk/>
          <pc:sldMk cId="3805709029" sldId="262"/>
        </pc:sldMkLst>
        <pc:spChg chg="add mod">
          <ac:chgData name="Craig Rubendall" userId="333c2577-453c-43ae-aead-9147400b8daa" providerId="ADAL" clId="{C6BFD897-F7DB-425F-8DDC-EF07216CFEBF}" dt="2023-09-22T16:31:35.295" v="68" actId="14100"/>
          <ac:spMkLst>
            <pc:docMk/>
            <pc:sldMk cId="3805709029" sldId="262"/>
            <ac:spMk id="3" creationId="{0B2B461C-CD8C-3996-1316-362C9CF45E9A}"/>
          </ac:spMkLst>
        </pc:spChg>
        <pc:spChg chg="add mod">
          <ac:chgData name="Craig Rubendall" userId="333c2577-453c-43ae-aead-9147400b8daa" providerId="ADAL" clId="{C6BFD897-F7DB-425F-8DDC-EF07216CFEBF}" dt="2023-09-22T16:31:51.028" v="70" actId="1076"/>
          <ac:spMkLst>
            <pc:docMk/>
            <pc:sldMk cId="3805709029" sldId="262"/>
            <ac:spMk id="7" creationId="{0B12FCAE-37D9-8D2A-A30D-E8A30F656342}"/>
          </ac:spMkLst>
        </pc:spChg>
        <pc:spChg chg="mod">
          <ac:chgData name="Craig Rubendall" userId="333c2577-453c-43ae-aead-9147400b8daa" providerId="ADAL" clId="{C6BFD897-F7DB-425F-8DDC-EF07216CFEBF}" dt="2023-09-22T16:31:45.349" v="69" actId="1076"/>
          <ac:spMkLst>
            <pc:docMk/>
            <pc:sldMk cId="3805709029" sldId="262"/>
            <ac:spMk id="133" creationId="{F1E182F6-3E33-3835-D350-74EA66E2F212}"/>
          </ac:spMkLst>
        </pc:spChg>
        <pc:cxnChg chg="add mod">
          <ac:chgData name="Craig Rubendall" userId="333c2577-453c-43ae-aead-9147400b8daa" providerId="ADAL" clId="{C6BFD897-F7DB-425F-8DDC-EF07216CFEBF}" dt="2023-09-22T16:31:45.349" v="69" actId="1076"/>
          <ac:cxnSpMkLst>
            <pc:docMk/>
            <pc:sldMk cId="3805709029" sldId="262"/>
            <ac:cxnSpMk id="8" creationId="{34BFEC35-9033-7770-C376-82D4EB2982C0}"/>
          </ac:cxnSpMkLst>
        </pc:cxnChg>
        <pc:cxnChg chg="mod">
          <ac:chgData name="Craig Rubendall" userId="333c2577-453c-43ae-aead-9147400b8daa" providerId="ADAL" clId="{C6BFD897-F7DB-425F-8DDC-EF07216CFEBF}" dt="2023-09-22T16:29:53.456" v="31" actId="14100"/>
          <ac:cxnSpMkLst>
            <pc:docMk/>
            <pc:sldMk cId="3805709029" sldId="262"/>
            <ac:cxnSpMk id="192" creationId="{C41F3E5E-977A-3D0F-3BBB-E1096E6EF7DE}"/>
          </ac:cxnSpMkLst>
        </pc:cxnChg>
      </pc:sldChg>
      <pc:sldChg chg="modSp mod">
        <pc:chgData name="Craig Rubendall" userId="333c2577-453c-43ae-aead-9147400b8daa" providerId="ADAL" clId="{C6BFD897-F7DB-425F-8DDC-EF07216CFEBF}" dt="2023-09-21T18:42:40.278" v="23" actId="1076"/>
        <pc:sldMkLst>
          <pc:docMk/>
          <pc:sldMk cId="1993455445" sldId="265"/>
        </pc:sldMkLst>
        <pc:spChg chg="mod">
          <ac:chgData name="Craig Rubendall" userId="333c2577-453c-43ae-aead-9147400b8daa" providerId="ADAL" clId="{C6BFD897-F7DB-425F-8DDC-EF07216CFEBF}" dt="2023-09-21T18:42:40.278" v="23" actId="1076"/>
          <ac:spMkLst>
            <pc:docMk/>
            <pc:sldMk cId="1993455445" sldId="265"/>
            <ac:spMk id="119" creationId="{C6648385-91EC-4AC0-7497-06119C3D0EC3}"/>
          </ac:spMkLst>
        </pc:spChg>
      </pc:sldChg>
      <pc:sldChg chg="del">
        <pc:chgData name="Craig Rubendall" userId="333c2577-453c-43ae-aead-9147400b8daa" providerId="ADAL" clId="{C6BFD897-F7DB-425F-8DDC-EF07216CFEBF}" dt="2023-09-21T16:36:18.791" v="0" actId="47"/>
        <pc:sldMkLst>
          <pc:docMk/>
          <pc:sldMk cId="2445639395" sldId="266"/>
        </pc:sldMkLst>
      </pc:sldChg>
      <pc:sldChg chg="addSp modSp new mod">
        <pc:chgData name="Craig Rubendall" userId="333c2577-453c-43ae-aead-9147400b8daa" providerId="ADAL" clId="{C6BFD897-F7DB-425F-8DDC-EF07216CFEBF}" dt="2023-09-21T18:42:58.108" v="25" actId="1076"/>
        <pc:sldMkLst>
          <pc:docMk/>
          <pc:sldMk cId="1380919047" sldId="275"/>
        </pc:sldMkLst>
        <pc:spChg chg="add mod">
          <ac:chgData name="Craig Rubendall" userId="333c2577-453c-43ae-aead-9147400b8daa" providerId="ADAL" clId="{C6BFD897-F7DB-425F-8DDC-EF07216CFEBF}" dt="2023-09-21T18:38:45.251" v="18" actId="1076"/>
          <ac:spMkLst>
            <pc:docMk/>
            <pc:sldMk cId="1380919047" sldId="275"/>
            <ac:spMk id="2" creationId="{A811AED1-954C-2C27-A1A5-88184AF2EC22}"/>
          </ac:spMkLst>
        </pc:spChg>
        <pc:spChg chg="add mod">
          <ac:chgData name="Craig Rubendall" userId="333c2577-453c-43ae-aead-9147400b8daa" providerId="ADAL" clId="{C6BFD897-F7DB-425F-8DDC-EF07216CFEBF}" dt="2023-09-21T18:39:20.576" v="19"/>
          <ac:spMkLst>
            <pc:docMk/>
            <pc:sldMk cId="1380919047" sldId="275"/>
            <ac:spMk id="3" creationId="{73709E56-0F5A-F2F7-C112-ACCA3BAD5691}"/>
          </ac:spMkLst>
        </pc:spChg>
        <pc:spChg chg="add mod">
          <ac:chgData name="Craig Rubendall" userId="333c2577-453c-43ae-aead-9147400b8daa" providerId="ADAL" clId="{C6BFD897-F7DB-425F-8DDC-EF07216CFEBF}" dt="2023-09-21T18:39:20.576" v="19"/>
          <ac:spMkLst>
            <pc:docMk/>
            <pc:sldMk cId="1380919047" sldId="275"/>
            <ac:spMk id="4" creationId="{9EE7DFF0-3A59-44C7-3499-E74499198987}"/>
          </ac:spMkLst>
        </pc:spChg>
        <pc:spChg chg="add mod">
          <ac:chgData name="Craig Rubendall" userId="333c2577-453c-43ae-aead-9147400b8daa" providerId="ADAL" clId="{C6BFD897-F7DB-425F-8DDC-EF07216CFEBF}" dt="2023-09-21T18:39:20.576" v="19"/>
          <ac:spMkLst>
            <pc:docMk/>
            <pc:sldMk cId="1380919047" sldId="275"/>
            <ac:spMk id="5" creationId="{C6038138-CD0B-A2BA-0C7D-9259B9686F3A}"/>
          </ac:spMkLst>
        </pc:spChg>
        <pc:spChg chg="add mod">
          <ac:chgData name="Craig Rubendall" userId="333c2577-453c-43ae-aead-9147400b8daa" providerId="ADAL" clId="{C6BFD897-F7DB-425F-8DDC-EF07216CFEBF}" dt="2023-09-21T18:39:20.576" v="19"/>
          <ac:spMkLst>
            <pc:docMk/>
            <pc:sldMk cId="1380919047" sldId="275"/>
            <ac:spMk id="6" creationId="{B49DA343-3E1B-9927-F696-6072707D206E}"/>
          </ac:spMkLst>
        </pc:spChg>
        <pc:spChg chg="add mod">
          <ac:chgData name="Craig Rubendall" userId="333c2577-453c-43ae-aead-9147400b8daa" providerId="ADAL" clId="{C6BFD897-F7DB-425F-8DDC-EF07216CFEBF}" dt="2023-09-21T18:39:20.576" v="19"/>
          <ac:spMkLst>
            <pc:docMk/>
            <pc:sldMk cId="1380919047" sldId="275"/>
            <ac:spMk id="9" creationId="{A472BC12-CCF8-56AC-9EA1-2E96DDA0D17E}"/>
          </ac:spMkLst>
        </pc:spChg>
        <pc:spChg chg="add mod">
          <ac:chgData name="Craig Rubendall" userId="333c2577-453c-43ae-aead-9147400b8daa" providerId="ADAL" clId="{C6BFD897-F7DB-425F-8DDC-EF07216CFEBF}" dt="2023-09-21T18:39:20.576" v="19"/>
          <ac:spMkLst>
            <pc:docMk/>
            <pc:sldMk cId="1380919047" sldId="275"/>
            <ac:spMk id="11" creationId="{646C75E9-300C-DBFD-E640-63EC8DBC9C22}"/>
          </ac:spMkLst>
        </pc:spChg>
        <pc:spChg chg="add mod">
          <ac:chgData name="Craig Rubendall" userId="333c2577-453c-43ae-aead-9147400b8daa" providerId="ADAL" clId="{C6BFD897-F7DB-425F-8DDC-EF07216CFEBF}" dt="2023-09-21T18:39:20.576" v="19"/>
          <ac:spMkLst>
            <pc:docMk/>
            <pc:sldMk cId="1380919047" sldId="275"/>
            <ac:spMk id="13" creationId="{99DA8FBC-CBFE-5825-EFAD-92BEE639FAB2}"/>
          </ac:spMkLst>
        </pc:spChg>
        <pc:spChg chg="add mod">
          <ac:chgData name="Craig Rubendall" userId="333c2577-453c-43ae-aead-9147400b8daa" providerId="ADAL" clId="{C6BFD897-F7DB-425F-8DDC-EF07216CFEBF}" dt="2023-09-21T18:39:20.576" v="19"/>
          <ac:spMkLst>
            <pc:docMk/>
            <pc:sldMk cId="1380919047" sldId="275"/>
            <ac:spMk id="14" creationId="{AC07160D-97DC-0751-902F-BB477A7EFDCC}"/>
          </ac:spMkLst>
        </pc:spChg>
        <pc:spChg chg="add mod">
          <ac:chgData name="Craig Rubendall" userId="333c2577-453c-43ae-aead-9147400b8daa" providerId="ADAL" clId="{C6BFD897-F7DB-425F-8DDC-EF07216CFEBF}" dt="2023-09-21T18:39:20.576" v="19"/>
          <ac:spMkLst>
            <pc:docMk/>
            <pc:sldMk cId="1380919047" sldId="275"/>
            <ac:spMk id="16" creationId="{45500442-E611-40AA-E7C0-3E1B129D807A}"/>
          </ac:spMkLst>
        </pc:spChg>
        <pc:spChg chg="add mod">
          <ac:chgData name="Craig Rubendall" userId="333c2577-453c-43ae-aead-9147400b8daa" providerId="ADAL" clId="{C6BFD897-F7DB-425F-8DDC-EF07216CFEBF}" dt="2023-09-21T18:42:58.108" v="25" actId="1076"/>
          <ac:spMkLst>
            <pc:docMk/>
            <pc:sldMk cId="1380919047" sldId="275"/>
            <ac:spMk id="22" creationId="{BED19F87-E4D0-32A9-69DA-6236DA5A13BF}"/>
          </ac:spMkLst>
        </pc:spChg>
        <pc:spChg chg="mod">
          <ac:chgData name="Craig Rubendall" userId="333c2577-453c-43ae-aead-9147400b8daa" providerId="ADAL" clId="{C6BFD897-F7DB-425F-8DDC-EF07216CFEBF}" dt="2023-09-21T18:42:51.456" v="24"/>
          <ac:spMkLst>
            <pc:docMk/>
            <pc:sldMk cId="1380919047" sldId="275"/>
            <ac:spMk id="24" creationId="{665BA4F4-C862-1E25-BC39-F8A5E1986C6A}"/>
          </ac:spMkLst>
        </pc:spChg>
        <pc:spChg chg="mod">
          <ac:chgData name="Craig Rubendall" userId="333c2577-453c-43ae-aead-9147400b8daa" providerId="ADAL" clId="{C6BFD897-F7DB-425F-8DDC-EF07216CFEBF}" dt="2023-09-21T18:42:51.456" v="24"/>
          <ac:spMkLst>
            <pc:docMk/>
            <pc:sldMk cId="1380919047" sldId="275"/>
            <ac:spMk id="25" creationId="{6313E416-0864-4B03-BD7C-9C194138EBCF}"/>
          </ac:spMkLst>
        </pc:spChg>
        <pc:spChg chg="mod">
          <ac:chgData name="Craig Rubendall" userId="333c2577-453c-43ae-aead-9147400b8daa" providerId="ADAL" clId="{C6BFD897-F7DB-425F-8DDC-EF07216CFEBF}" dt="2023-09-21T18:42:51.456" v="24"/>
          <ac:spMkLst>
            <pc:docMk/>
            <pc:sldMk cId="1380919047" sldId="275"/>
            <ac:spMk id="26" creationId="{96CE457A-1651-AA41-F4A2-4E3174886DA8}"/>
          </ac:spMkLst>
        </pc:spChg>
        <pc:spChg chg="mod">
          <ac:chgData name="Craig Rubendall" userId="333c2577-453c-43ae-aead-9147400b8daa" providerId="ADAL" clId="{C6BFD897-F7DB-425F-8DDC-EF07216CFEBF}" dt="2023-09-21T18:42:51.456" v="24"/>
          <ac:spMkLst>
            <pc:docMk/>
            <pc:sldMk cId="1380919047" sldId="275"/>
            <ac:spMk id="27" creationId="{0FA6BD93-9336-120E-B61D-A68462608269}"/>
          </ac:spMkLst>
        </pc:spChg>
        <pc:spChg chg="mod">
          <ac:chgData name="Craig Rubendall" userId="333c2577-453c-43ae-aead-9147400b8daa" providerId="ADAL" clId="{C6BFD897-F7DB-425F-8DDC-EF07216CFEBF}" dt="2023-09-21T18:42:51.456" v="24"/>
          <ac:spMkLst>
            <pc:docMk/>
            <pc:sldMk cId="1380919047" sldId="275"/>
            <ac:spMk id="30" creationId="{0BB15626-239D-F92A-2CE1-DAE5954CD594}"/>
          </ac:spMkLst>
        </pc:spChg>
        <pc:spChg chg="mod">
          <ac:chgData name="Craig Rubendall" userId="333c2577-453c-43ae-aead-9147400b8daa" providerId="ADAL" clId="{C6BFD897-F7DB-425F-8DDC-EF07216CFEBF}" dt="2023-09-21T18:42:51.456" v="24"/>
          <ac:spMkLst>
            <pc:docMk/>
            <pc:sldMk cId="1380919047" sldId="275"/>
            <ac:spMk id="31" creationId="{9C591F63-62AC-479D-EF09-939F0A1855AD}"/>
          </ac:spMkLst>
        </pc:spChg>
        <pc:spChg chg="mod">
          <ac:chgData name="Craig Rubendall" userId="333c2577-453c-43ae-aead-9147400b8daa" providerId="ADAL" clId="{C6BFD897-F7DB-425F-8DDC-EF07216CFEBF}" dt="2023-09-21T18:42:51.456" v="24"/>
          <ac:spMkLst>
            <pc:docMk/>
            <pc:sldMk cId="1380919047" sldId="275"/>
            <ac:spMk id="32" creationId="{CD370C75-C392-7C1A-1E7E-D13A92CC1E0A}"/>
          </ac:spMkLst>
        </pc:spChg>
        <pc:spChg chg="mod">
          <ac:chgData name="Craig Rubendall" userId="333c2577-453c-43ae-aead-9147400b8daa" providerId="ADAL" clId="{C6BFD897-F7DB-425F-8DDC-EF07216CFEBF}" dt="2023-09-21T18:42:51.456" v="24"/>
          <ac:spMkLst>
            <pc:docMk/>
            <pc:sldMk cId="1380919047" sldId="275"/>
            <ac:spMk id="33" creationId="{88596667-A9F0-4875-81B2-4F53609DFB7A}"/>
          </ac:spMkLst>
        </pc:spChg>
        <pc:spChg chg="add mod">
          <ac:chgData name="Craig Rubendall" userId="333c2577-453c-43ae-aead-9147400b8daa" providerId="ADAL" clId="{C6BFD897-F7DB-425F-8DDC-EF07216CFEBF}" dt="2023-09-21T18:42:58.108" v="25" actId="1076"/>
          <ac:spMkLst>
            <pc:docMk/>
            <pc:sldMk cId="1380919047" sldId="275"/>
            <ac:spMk id="38" creationId="{C1FFAAF9-2FC0-3BF4-AB48-8B5EA6BF7AF8}"/>
          </ac:spMkLst>
        </pc:spChg>
        <pc:spChg chg="add mod">
          <ac:chgData name="Craig Rubendall" userId="333c2577-453c-43ae-aead-9147400b8daa" providerId="ADAL" clId="{C6BFD897-F7DB-425F-8DDC-EF07216CFEBF}" dt="2023-09-21T18:42:58.108" v="25" actId="1076"/>
          <ac:spMkLst>
            <pc:docMk/>
            <pc:sldMk cId="1380919047" sldId="275"/>
            <ac:spMk id="41" creationId="{93BA62E5-EA08-9567-88A3-A64E9FBAB51C}"/>
          </ac:spMkLst>
        </pc:spChg>
        <pc:spChg chg="add mod">
          <ac:chgData name="Craig Rubendall" userId="333c2577-453c-43ae-aead-9147400b8daa" providerId="ADAL" clId="{C6BFD897-F7DB-425F-8DDC-EF07216CFEBF}" dt="2023-09-21T18:42:58.108" v="25" actId="1076"/>
          <ac:spMkLst>
            <pc:docMk/>
            <pc:sldMk cId="1380919047" sldId="275"/>
            <ac:spMk id="43" creationId="{C2233297-D52A-0BE3-CD47-10AC6FB5A6FD}"/>
          </ac:spMkLst>
        </pc:spChg>
        <pc:spChg chg="add mod">
          <ac:chgData name="Craig Rubendall" userId="333c2577-453c-43ae-aead-9147400b8daa" providerId="ADAL" clId="{C6BFD897-F7DB-425F-8DDC-EF07216CFEBF}" dt="2023-09-21T18:42:58.108" v="25" actId="1076"/>
          <ac:spMkLst>
            <pc:docMk/>
            <pc:sldMk cId="1380919047" sldId="275"/>
            <ac:spMk id="45" creationId="{D186D8E8-442A-AB7D-3AF7-62E1BF6FEAE9}"/>
          </ac:spMkLst>
        </pc:spChg>
        <pc:grpChg chg="add mod">
          <ac:chgData name="Craig Rubendall" userId="333c2577-453c-43ae-aead-9147400b8daa" providerId="ADAL" clId="{C6BFD897-F7DB-425F-8DDC-EF07216CFEBF}" dt="2023-09-21T18:42:58.108" v="25" actId="1076"/>
          <ac:grpSpMkLst>
            <pc:docMk/>
            <pc:sldMk cId="1380919047" sldId="275"/>
            <ac:grpSpMk id="23" creationId="{89A06B05-DB80-0C42-3524-E57F39AB8DAB}"/>
          </ac:grpSpMkLst>
        </pc:grpChg>
        <pc:grpChg chg="add mod">
          <ac:chgData name="Craig Rubendall" userId="333c2577-453c-43ae-aead-9147400b8daa" providerId="ADAL" clId="{C6BFD897-F7DB-425F-8DDC-EF07216CFEBF}" dt="2023-09-21T18:42:58.108" v="25" actId="1076"/>
          <ac:grpSpMkLst>
            <pc:docMk/>
            <pc:sldMk cId="1380919047" sldId="275"/>
            <ac:grpSpMk id="29" creationId="{6736DC2B-4875-7D36-448D-FD3A919646F9}"/>
          </ac:grpSpMkLst>
        </pc:grpChg>
        <pc:cxnChg chg="add mod">
          <ac:chgData name="Craig Rubendall" userId="333c2577-453c-43ae-aead-9147400b8daa" providerId="ADAL" clId="{C6BFD897-F7DB-425F-8DDC-EF07216CFEBF}" dt="2023-09-21T18:39:20.576" v="19"/>
          <ac:cxnSpMkLst>
            <pc:docMk/>
            <pc:sldMk cId="1380919047" sldId="275"/>
            <ac:cxnSpMk id="7" creationId="{94404D4D-9D1D-F1F8-26E5-B924FC1A351C}"/>
          </ac:cxnSpMkLst>
        </pc:cxnChg>
        <pc:cxnChg chg="add mod">
          <ac:chgData name="Craig Rubendall" userId="333c2577-453c-43ae-aead-9147400b8daa" providerId="ADAL" clId="{C6BFD897-F7DB-425F-8DDC-EF07216CFEBF}" dt="2023-09-21T18:39:20.576" v="19"/>
          <ac:cxnSpMkLst>
            <pc:docMk/>
            <pc:sldMk cId="1380919047" sldId="275"/>
            <ac:cxnSpMk id="8" creationId="{82292B45-A474-CEC8-0584-7225720A1D99}"/>
          </ac:cxnSpMkLst>
        </pc:cxnChg>
        <pc:cxnChg chg="add mod">
          <ac:chgData name="Craig Rubendall" userId="333c2577-453c-43ae-aead-9147400b8daa" providerId="ADAL" clId="{C6BFD897-F7DB-425F-8DDC-EF07216CFEBF}" dt="2023-09-21T18:39:20.576" v="19"/>
          <ac:cxnSpMkLst>
            <pc:docMk/>
            <pc:sldMk cId="1380919047" sldId="275"/>
            <ac:cxnSpMk id="10" creationId="{82E1E703-CD89-6CF9-6566-294D3C049B3E}"/>
          </ac:cxnSpMkLst>
        </pc:cxnChg>
        <pc:cxnChg chg="add mod">
          <ac:chgData name="Craig Rubendall" userId="333c2577-453c-43ae-aead-9147400b8daa" providerId="ADAL" clId="{C6BFD897-F7DB-425F-8DDC-EF07216CFEBF}" dt="2023-09-21T18:39:20.576" v="19"/>
          <ac:cxnSpMkLst>
            <pc:docMk/>
            <pc:sldMk cId="1380919047" sldId="275"/>
            <ac:cxnSpMk id="12" creationId="{9D5C06B6-0D75-E7C5-E490-2FF9971CC630}"/>
          </ac:cxnSpMkLst>
        </pc:cxnChg>
        <pc:cxnChg chg="add mod">
          <ac:chgData name="Craig Rubendall" userId="333c2577-453c-43ae-aead-9147400b8daa" providerId="ADAL" clId="{C6BFD897-F7DB-425F-8DDC-EF07216CFEBF}" dt="2023-09-21T18:39:20.576" v="19"/>
          <ac:cxnSpMkLst>
            <pc:docMk/>
            <pc:sldMk cId="1380919047" sldId="275"/>
            <ac:cxnSpMk id="15" creationId="{07470FF5-CB71-78EA-58C9-0B07C06DA3AE}"/>
          </ac:cxnSpMkLst>
        </pc:cxnChg>
        <pc:cxnChg chg="add mod">
          <ac:chgData name="Craig Rubendall" userId="333c2577-453c-43ae-aead-9147400b8daa" providerId="ADAL" clId="{C6BFD897-F7DB-425F-8DDC-EF07216CFEBF}" dt="2023-09-21T18:39:28.983" v="20"/>
          <ac:cxnSpMkLst>
            <pc:docMk/>
            <pc:sldMk cId="1380919047" sldId="275"/>
            <ac:cxnSpMk id="17" creationId="{5A2599CF-21CC-A537-FC9E-D9ACB600B5AA}"/>
          </ac:cxnSpMkLst>
        </pc:cxnChg>
        <pc:cxnChg chg="add mod">
          <ac:chgData name="Craig Rubendall" userId="333c2577-453c-43ae-aead-9147400b8daa" providerId="ADAL" clId="{C6BFD897-F7DB-425F-8DDC-EF07216CFEBF}" dt="2023-09-21T18:39:28.983" v="20"/>
          <ac:cxnSpMkLst>
            <pc:docMk/>
            <pc:sldMk cId="1380919047" sldId="275"/>
            <ac:cxnSpMk id="18" creationId="{001A5961-F2D4-8B1F-91DF-768EA661D2E6}"/>
          </ac:cxnSpMkLst>
        </pc:cxnChg>
        <pc:cxnChg chg="add mod">
          <ac:chgData name="Craig Rubendall" userId="333c2577-453c-43ae-aead-9147400b8daa" providerId="ADAL" clId="{C6BFD897-F7DB-425F-8DDC-EF07216CFEBF}" dt="2023-09-21T18:39:38.368" v="21"/>
          <ac:cxnSpMkLst>
            <pc:docMk/>
            <pc:sldMk cId="1380919047" sldId="275"/>
            <ac:cxnSpMk id="19" creationId="{8F5E3BFE-5BBB-6279-4476-7440005ADCB5}"/>
          </ac:cxnSpMkLst>
        </pc:cxnChg>
        <pc:cxnChg chg="add mod">
          <ac:chgData name="Craig Rubendall" userId="333c2577-453c-43ae-aead-9147400b8daa" providerId="ADAL" clId="{C6BFD897-F7DB-425F-8DDC-EF07216CFEBF}" dt="2023-09-21T18:42:58.108" v="25" actId="1076"/>
          <ac:cxnSpMkLst>
            <pc:docMk/>
            <pc:sldMk cId="1380919047" sldId="275"/>
            <ac:cxnSpMk id="20" creationId="{8E7837DF-925F-E6FB-8998-2DD6718CD5F2}"/>
          </ac:cxnSpMkLst>
        </pc:cxnChg>
        <pc:cxnChg chg="add mod">
          <ac:chgData name="Craig Rubendall" userId="333c2577-453c-43ae-aead-9147400b8daa" providerId="ADAL" clId="{C6BFD897-F7DB-425F-8DDC-EF07216CFEBF}" dt="2023-09-21T18:42:58.108" v="25" actId="1076"/>
          <ac:cxnSpMkLst>
            <pc:docMk/>
            <pc:sldMk cId="1380919047" sldId="275"/>
            <ac:cxnSpMk id="21" creationId="{084A9DDD-BB8E-CE77-3CA5-407BEB454BF3}"/>
          </ac:cxnSpMkLst>
        </pc:cxnChg>
        <pc:cxnChg chg="add mod">
          <ac:chgData name="Craig Rubendall" userId="333c2577-453c-43ae-aead-9147400b8daa" providerId="ADAL" clId="{C6BFD897-F7DB-425F-8DDC-EF07216CFEBF}" dt="2023-09-21T18:42:58.108" v="25" actId="1076"/>
          <ac:cxnSpMkLst>
            <pc:docMk/>
            <pc:sldMk cId="1380919047" sldId="275"/>
            <ac:cxnSpMk id="28" creationId="{0BF461E2-A432-B129-C6B9-CFAF7FFA9B48}"/>
          </ac:cxnSpMkLst>
        </pc:cxnChg>
        <pc:cxnChg chg="add mod">
          <ac:chgData name="Craig Rubendall" userId="333c2577-453c-43ae-aead-9147400b8daa" providerId="ADAL" clId="{C6BFD897-F7DB-425F-8DDC-EF07216CFEBF}" dt="2023-09-21T18:42:58.108" v="25" actId="1076"/>
          <ac:cxnSpMkLst>
            <pc:docMk/>
            <pc:sldMk cId="1380919047" sldId="275"/>
            <ac:cxnSpMk id="34" creationId="{E1FC536E-8CB7-E376-D821-47CDB64ABE5D}"/>
          </ac:cxnSpMkLst>
        </pc:cxnChg>
        <pc:cxnChg chg="add mod">
          <ac:chgData name="Craig Rubendall" userId="333c2577-453c-43ae-aead-9147400b8daa" providerId="ADAL" clId="{C6BFD897-F7DB-425F-8DDC-EF07216CFEBF}" dt="2023-09-21T18:42:58.108" v="25" actId="1076"/>
          <ac:cxnSpMkLst>
            <pc:docMk/>
            <pc:sldMk cId="1380919047" sldId="275"/>
            <ac:cxnSpMk id="35" creationId="{5C9475C7-40F7-811E-5498-7F2B0D7C2E47}"/>
          </ac:cxnSpMkLst>
        </pc:cxnChg>
        <pc:cxnChg chg="add mod">
          <ac:chgData name="Craig Rubendall" userId="333c2577-453c-43ae-aead-9147400b8daa" providerId="ADAL" clId="{C6BFD897-F7DB-425F-8DDC-EF07216CFEBF}" dt="2023-09-21T18:42:58.108" v="25" actId="1076"/>
          <ac:cxnSpMkLst>
            <pc:docMk/>
            <pc:sldMk cId="1380919047" sldId="275"/>
            <ac:cxnSpMk id="36" creationId="{327E430E-5A77-8902-1D54-90DFBBEA63F2}"/>
          </ac:cxnSpMkLst>
        </pc:cxnChg>
        <pc:cxnChg chg="add mod">
          <ac:chgData name="Craig Rubendall" userId="333c2577-453c-43ae-aead-9147400b8daa" providerId="ADAL" clId="{C6BFD897-F7DB-425F-8DDC-EF07216CFEBF}" dt="2023-09-21T18:42:58.108" v="25" actId="1076"/>
          <ac:cxnSpMkLst>
            <pc:docMk/>
            <pc:sldMk cId="1380919047" sldId="275"/>
            <ac:cxnSpMk id="37" creationId="{FA9CAFE8-A41B-E175-8206-FC7068BA8A72}"/>
          </ac:cxnSpMkLst>
        </pc:cxnChg>
        <pc:cxnChg chg="add mod">
          <ac:chgData name="Craig Rubendall" userId="333c2577-453c-43ae-aead-9147400b8daa" providerId="ADAL" clId="{C6BFD897-F7DB-425F-8DDC-EF07216CFEBF}" dt="2023-09-21T18:42:58.108" v="25" actId="1076"/>
          <ac:cxnSpMkLst>
            <pc:docMk/>
            <pc:sldMk cId="1380919047" sldId="275"/>
            <ac:cxnSpMk id="39" creationId="{EAC7113D-AA56-A369-4A38-26D8EB184F0A}"/>
          </ac:cxnSpMkLst>
        </pc:cxnChg>
        <pc:cxnChg chg="add mod">
          <ac:chgData name="Craig Rubendall" userId="333c2577-453c-43ae-aead-9147400b8daa" providerId="ADAL" clId="{C6BFD897-F7DB-425F-8DDC-EF07216CFEBF}" dt="2023-09-21T18:42:58.108" v="25" actId="1076"/>
          <ac:cxnSpMkLst>
            <pc:docMk/>
            <pc:sldMk cId="1380919047" sldId="275"/>
            <ac:cxnSpMk id="40" creationId="{4930C738-45F1-2DE0-5F2C-B86053A22ED3}"/>
          </ac:cxnSpMkLst>
        </pc:cxnChg>
        <pc:cxnChg chg="add mod">
          <ac:chgData name="Craig Rubendall" userId="333c2577-453c-43ae-aead-9147400b8daa" providerId="ADAL" clId="{C6BFD897-F7DB-425F-8DDC-EF07216CFEBF}" dt="2023-09-21T18:42:58.108" v="25" actId="1076"/>
          <ac:cxnSpMkLst>
            <pc:docMk/>
            <pc:sldMk cId="1380919047" sldId="275"/>
            <ac:cxnSpMk id="42" creationId="{0DEA9675-E918-39B1-C1CC-D19C0FB2F8DD}"/>
          </ac:cxnSpMkLst>
        </pc:cxnChg>
        <pc:cxnChg chg="add mod">
          <ac:chgData name="Craig Rubendall" userId="333c2577-453c-43ae-aead-9147400b8daa" providerId="ADAL" clId="{C6BFD897-F7DB-425F-8DDC-EF07216CFEBF}" dt="2023-09-21T18:42:58.108" v="25" actId="1076"/>
          <ac:cxnSpMkLst>
            <pc:docMk/>
            <pc:sldMk cId="1380919047" sldId="275"/>
            <ac:cxnSpMk id="44" creationId="{A0DF8374-0FC5-A1C3-322E-625B65ABC339}"/>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CF679A-C4C2-42BE-89FF-6FA3C3A84F4B}" type="datetimeFigureOut">
              <a:rPr lang="en-US" smtClean="0"/>
              <a:t>9/21/2023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3BAC49-B5CA-455C-9B34-44B2948E15F0}" type="slidenum">
              <a:rPr lang="en-US" smtClean="0"/>
              <a:t>‹#›</a:t>
            </a:fld>
            <a:endParaRPr lang="en-US"/>
          </a:p>
        </p:txBody>
      </p:sp>
    </p:spTree>
    <p:extLst>
      <p:ext uri="{BB962C8B-B14F-4D97-AF65-F5344CB8AC3E}">
        <p14:creationId xmlns:p14="http://schemas.microsoft.com/office/powerpoint/2010/main" val="3215328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PI1. During execution, </a:t>
            </a:r>
            <a:r>
              <a:rPr lang="en-US" dirty="0" err="1"/>
              <a:t>SubTrees</a:t>
            </a:r>
            <a:r>
              <a:rPr lang="en-US" dirty="0"/>
              <a:t> will contain many Trees!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PI2:There is a prototype for every type of Portlet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PI3:This links to the Collection Template Prototype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PI4:This links to the Bookmarks Template Prototype</a:t>
            </a:r>
            <a:br>
              <a:rPr lang="en-US" dirty="0"/>
            </a:br>
            <a:br>
              <a:rPr lang="en-US" dirty="0"/>
            </a:br>
            <a:r>
              <a:rPr lang="en-US" dirty="0"/>
              <a:t>PI5: The </a:t>
            </a:r>
            <a:r>
              <a:rPr lang="en-US" dirty="0" err="1"/>
              <a:t>PortalACT</a:t>
            </a:r>
            <a:r>
              <a:rPr lang="en-US" dirty="0"/>
              <a:t> must be created at some point during Portal initialization.  It’s details are not spelled out here because the assumption is that the customer has already used Portal and thus it would already exist.  While the same is true for most/all of the information on this slide, I felt it was important to understand the details of the object layout to better understand the later slides, thus the other details are defined here.</a:t>
            </a:r>
          </a:p>
          <a:p>
            <a:endParaRPr lang="en-US" dirty="0"/>
          </a:p>
        </p:txBody>
      </p:sp>
      <p:sp>
        <p:nvSpPr>
          <p:cNvPr id="4" name="Slide Number Placeholder 3"/>
          <p:cNvSpPr>
            <a:spLocks noGrp="1"/>
          </p:cNvSpPr>
          <p:nvPr>
            <p:ph type="sldNum" sz="quarter" idx="5"/>
          </p:nvPr>
        </p:nvSpPr>
        <p:spPr/>
        <p:txBody>
          <a:bodyPr/>
          <a:lstStyle/>
          <a:p>
            <a:fld id="{CF3BAC49-B5CA-455C-9B34-44B2948E15F0}" type="slidenum">
              <a:rPr lang="en-US" smtClean="0"/>
              <a:t>2</a:t>
            </a:fld>
            <a:endParaRPr lang="en-US"/>
          </a:p>
        </p:txBody>
      </p:sp>
    </p:spTree>
    <p:extLst>
      <p:ext uri="{BB962C8B-B14F-4D97-AF65-F5344CB8AC3E}">
        <p14:creationId xmlns:p14="http://schemas.microsoft.com/office/powerpoint/2010/main" val="9689632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SRP5: Only set if an actual report has been defined to the portlet</a:t>
            </a:r>
          </a:p>
        </p:txBody>
      </p:sp>
      <p:sp>
        <p:nvSpPr>
          <p:cNvPr id="4" name="Slide Number Placeholder 3"/>
          <p:cNvSpPr>
            <a:spLocks noGrp="1"/>
          </p:cNvSpPr>
          <p:nvPr>
            <p:ph type="sldNum" sz="quarter" idx="5"/>
          </p:nvPr>
        </p:nvSpPr>
        <p:spPr/>
        <p:txBody>
          <a:bodyPr/>
          <a:lstStyle/>
          <a:p>
            <a:fld id="{CF3BAC49-B5CA-455C-9B34-44B2948E15F0}" type="slidenum">
              <a:rPr lang="en-US" smtClean="0"/>
              <a:t>12</a:t>
            </a:fld>
            <a:endParaRPr lang="en-US"/>
          </a:p>
        </p:txBody>
      </p:sp>
    </p:spTree>
    <p:extLst>
      <p:ext uri="{BB962C8B-B14F-4D97-AF65-F5344CB8AC3E}">
        <p14:creationId xmlns:p14="http://schemas.microsoft.com/office/powerpoint/2010/main" val="217899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CF3BAC49-B5CA-455C-9B34-44B2948E15F0}" type="slidenum">
              <a:rPr lang="en-US" smtClean="0"/>
              <a:t>13</a:t>
            </a:fld>
            <a:endParaRPr lang="en-US"/>
          </a:p>
        </p:txBody>
      </p:sp>
    </p:spTree>
    <p:extLst>
      <p:ext uri="{BB962C8B-B14F-4D97-AF65-F5344CB8AC3E}">
        <p14:creationId xmlns:p14="http://schemas.microsoft.com/office/powerpoint/2010/main" val="4127160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GP1: Pages linked as Members of the top level Group Permissions Tree are those shared as “Available” (</a:t>
            </a:r>
            <a:r>
              <a:rPr lang="en-US" dirty="0" err="1"/>
              <a:t>ie</a:t>
            </a:r>
            <a:r>
              <a:rPr lang="en-US" dirty="0"/>
              <a:t>. They do not automatically get added to the users’ pages, but are available to select to add manually)</a:t>
            </a:r>
          </a:p>
          <a:p>
            <a:pPr marL="0" indent="0">
              <a:buNone/>
            </a:pPr>
            <a:r>
              <a:rPr lang="en-US" dirty="0"/>
              <a:t>GP2: Pages linked as Members of the Sticky tree are those shared as “Persistent” (</a:t>
            </a:r>
            <a:r>
              <a:rPr lang="en-US" dirty="0" err="1"/>
              <a:t>ie</a:t>
            </a:r>
            <a:r>
              <a:rPr lang="en-US" dirty="0"/>
              <a:t>. They are automatically shared with each user and they can’t be removed from the users view)</a:t>
            </a:r>
          </a:p>
          <a:p>
            <a:pPr marL="0" indent="0">
              <a:buNone/>
            </a:pPr>
            <a:r>
              <a:rPr lang="en-US" dirty="0"/>
              <a:t>GP3: Pages linked as Members of the Default tree are those shared as “” (</a:t>
            </a:r>
            <a:r>
              <a:rPr lang="en-US" dirty="0" err="1"/>
              <a:t>ie</a:t>
            </a:r>
            <a:r>
              <a:rPr lang="en-US" dirty="0"/>
              <a:t>. They are automatically shared with each user but the user can remove them their view)</a:t>
            </a:r>
          </a:p>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CF3BAC49-B5CA-455C-9B34-44B2948E15F0}" type="slidenum">
              <a:rPr lang="en-US" smtClean="0"/>
              <a:t>3</a:t>
            </a:fld>
            <a:endParaRPr lang="en-US"/>
          </a:p>
        </p:txBody>
      </p:sp>
    </p:spTree>
    <p:extLst>
      <p:ext uri="{BB962C8B-B14F-4D97-AF65-F5344CB8AC3E}">
        <p14:creationId xmlns:p14="http://schemas.microsoft.com/office/powerpoint/2010/main" val="1734207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UP1: These portal pages are links to the ones defined for the Group (see Group Portal Metadata)</a:t>
            </a:r>
          </a:p>
        </p:txBody>
      </p:sp>
      <p:sp>
        <p:nvSpPr>
          <p:cNvPr id="4" name="Slide Number Placeholder 3"/>
          <p:cNvSpPr>
            <a:spLocks noGrp="1"/>
          </p:cNvSpPr>
          <p:nvPr>
            <p:ph type="sldNum" sz="quarter" idx="5"/>
          </p:nvPr>
        </p:nvSpPr>
        <p:spPr/>
        <p:txBody>
          <a:bodyPr/>
          <a:lstStyle/>
          <a:p>
            <a:fld id="{CF3BAC49-B5CA-455C-9B34-44B2948E15F0}" type="slidenum">
              <a:rPr lang="en-US" smtClean="0"/>
              <a:t>4</a:t>
            </a:fld>
            <a:endParaRPr lang="en-US"/>
          </a:p>
        </p:txBody>
      </p:sp>
    </p:spTree>
    <p:extLst>
      <p:ext uri="{BB962C8B-B14F-4D97-AF65-F5344CB8AC3E}">
        <p14:creationId xmlns:p14="http://schemas.microsoft.com/office/powerpoint/2010/main" val="2801437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PP1: Extension only exists on pages that are shared as type Available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PP2: Extension only exists on pages that are shared as type Persistent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PP3: Extension only exists on pages that are shared as type Default</a:t>
            </a:r>
            <a:br>
              <a:rPr lang="en-US" dirty="0"/>
            </a:br>
            <a:br>
              <a:rPr lang="en-US" dirty="0"/>
            </a:br>
            <a:r>
              <a:rPr lang="en-US" dirty="0"/>
              <a:t>PP4: This group will link to all versions (current and past ) of this page.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PP5: This relationship only exists if the page was created by copying a template (prototype).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PP6: This link in the list of Members for the history group for this page only exists if the page was created from a template (prototype).  Note that Members of the Group will also contain the link to the </a:t>
            </a:r>
            <a:r>
              <a:rPr lang="en-US" dirty="0" err="1"/>
              <a:t>PSPortalPage</a:t>
            </a:r>
            <a:r>
              <a:rPr lang="en-US" dirty="0"/>
              <a:t> (</a:t>
            </a:r>
            <a:r>
              <a:rPr lang="en-US" dirty="0" err="1"/>
              <a:t>PSPortalPage</a:t>
            </a:r>
            <a:r>
              <a:rPr lang="en-US" dirty="0"/>
              <a:t>-&gt;Groups-&gt;Group is the inverse of Group-&gt;Members-&gt;</a:t>
            </a:r>
            <a:r>
              <a:rPr lang="en-US" dirty="0" err="1"/>
              <a:t>PSPortalPage</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CF3BAC49-B5CA-455C-9B34-44B2948E15F0}" type="slidenum">
              <a:rPr lang="en-US" smtClean="0"/>
              <a:t>6</a:t>
            </a:fld>
            <a:endParaRPr lang="en-US"/>
          </a:p>
        </p:txBody>
      </p:sp>
    </p:spTree>
    <p:extLst>
      <p:ext uri="{BB962C8B-B14F-4D97-AF65-F5344CB8AC3E}">
        <p14:creationId xmlns:p14="http://schemas.microsoft.com/office/powerpoint/2010/main" val="933754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CP1: These properties don’t always exist, thus when processing metadata you must deal with the fact that they may not be there.</a:t>
            </a:r>
          </a:p>
          <a:p>
            <a:r>
              <a:rPr lang="en-US" dirty="0"/>
              <a:t>CP2: It seems that the Members association always links back to the owning portlet as the first entry in the list of associated objects.</a:t>
            </a:r>
          </a:p>
        </p:txBody>
      </p:sp>
      <p:sp>
        <p:nvSpPr>
          <p:cNvPr id="4" name="Slide Number Placeholder 3"/>
          <p:cNvSpPr>
            <a:spLocks noGrp="1"/>
          </p:cNvSpPr>
          <p:nvPr>
            <p:ph type="sldNum" sz="quarter" idx="5"/>
          </p:nvPr>
        </p:nvSpPr>
        <p:spPr/>
        <p:txBody>
          <a:bodyPr/>
          <a:lstStyle/>
          <a:p>
            <a:fld id="{CF3BAC49-B5CA-455C-9B34-44B2948E15F0}" type="slidenum">
              <a:rPr lang="en-US" smtClean="0"/>
              <a:t>7</a:t>
            </a:fld>
            <a:endParaRPr lang="en-US"/>
          </a:p>
        </p:txBody>
      </p:sp>
    </p:spTree>
    <p:extLst>
      <p:ext uri="{BB962C8B-B14F-4D97-AF65-F5344CB8AC3E}">
        <p14:creationId xmlns:p14="http://schemas.microsoft.com/office/powerpoint/2010/main" val="911327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CP1: These properties don’t always exist, thus when processing metadata you must deal with the fact that they may not be there.</a:t>
            </a:r>
          </a:p>
          <a:p>
            <a:r>
              <a:rPr lang="en-US" dirty="0"/>
              <a:t>CP2: It seems that the Members association always links back to the owning portlet as the first entry in the list of associated objects.</a:t>
            </a:r>
          </a:p>
        </p:txBody>
      </p:sp>
      <p:sp>
        <p:nvSpPr>
          <p:cNvPr id="4" name="Slide Number Placeholder 3"/>
          <p:cNvSpPr>
            <a:spLocks noGrp="1"/>
          </p:cNvSpPr>
          <p:nvPr>
            <p:ph type="sldNum" sz="quarter" idx="5"/>
          </p:nvPr>
        </p:nvSpPr>
        <p:spPr/>
        <p:txBody>
          <a:bodyPr/>
          <a:lstStyle/>
          <a:p>
            <a:fld id="{CF3BAC49-B5CA-455C-9B34-44B2948E15F0}" type="slidenum">
              <a:rPr lang="en-US" smtClean="0"/>
              <a:t>8</a:t>
            </a:fld>
            <a:endParaRPr lang="en-US"/>
          </a:p>
        </p:txBody>
      </p:sp>
    </p:spTree>
    <p:extLst>
      <p:ext uri="{BB962C8B-B14F-4D97-AF65-F5344CB8AC3E}">
        <p14:creationId xmlns:p14="http://schemas.microsoft.com/office/powerpoint/2010/main" val="3011023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BP1: These properties don’t always exist, thus when processing metadata you must deal with the fact that they may not be there.</a:t>
            </a:r>
          </a:p>
          <a:p>
            <a:r>
              <a:rPr lang="en-US" dirty="0"/>
              <a:t>BP2: It seems that the Members association always links back to the owning portlet as the first entry in the list of associated objects.</a:t>
            </a:r>
          </a:p>
        </p:txBody>
      </p:sp>
      <p:sp>
        <p:nvSpPr>
          <p:cNvPr id="4" name="Slide Number Placeholder 3"/>
          <p:cNvSpPr>
            <a:spLocks noGrp="1"/>
          </p:cNvSpPr>
          <p:nvPr>
            <p:ph type="sldNum" sz="quarter" idx="5"/>
          </p:nvPr>
        </p:nvSpPr>
        <p:spPr/>
        <p:txBody>
          <a:bodyPr/>
          <a:lstStyle/>
          <a:p>
            <a:fld id="{CF3BAC49-B5CA-455C-9B34-44B2948E15F0}" type="slidenum">
              <a:rPr lang="en-US" smtClean="0"/>
              <a:t>9</a:t>
            </a:fld>
            <a:endParaRPr lang="en-US"/>
          </a:p>
        </p:txBody>
      </p:sp>
    </p:spTree>
    <p:extLst>
      <p:ext uri="{BB962C8B-B14F-4D97-AF65-F5344CB8AC3E}">
        <p14:creationId xmlns:p14="http://schemas.microsoft.com/office/powerpoint/2010/main" val="3471542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DUP1: These properties don’t always exist, thus when processing metadata you must deal with the fact that they may not be there.</a:t>
            </a:r>
          </a:p>
        </p:txBody>
      </p:sp>
      <p:sp>
        <p:nvSpPr>
          <p:cNvPr id="4" name="Slide Number Placeholder 3"/>
          <p:cNvSpPr>
            <a:spLocks noGrp="1"/>
          </p:cNvSpPr>
          <p:nvPr>
            <p:ph type="sldNum" sz="quarter" idx="5"/>
          </p:nvPr>
        </p:nvSpPr>
        <p:spPr/>
        <p:txBody>
          <a:bodyPr/>
          <a:lstStyle/>
          <a:p>
            <a:fld id="{CF3BAC49-B5CA-455C-9B34-44B2948E15F0}" type="slidenum">
              <a:rPr lang="en-US" smtClean="0"/>
              <a:t>10</a:t>
            </a:fld>
            <a:endParaRPr lang="en-US"/>
          </a:p>
        </p:txBody>
      </p:sp>
    </p:spTree>
    <p:extLst>
      <p:ext uri="{BB962C8B-B14F-4D97-AF65-F5344CB8AC3E}">
        <p14:creationId xmlns:p14="http://schemas.microsoft.com/office/powerpoint/2010/main" val="2369999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STP1: These properties don’t always exist, thus when processing metadata you must deal with the fact that they may not be there.  Also, not all of the shown properties make sense for each Stored Process (</a:t>
            </a:r>
            <a:r>
              <a:rPr lang="en-US" dirty="0" err="1"/>
              <a:t>ie</a:t>
            </a:r>
            <a:r>
              <a:rPr lang="en-US" dirty="0"/>
              <a:t>. </a:t>
            </a:r>
            <a:r>
              <a:rPr lang="en-US" dirty="0" err="1"/>
              <a:t>Stp’s</a:t>
            </a:r>
            <a:r>
              <a:rPr lang="en-US" dirty="0"/>
              <a:t> with no prompts will not have the </a:t>
            </a:r>
            <a:r>
              <a:rPr lang="en-US" dirty="0" err="1"/>
              <a:t>promptXXXX</a:t>
            </a:r>
            <a:r>
              <a:rPr lang="en-US" dirty="0"/>
              <a:t> property sets.</a:t>
            </a:r>
            <a:br>
              <a:rPr lang="en-US" dirty="0"/>
            </a:br>
            <a:br>
              <a:rPr lang="en-US" dirty="0"/>
            </a:br>
            <a:r>
              <a:rPr lang="en-US" dirty="0"/>
              <a:t>STP2: Not clear what this extension indicates.  I am not seeing it on all stored processes.</a:t>
            </a:r>
            <a:br>
              <a:rPr lang="en-US" dirty="0"/>
            </a:br>
            <a:br>
              <a:rPr lang="en-US" dirty="0"/>
            </a:br>
            <a:r>
              <a:rPr lang="en-US" dirty="0"/>
              <a:t>STP3: Only exists if there are prompts for the stored process.</a:t>
            </a:r>
            <a:br>
              <a:rPr lang="en-US" dirty="0"/>
            </a:br>
            <a:br>
              <a:rPr lang="en-US" dirty="0"/>
            </a:br>
            <a:r>
              <a:rPr lang="en-US" dirty="0"/>
              <a:t>STP4: Seems to be repeated for each prompt.</a:t>
            </a:r>
            <a:br>
              <a:rPr lang="en-US" dirty="0"/>
            </a:br>
            <a:br>
              <a:rPr lang="en-US" dirty="0"/>
            </a:br>
            <a:r>
              <a:rPr lang="en-US" dirty="0"/>
              <a:t>STP5: Only set if an actual stored process has been defined to the portlet</a:t>
            </a:r>
          </a:p>
        </p:txBody>
      </p:sp>
      <p:sp>
        <p:nvSpPr>
          <p:cNvPr id="4" name="Slide Number Placeholder 3"/>
          <p:cNvSpPr>
            <a:spLocks noGrp="1"/>
          </p:cNvSpPr>
          <p:nvPr>
            <p:ph type="sldNum" sz="quarter" idx="5"/>
          </p:nvPr>
        </p:nvSpPr>
        <p:spPr/>
        <p:txBody>
          <a:bodyPr/>
          <a:lstStyle/>
          <a:p>
            <a:fld id="{CF3BAC49-B5CA-455C-9B34-44B2948E15F0}" type="slidenum">
              <a:rPr lang="en-US" smtClean="0"/>
              <a:t>11</a:t>
            </a:fld>
            <a:endParaRPr lang="en-US"/>
          </a:p>
        </p:txBody>
      </p:sp>
    </p:spTree>
    <p:extLst>
      <p:ext uri="{BB962C8B-B14F-4D97-AF65-F5344CB8AC3E}">
        <p14:creationId xmlns:p14="http://schemas.microsoft.com/office/powerpoint/2010/main" val="18237035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4.xml"/><Relationship Id="rId4" Type="http://schemas.openxmlformats.org/officeDocument/2006/relationships/image" Target="../media/image3.e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15.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7.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0.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25.xml"/><Relationship Id="rId4"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AS - 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640452-C0E9-BB4A-8CF5-CE4FAA54E306}"/>
              </a:ext>
            </a:extLst>
          </p:cNvPr>
          <p:cNvSpPr/>
          <p:nvPr/>
        </p:nvSpPr>
        <p:spPr>
          <a:xfrm>
            <a:off x="0" y="-6046"/>
            <a:ext cx="9122591" cy="5123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55DCED66-1892-224F-B3AD-DC1323E4C9A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2228850" cy="5143500"/>
          </a:xfrm>
          <a:prstGeom prst="rect">
            <a:avLst/>
          </a:prstGeom>
        </p:spPr>
      </p:pic>
      <p:sp>
        <p:nvSpPr>
          <p:cNvPr id="9" name="Text Placeholder 32">
            <a:extLst>
              <a:ext uri="{FF2B5EF4-FFF2-40B4-BE49-F238E27FC236}">
                <a16:creationId xmlns:a16="http://schemas.microsoft.com/office/drawing/2014/main" id="{1231D9FA-7877-D144-875E-EB15705E83A1}"/>
              </a:ext>
            </a:extLst>
          </p:cNvPr>
          <p:cNvSpPr>
            <a:spLocks noGrp="1"/>
          </p:cNvSpPr>
          <p:nvPr>
            <p:ph type="body" sz="quarter" idx="10"/>
          </p:nvPr>
        </p:nvSpPr>
        <p:spPr>
          <a:xfrm>
            <a:off x="1653872" y="875926"/>
            <a:ext cx="6390694" cy="1556124"/>
          </a:xfrm>
        </p:spPr>
        <p:txBody>
          <a:bodyPr anchor="b">
            <a:normAutofit/>
          </a:bodyPr>
          <a:lstStyle>
            <a:lvl1pPr marL="0" indent="0" algn="l">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0" name="Text Placeholder 34">
            <a:extLst>
              <a:ext uri="{FF2B5EF4-FFF2-40B4-BE49-F238E27FC236}">
                <a16:creationId xmlns:a16="http://schemas.microsoft.com/office/drawing/2014/main" id="{9B949CCB-8408-0B41-9681-4ECA35605A82}"/>
              </a:ext>
            </a:extLst>
          </p:cNvPr>
          <p:cNvSpPr>
            <a:spLocks noGrp="1"/>
          </p:cNvSpPr>
          <p:nvPr>
            <p:ph type="body" sz="quarter" idx="11"/>
          </p:nvPr>
        </p:nvSpPr>
        <p:spPr>
          <a:xfrm>
            <a:off x="1653872" y="2484438"/>
            <a:ext cx="6390694" cy="1458912"/>
          </a:xfrm>
        </p:spPr>
        <p:txBody>
          <a:bodyPr>
            <a:normAutofit/>
          </a:bodyPr>
          <a:lstStyle>
            <a:lvl1pPr marL="0" indent="0" algn="l">
              <a:buNone/>
              <a:defRPr sz="2000">
                <a:solidFill>
                  <a:schemeClr val="accent1">
                    <a:lumMod val="60000"/>
                    <a:lumOff val="40000"/>
                  </a:schemeClr>
                </a:solidFill>
                <a:latin typeface="+mj-l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11" name="Rectangle 10">
            <a:extLst>
              <a:ext uri="{FF2B5EF4-FFF2-40B4-BE49-F238E27FC236}">
                <a16:creationId xmlns:a16="http://schemas.microsoft.com/office/drawing/2014/main" id="{60F2F4D0-EB0E-3842-9785-6EF69081820E}"/>
              </a:ext>
            </a:extLst>
          </p:cNvPr>
          <p:cNvSpPr/>
          <p:nvPr/>
        </p:nvSpPr>
        <p:spPr>
          <a:xfrm>
            <a:off x="0" y="0"/>
            <a:ext cx="2405925" cy="5148072"/>
          </a:xfrm>
          <a:prstGeom prst="rect">
            <a:avLst/>
          </a:prstGeom>
          <a:gradFill flip="none" rotWithShape="1">
            <a:gsLst>
              <a:gs pos="2000">
                <a:schemeClr val="tx2">
                  <a:alpha val="0"/>
                </a:schemeClr>
              </a:gs>
              <a:gs pos="100000">
                <a:schemeClr val="tx2">
                  <a:alpha val="3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BDDF8B79-0449-724D-9AE1-DD5080E117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6635" y="4475284"/>
            <a:ext cx="1112368" cy="618852"/>
          </a:xfrm>
          <a:prstGeom prst="rect">
            <a:avLst/>
          </a:prstGeom>
        </p:spPr>
      </p:pic>
      <p:sp>
        <p:nvSpPr>
          <p:cNvPr id="12" name="TextBox 3">
            <a:extLst>
              <a:ext uri="{FF2B5EF4-FFF2-40B4-BE49-F238E27FC236}">
                <a16:creationId xmlns:a16="http://schemas.microsoft.com/office/drawing/2014/main" id="{236C16C5-D5EF-3441-8F91-D303F439563D}"/>
              </a:ext>
            </a:extLst>
          </p:cNvPr>
          <p:cNvSpPr txBox="1">
            <a:spLocks noChangeAspect="1"/>
          </p:cNvSpPr>
          <p:nvPr userDrawn="1"/>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1"/>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1"/>
                </a:solidFill>
                <a:effectLst/>
                <a:uLnTx/>
                <a:uFillTx/>
                <a:latin typeface="+mn-lt"/>
                <a:ea typeface="Calibri" charset="0"/>
                <a:cs typeface="Arial" panose="020B0604020202020204" pitchFamily="34" charset="0"/>
              </a:rPr>
              <a:t>Copyright © SAS Institute Inc. All rights reserved.</a:t>
            </a:r>
          </a:p>
        </p:txBody>
      </p:sp>
    </p:spTree>
    <p:custDataLst>
      <p:tags r:id="rId1"/>
    </p:custDataLst>
    <p:extLst>
      <p:ext uri="{BB962C8B-B14F-4D97-AF65-F5344CB8AC3E}">
        <p14:creationId xmlns:p14="http://schemas.microsoft.com/office/powerpoint/2010/main" val="351997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SAS - Image Only - White">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827EE352-7D2C-A441-A898-DDF88FC2D8F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411892" y="4758271"/>
            <a:ext cx="558779" cy="230961"/>
          </a:xfrm>
          <a:prstGeom prst="rect">
            <a:avLst/>
          </a:prstGeom>
        </p:spPr>
      </p:pic>
      <p:sp>
        <p:nvSpPr>
          <p:cNvPr id="5" name="TextBox 3">
            <a:extLst>
              <a:ext uri="{FF2B5EF4-FFF2-40B4-BE49-F238E27FC236}">
                <a16:creationId xmlns:a16="http://schemas.microsoft.com/office/drawing/2014/main" id="{6F03857C-1DB6-474F-8845-1ADD3BD92192}"/>
              </a:ext>
            </a:extLst>
          </p:cNvPr>
          <p:cNvSpPr txBox="1">
            <a:spLocks noChangeAspect="1"/>
          </p:cNvSpPr>
          <p:nvPr userDrawn="1"/>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2"/>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2"/>
                </a:solidFill>
                <a:effectLst/>
                <a:uLnTx/>
                <a:uFillTx/>
                <a:latin typeface="+mn-lt"/>
                <a:ea typeface="Calibri" charset="0"/>
                <a:cs typeface="Arial" panose="020B0604020202020204" pitchFamily="34" charset="0"/>
              </a:rPr>
              <a:t>Copyright © SAS Institute Inc. All rights reserved.</a:t>
            </a:r>
          </a:p>
        </p:txBody>
      </p:sp>
    </p:spTree>
    <p:custDataLst>
      <p:tags r:id="rId1"/>
    </p:custDataLst>
    <p:extLst>
      <p:ext uri="{BB962C8B-B14F-4D97-AF65-F5344CB8AC3E}">
        <p14:creationId xmlns:p14="http://schemas.microsoft.com/office/powerpoint/2010/main" val="2722797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AS - Black Background">
    <p:bg>
      <p:bgPr>
        <a:solidFill>
          <a:srgbClr val="00000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51AFB0-E8BA-6E40-9F47-B58679E16989}"/>
              </a:ext>
            </a:extLst>
          </p:cNvPr>
          <p:cNvSpPr/>
          <p:nvPr/>
        </p:nvSpPr>
        <p:spPr>
          <a:xfrm>
            <a:off x="0" y="0"/>
            <a:ext cx="9144000" cy="51435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9CC8A4CC-C6DD-674E-9755-C2307DA101AD}"/>
              </a:ext>
            </a:extLst>
          </p:cNvPr>
          <p:cNvGrpSpPr/>
          <p:nvPr/>
        </p:nvGrpSpPr>
        <p:grpSpPr>
          <a:xfrm>
            <a:off x="8427835" y="4765184"/>
            <a:ext cx="526892" cy="220528"/>
            <a:chOff x="6145213" y="4384676"/>
            <a:chExt cx="1582738" cy="649287"/>
          </a:xfrm>
          <a:solidFill>
            <a:schemeClr val="bg2">
              <a:lumMod val="50000"/>
            </a:schemeClr>
          </a:solidFill>
        </p:grpSpPr>
        <p:sp>
          <p:nvSpPr>
            <p:cNvPr id="5" name="Freeform 6">
              <a:extLst>
                <a:ext uri="{FF2B5EF4-FFF2-40B4-BE49-F238E27FC236}">
                  <a16:creationId xmlns:a16="http://schemas.microsoft.com/office/drawing/2014/main" id="{FC0936E0-05D4-D944-94E4-FBA36E861837}"/>
                </a:ext>
              </a:extLst>
            </p:cNvPr>
            <p:cNvSpPr>
              <a:spLocks/>
            </p:cNvSpPr>
            <p:nvPr/>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5">
              <a:extLst>
                <a:ext uri="{FF2B5EF4-FFF2-40B4-BE49-F238E27FC236}">
                  <a16:creationId xmlns:a16="http://schemas.microsoft.com/office/drawing/2014/main" id="{E5ACFC61-8225-8F4F-A539-DCE60FEB039A}"/>
                </a:ext>
              </a:extLst>
            </p:cNvPr>
            <p:cNvSpPr>
              <a:spLocks noEditPoints="1"/>
            </p:cNvSpPr>
            <p:nvPr/>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AB029620-52DD-C540-9F66-FD8586A661D7}"/>
                </a:ext>
              </a:extLst>
            </p:cNvPr>
            <p:cNvSpPr>
              <a:spLocks/>
            </p:cNvSpPr>
            <p:nvPr/>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5F2C8F16-8DA0-6A49-A6A6-F8C208B72416}"/>
                </a:ext>
              </a:extLst>
            </p:cNvPr>
            <p:cNvSpPr>
              <a:spLocks/>
            </p:cNvSpPr>
            <p:nvPr/>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a:extLst>
                <a:ext uri="{FF2B5EF4-FFF2-40B4-BE49-F238E27FC236}">
                  <a16:creationId xmlns:a16="http://schemas.microsoft.com/office/drawing/2014/main" id="{3F51FBB3-DAAD-0546-AF4C-840293C90D95}"/>
                </a:ext>
              </a:extLst>
            </p:cNvPr>
            <p:cNvSpPr>
              <a:spLocks/>
            </p:cNvSpPr>
            <p:nvPr/>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id="{ED4644BB-791F-6241-8C89-AFA3C1325C38}"/>
                </a:ext>
              </a:extLst>
            </p:cNvPr>
            <p:cNvSpPr>
              <a:spLocks noEditPoints="1"/>
            </p:cNvSpPr>
            <p:nvPr/>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a:extLst>
                <a:ext uri="{FF2B5EF4-FFF2-40B4-BE49-F238E27FC236}">
                  <a16:creationId xmlns:a16="http://schemas.microsoft.com/office/drawing/2014/main" id="{2DAE9313-7E29-324E-B411-25184A85F9E3}"/>
                </a:ext>
              </a:extLst>
            </p:cNvPr>
            <p:cNvSpPr>
              <a:spLocks noEditPoints="1"/>
            </p:cNvSpPr>
            <p:nvPr/>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2" name="TextBox 3">
            <a:extLst>
              <a:ext uri="{FF2B5EF4-FFF2-40B4-BE49-F238E27FC236}">
                <a16:creationId xmlns:a16="http://schemas.microsoft.com/office/drawing/2014/main" id="{ACAC6727-2088-4147-A38A-47850B89BAF6}"/>
              </a:ext>
            </a:extLst>
          </p:cNvPr>
          <p:cNvSpPr txBox="1">
            <a:spLocks noChangeAspect="1"/>
          </p:cNvSpPr>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2">
                    <a:lumMod val="50000"/>
                  </a:schemeClr>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2">
                    <a:lumMod val="50000"/>
                  </a:schemeClr>
                </a:solidFill>
                <a:effectLst/>
                <a:uLnTx/>
                <a:uFillTx/>
                <a:latin typeface="+mn-lt"/>
                <a:ea typeface="Calibri" charset="0"/>
                <a:cs typeface="Arial" panose="020B0604020202020204" pitchFamily="34" charset="0"/>
              </a:rPr>
              <a:t>Copyright © SAS Institute Inc. All rights reserved.</a:t>
            </a:r>
          </a:p>
        </p:txBody>
      </p:sp>
    </p:spTree>
    <p:extLst>
      <p:ext uri="{BB962C8B-B14F-4D97-AF65-F5344CB8AC3E}">
        <p14:creationId xmlns:p14="http://schemas.microsoft.com/office/powerpoint/2010/main" val="2244912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SAS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640452-C0E9-BB4A-8CF5-CE4FAA54E306}"/>
              </a:ext>
            </a:extLst>
          </p:cNvPr>
          <p:cNvSpPr/>
          <p:nvPr/>
        </p:nvSpPr>
        <p:spPr>
          <a:xfrm>
            <a:off x="0" y="-6046"/>
            <a:ext cx="9122591" cy="5123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close up of a logo&#10;&#10;Description automatically generated">
            <a:extLst>
              <a:ext uri="{FF2B5EF4-FFF2-40B4-BE49-F238E27FC236}">
                <a16:creationId xmlns:a16="http://schemas.microsoft.com/office/drawing/2014/main" id="{55DCED66-1892-224F-B3AD-DC1323E4C9A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2228850" cy="5143500"/>
          </a:xfrm>
          <a:prstGeom prst="rect">
            <a:avLst/>
          </a:prstGeom>
        </p:spPr>
      </p:pic>
      <p:sp>
        <p:nvSpPr>
          <p:cNvPr id="9" name="Text Placeholder 32">
            <a:extLst>
              <a:ext uri="{FF2B5EF4-FFF2-40B4-BE49-F238E27FC236}">
                <a16:creationId xmlns:a16="http://schemas.microsoft.com/office/drawing/2014/main" id="{1231D9FA-7877-D144-875E-EB15705E83A1}"/>
              </a:ext>
            </a:extLst>
          </p:cNvPr>
          <p:cNvSpPr>
            <a:spLocks noGrp="1"/>
          </p:cNvSpPr>
          <p:nvPr>
            <p:ph type="body" sz="quarter" idx="10"/>
          </p:nvPr>
        </p:nvSpPr>
        <p:spPr>
          <a:xfrm>
            <a:off x="1376653" y="1793688"/>
            <a:ext cx="6390694" cy="1556124"/>
          </a:xfrm>
        </p:spPr>
        <p:txBody>
          <a:bodyPr anchor="ctr">
            <a:normAutofit/>
          </a:bodyPr>
          <a:lstStyle>
            <a:lvl1pPr marL="0" indent="0" algn="ctr">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1" name="Rectangle 10">
            <a:extLst>
              <a:ext uri="{FF2B5EF4-FFF2-40B4-BE49-F238E27FC236}">
                <a16:creationId xmlns:a16="http://schemas.microsoft.com/office/drawing/2014/main" id="{60F2F4D0-EB0E-3842-9785-6EF69081820E}"/>
              </a:ext>
            </a:extLst>
          </p:cNvPr>
          <p:cNvSpPr/>
          <p:nvPr/>
        </p:nvSpPr>
        <p:spPr>
          <a:xfrm>
            <a:off x="0" y="0"/>
            <a:ext cx="2405925" cy="5148072"/>
          </a:xfrm>
          <a:prstGeom prst="rect">
            <a:avLst/>
          </a:prstGeom>
          <a:gradFill flip="none" rotWithShape="1">
            <a:gsLst>
              <a:gs pos="2000">
                <a:schemeClr val="tx2">
                  <a:alpha val="0"/>
                </a:schemeClr>
              </a:gs>
              <a:gs pos="100000">
                <a:schemeClr val="tx2">
                  <a:alpha val="3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BDDF8B79-0449-724D-9AE1-DD5080E117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6635" y="4475284"/>
            <a:ext cx="1112368" cy="618852"/>
          </a:xfrm>
          <a:prstGeom prst="rect">
            <a:avLst/>
          </a:prstGeom>
        </p:spPr>
      </p:pic>
      <p:sp>
        <p:nvSpPr>
          <p:cNvPr id="2" name="TextBox 1">
            <a:extLst>
              <a:ext uri="{FF2B5EF4-FFF2-40B4-BE49-F238E27FC236}">
                <a16:creationId xmlns:a16="http://schemas.microsoft.com/office/drawing/2014/main" id="{503DB4AB-A9DE-4660-939A-CBDF75AC178E}"/>
              </a:ext>
            </a:extLst>
          </p:cNvPr>
          <p:cNvSpPr txBox="1"/>
          <p:nvPr/>
        </p:nvSpPr>
        <p:spPr>
          <a:xfrm>
            <a:off x="4078010" y="4138459"/>
            <a:ext cx="1009314" cy="400110"/>
          </a:xfrm>
          <a:prstGeom prst="rect">
            <a:avLst/>
          </a:prstGeom>
          <a:noFill/>
        </p:spPr>
        <p:txBody>
          <a:bodyPr wrap="none" rtlCol="0">
            <a:spAutoFit/>
          </a:bodyPr>
          <a:lstStyle/>
          <a:p>
            <a:pPr algn="ctr"/>
            <a:r>
              <a:rPr lang="en-US" sz="2000" dirty="0">
                <a:solidFill>
                  <a:schemeClr val="bg1"/>
                </a:solidFill>
                <a:latin typeface="+mj-lt"/>
              </a:rPr>
              <a:t>sas.com</a:t>
            </a:r>
          </a:p>
        </p:txBody>
      </p:sp>
      <p:sp>
        <p:nvSpPr>
          <p:cNvPr id="10" name="TextBox 3">
            <a:extLst>
              <a:ext uri="{FF2B5EF4-FFF2-40B4-BE49-F238E27FC236}">
                <a16:creationId xmlns:a16="http://schemas.microsoft.com/office/drawing/2014/main" id="{EBDB97C4-A9A5-5240-872E-02735FE065C9}"/>
              </a:ext>
            </a:extLst>
          </p:cNvPr>
          <p:cNvSpPr txBox="1">
            <a:spLocks noChangeAspect="1"/>
          </p:cNvSpPr>
          <p:nvPr userDrawn="1"/>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1"/>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1"/>
                </a:solidFill>
                <a:effectLst/>
                <a:uLnTx/>
                <a:uFillTx/>
                <a:latin typeface="+mn-lt"/>
                <a:ea typeface="Calibri" charset="0"/>
                <a:cs typeface="Arial" panose="020B0604020202020204" pitchFamily="34" charset="0"/>
              </a:rPr>
              <a:t>Copyright © SAS Institute Inc. All rights reserved.</a:t>
            </a:r>
          </a:p>
        </p:txBody>
      </p:sp>
    </p:spTree>
    <p:custDataLst>
      <p:tags r:id="rId1"/>
    </p:custDataLst>
    <p:extLst>
      <p:ext uri="{BB962C8B-B14F-4D97-AF65-F5344CB8AC3E}">
        <p14:creationId xmlns:p14="http://schemas.microsoft.com/office/powerpoint/2010/main" val="44133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AS - 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640452-C0E9-BB4A-8CF5-CE4FAA54E306}"/>
              </a:ext>
            </a:extLst>
          </p:cNvPr>
          <p:cNvSpPr/>
          <p:nvPr/>
        </p:nvSpPr>
        <p:spPr>
          <a:xfrm>
            <a:off x="0" y="-2286"/>
            <a:ext cx="9144000" cy="51480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55DCED66-1892-224F-B3AD-DC1323E4C9A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2228850" cy="5143500"/>
          </a:xfrm>
          <a:prstGeom prst="rect">
            <a:avLst/>
          </a:prstGeom>
        </p:spPr>
      </p:pic>
      <p:sp>
        <p:nvSpPr>
          <p:cNvPr id="9" name="Text Placeholder 32">
            <a:extLst>
              <a:ext uri="{FF2B5EF4-FFF2-40B4-BE49-F238E27FC236}">
                <a16:creationId xmlns:a16="http://schemas.microsoft.com/office/drawing/2014/main" id="{1231D9FA-7877-D144-875E-EB15705E83A1}"/>
              </a:ext>
            </a:extLst>
          </p:cNvPr>
          <p:cNvSpPr>
            <a:spLocks noGrp="1"/>
          </p:cNvSpPr>
          <p:nvPr>
            <p:ph type="body" sz="quarter" idx="10"/>
          </p:nvPr>
        </p:nvSpPr>
        <p:spPr>
          <a:xfrm>
            <a:off x="1653872" y="875926"/>
            <a:ext cx="6390694" cy="1556124"/>
          </a:xfrm>
        </p:spPr>
        <p:txBody>
          <a:bodyPr anchor="b">
            <a:normAutofit/>
          </a:bodyPr>
          <a:lstStyle>
            <a:lvl1pPr marL="0" indent="0" algn="l">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0" name="Text Placeholder 34">
            <a:extLst>
              <a:ext uri="{FF2B5EF4-FFF2-40B4-BE49-F238E27FC236}">
                <a16:creationId xmlns:a16="http://schemas.microsoft.com/office/drawing/2014/main" id="{9B949CCB-8408-0B41-9681-4ECA35605A82}"/>
              </a:ext>
            </a:extLst>
          </p:cNvPr>
          <p:cNvSpPr>
            <a:spLocks noGrp="1"/>
          </p:cNvSpPr>
          <p:nvPr>
            <p:ph type="body" sz="quarter" idx="11"/>
          </p:nvPr>
        </p:nvSpPr>
        <p:spPr>
          <a:xfrm>
            <a:off x="1653872" y="2484438"/>
            <a:ext cx="6390694" cy="1458912"/>
          </a:xfrm>
        </p:spPr>
        <p:txBody>
          <a:bodyPr/>
          <a:lstStyle>
            <a:lvl1pPr marL="0" indent="0" algn="l">
              <a:buNone/>
              <a:defRPr>
                <a:solidFill>
                  <a:schemeClr val="accent1">
                    <a:lumMod val="60000"/>
                    <a:lumOff val="40000"/>
                  </a:schemeClr>
                </a:solidFill>
                <a:latin typeface="+mj-l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11" name="Rectangle 10">
            <a:extLst>
              <a:ext uri="{FF2B5EF4-FFF2-40B4-BE49-F238E27FC236}">
                <a16:creationId xmlns:a16="http://schemas.microsoft.com/office/drawing/2014/main" id="{60F2F4D0-EB0E-3842-9785-6EF69081820E}"/>
              </a:ext>
            </a:extLst>
          </p:cNvPr>
          <p:cNvSpPr/>
          <p:nvPr/>
        </p:nvSpPr>
        <p:spPr>
          <a:xfrm>
            <a:off x="0" y="-2286"/>
            <a:ext cx="2405925" cy="5148072"/>
          </a:xfrm>
          <a:prstGeom prst="rect">
            <a:avLst/>
          </a:prstGeom>
          <a:gradFill flip="none" rotWithShape="1">
            <a:gsLst>
              <a:gs pos="2000">
                <a:schemeClr val="tx2">
                  <a:alpha val="0"/>
                </a:schemeClr>
              </a:gs>
              <a:gs pos="100000">
                <a:schemeClr val="tx2">
                  <a:alpha val="3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4">
            <a:extLst>
              <a:ext uri="{FF2B5EF4-FFF2-40B4-BE49-F238E27FC236}">
                <a16:creationId xmlns:a16="http://schemas.microsoft.com/office/drawing/2014/main" id="{64A8B58C-CD7F-6F4B-B6E8-178EEF4B15DC}"/>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1"/>
                </a:solidFill>
                <a:effectLst/>
                <a:uLnTx/>
                <a:uFillTx/>
                <a:latin typeface="+mn-lt"/>
                <a:ea typeface="Calibri" charset="0"/>
                <a:cs typeface="Arial" panose="020B0604020202020204" pitchFamily="34" charset="0"/>
              </a:rPr>
              <a:t>Copyright © SAS Institute Inc. All rights reserved.</a:t>
            </a:r>
          </a:p>
        </p:txBody>
      </p:sp>
      <p:pic>
        <p:nvPicPr>
          <p:cNvPr id="15" name="Picture 14">
            <a:extLst>
              <a:ext uri="{FF2B5EF4-FFF2-40B4-BE49-F238E27FC236}">
                <a16:creationId xmlns:a16="http://schemas.microsoft.com/office/drawing/2014/main" id="{BDDF8B79-0449-724D-9AE1-DD5080E117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6635" y="4475284"/>
            <a:ext cx="1112368" cy="618852"/>
          </a:xfrm>
          <a:prstGeom prst="rect">
            <a:avLst/>
          </a:prstGeom>
        </p:spPr>
      </p:pic>
    </p:spTree>
    <p:custDataLst>
      <p:tags r:id="rId1"/>
    </p:custDataLst>
    <p:extLst>
      <p:ext uri="{BB962C8B-B14F-4D97-AF65-F5344CB8AC3E}">
        <p14:creationId xmlns:p14="http://schemas.microsoft.com/office/powerpoint/2010/main" val="155688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AS - Section Header - Dark Blu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900AF95-1FC8-274C-A784-F831F6B8647F}"/>
              </a:ext>
            </a:extLst>
          </p:cNvPr>
          <p:cNvSpPr/>
          <p:nvPr/>
        </p:nvSpPr>
        <p:spPr>
          <a:xfrm>
            <a:off x="0" y="-6211"/>
            <a:ext cx="9144000" cy="51559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4">
            <a:extLst>
              <a:ext uri="{FF2B5EF4-FFF2-40B4-BE49-F238E27FC236}">
                <a16:creationId xmlns:a16="http://schemas.microsoft.com/office/drawing/2014/main" id="{B0C6AF5C-E29A-9E49-801E-0A1C09DFDE5F}"/>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1"/>
                </a:solidFill>
                <a:effectLst/>
                <a:uLnTx/>
                <a:uFillTx/>
                <a:latin typeface="+mn-lt"/>
                <a:ea typeface="Calibri" charset="0"/>
                <a:cs typeface="Arial" panose="020B0604020202020204" pitchFamily="34" charset="0"/>
              </a:rPr>
              <a:t>Copyright © SAS Institute Inc. All rights reserved.</a:t>
            </a:r>
          </a:p>
        </p:txBody>
      </p:sp>
      <p:pic>
        <p:nvPicPr>
          <p:cNvPr id="14" name="Picture 6">
            <a:extLst>
              <a:ext uri="{FF2B5EF4-FFF2-40B4-BE49-F238E27FC236}">
                <a16:creationId xmlns:a16="http://schemas.microsoft.com/office/drawing/2014/main" id="{6BFF7639-E4DF-3741-90C7-2DFCD9D26A0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411892" y="4746756"/>
            <a:ext cx="558779" cy="253991"/>
          </a:xfrm>
          <a:prstGeom prst="rect">
            <a:avLst/>
          </a:prstGeom>
        </p:spPr>
      </p:pic>
      <p:pic>
        <p:nvPicPr>
          <p:cNvPr id="8" name="Picture 7" descr="A picture containing clock, light, drawing&#10;&#10;Description automatically generated">
            <a:extLst>
              <a:ext uri="{FF2B5EF4-FFF2-40B4-BE49-F238E27FC236}">
                <a16:creationId xmlns:a16="http://schemas.microsoft.com/office/drawing/2014/main" id="{60F9A2CE-31BE-CB49-98C4-EAE0F449CABA}"/>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t="23061" r="33611" b="20040"/>
          <a:stretch/>
        </p:blipFill>
        <p:spPr>
          <a:xfrm>
            <a:off x="4561295" y="-6045"/>
            <a:ext cx="4582705" cy="5149545"/>
          </a:xfrm>
          <a:prstGeom prst="rect">
            <a:avLst/>
          </a:prstGeom>
        </p:spPr>
      </p:pic>
      <p:sp>
        <p:nvSpPr>
          <p:cNvPr id="10" name="Text Placeholder 32">
            <a:extLst>
              <a:ext uri="{FF2B5EF4-FFF2-40B4-BE49-F238E27FC236}">
                <a16:creationId xmlns:a16="http://schemas.microsoft.com/office/drawing/2014/main" id="{D5BF76BC-A168-D846-A33A-DDC741AB2C49}"/>
              </a:ext>
            </a:extLst>
          </p:cNvPr>
          <p:cNvSpPr>
            <a:spLocks noGrp="1"/>
          </p:cNvSpPr>
          <p:nvPr>
            <p:ph type="body" sz="quarter" idx="10"/>
          </p:nvPr>
        </p:nvSpPr>
        <p:spPr>
          <a:xfrm>
            <a:off x="620203" y="875926"/>
            <a:ext cx="6390694" cy="1556124"/>
          </a:xfrm>
        </p:spPr>
        <p:txBody>
          <a:bodyPr anchor="b">
            <a:normAutofit/>
          </a:bodyPr>
          <a:lstStyle>
            <a:lvl1pPr marL="0" indent="0" algn="l">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1" name="Text Placeholder 34">
            <a:extLst>
              <a:ext uri="{FF2B5EF4-FFF2-40B4-BE49-F238E27FC236}">
                <a16:creationId xmlns:a16="http://schemas.microsoft.com/office/drawing/2014/main" id="{C8C0CE08-E9A8-3940-A81E-001DC88592F4}"/>
              </a:ext>
            </a:extLst>
          </p:cNvPr>
          <p:cNvSpPr>
            <a:spLocks noGrp="1"/>
          </p:cNvSpPr>
          <p:nvPr>
            <p:ph type="body" sz="quarter" idx="11"/>
          </p:nvPr>
        </p:nvSpPr>
        <p:spPr>
          <a:xfrm>
            <a:off x="620203" y="2484438"/>
            <a:ext cx="6390694" cy="1458912"/>
          </a:xfrm>
        </p:spPr>
        <p:txBody>
          <a:bodyPr/>
          <a:lstStyle>
            <a:lvl1pPr marL="0" indent="0" algn="l">
              <a:buNone/>
              <a:defRPr>
                <a:solidFill>
                  <a:schemeClr val="accent1">
                    <a:lumMod val="60000"/>
                    <a:lumOff val="40000"/>
                  </a:schemeClr>
                </a:solidFill>
                <a:latin typeface="+mj-l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Tree>
    <p:custDataLst>
      <p:tags r:id="rId1"/>
    </p:custDataLst>
    <p:extLst>
      <p:ext uri="{BB962C8B-B14F-4D97-AF65-F5344CB8AC3E}">
        <p14:creationId xmlns:p14="http://schemas.microsoft.com/office/powerpoint/2010/main" val="24437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AS - Content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chemeClr val="bg2"/>
              </a:buClr>
              <a:defRPr>
                <a:solidFill>
                  <a:schemeClr val="bg1"/>
                </a:solidFill>
                <a:latin typeface="+mj-lt"/>
              </a:defRPr>
            </a:lvl1pPr>
            <a:lvl2pPr>
              <a:buClr>
                <a:schemeClr val="bg2"/>
              </a:buClr>
              <a:defRPr>
                <a:solidFill>
                  <a:schemeClr val="bg1"/>
                </a:solidFill>
                <a:latin typeface="+mj-lt"/>
              </a:defRPr>
            </a:lvl2pPr>
            <a:lvl3pPr>
              <a:buClr>
                <a:schemeClr val="bg2"/>
              </a:buClr>
              <a:defRPr>
                <a:solidFill>
                  <a:schemeClr val="bg1"/>
                </a:solidFill>
                <a:latin typeface="+mj-lt"/>
              </a:defRPr>
            </a:lvl3pPr>
            <a:lvl4pPr>
              <a:buClr>
                <a:schemeClr val="bg2"/>
              </a:buClr>
              <a:defRPr>
                <a:solidFill>
                  <a:schemeClr val="bg1"/>
                </a:solidFill>
                <a:latin typeface="+mj-lt"/>
              </a:defRPr>
            </a:lvl4pPr>
            <a:lvl5pPr>
              <a:buClr>
                <a:schemeClr val="bg2"/>
              </a:buClr>
              <a:defRPr>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40EF35-062A-4CF7-B99A-D6EF688F370B}"/>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334443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AS - Title &amp; Subtitle -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5" name="Text Placeholder 4">
            <a:extLst>
              <a:ext uri="{FF2B5EF4-FFF2-40B4-BE49-F238E27FC236}">
                <a16:creationId xmlns:a16="http://schemas.microsoft.com/office/drawing/2014/main" id="{0040EF35-062A-4CF7-B99A-D6EF688F370B}"/>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298448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AS - Title Only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Tree>
    <p:custDataLst>
      <p:tags r:id="rId1"/>
    </p:custDataLst>
    <p:extLst>
      <p:ext uri="{BB962C8B-B14F-4D97-AF65-F5344CB8AC3E}">
        <p14:creationId xmlns:p14="http://schemas.microsoft.com/office/powerpoint/2010/main" val="883052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AS - Comparison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lvl1pPr>
              <a:buClr>
                <a:schemeClr val="bg2"/>
              </a:buClr>
              <a:defRPr/>
            </a:lvl1pPr>
            <a:lvl2pPr>
              <a:buClr>
                <a:schemeClr val="bg2"/>
              </a:buClr>
              <a:defRPr/>
            </a:lvl2pPr>
            <a:lvl3pPr>
              <a:buClr>
                <a:schemeClr val="bg2"/>
              </a:buClr>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29150" y="1369219"/>
            <a:ext cx="3886200" cy="3263504"/>
          </a:xfrm>
        </p:spPr>
        <p:txBody>
          <a:bodyPr/>
          <a:lstStyle>
            <a:lvl1pPr>
              <a:buClr>
                <a:schemeClr val="bg2"/>
              </a:buClr>
              <a:defRPr/>
            </a:lvl1pPr>
            <a:lvl2pPr>
              <a:buClr>
                <a:schemeClr val="bg2"/>
              </a:buClr>
              <a:defRPr/>
            </a:lvl2pPr>
            <a:lvl3pPr>
              <a:buClr>
                <a:schemeClr val="bg2"/>
              </a:buClr>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EFE90ADF-F9C8-471B-A694-7C0B48436B41}"/>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227334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AS - Content with Caption -">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7E60C6F-E980-EE42-AE99-4BF9E126C012}"/>
              </a:ext>
            </a:extLst>
          </p:cNvPr>
          <p:cNvSpPr/>
          <p:nvPr/>
        </p:nvSpPr>
        <p:spPr>
          <a:xfrm>
            <a:off x="0" y="0"/>
            <a:ext cx="3127248" cy="5143500"/>
          </a:xfrm>
          <a:prstGeom prst="rect">
            <a:avLst/>
          </a:prstGeom>
          <a:gradFill flip="none" rotWithShape="1">
            <a:gsLst>
              <a:gs pos="0">
                <a:schemeClr val="tx2">
                  <a:lumMod val="90000"/>
                  <a:lumOff val="10000"/>
                </a:schemeClr>
              </a:gs>
              <a:gs pos="100000">
                <a:schemeClr val="tx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50D4204-70D0-4767-A333-0B97E79B59AE}"/>
              </a:ext>
            </a:extLst>
          </p:cNvPr>
          <p:cNvSpPr/>
          <p:nvPr/>
        </p:nvSpPr>
        <p:spPr>
          <a:xfrm>
            <a:off x="0" y="4650624"/>
            <a:ext cx="3193576" cy="4928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32F2FC9C-401F-5C4C-88BC-0A45460C4F9C}"/>
              </a:ext>
            </a:extLst>
          </p:cNvPr>
          <p:cNvSpPr>
            <a:spLocks noGrp="1"/>
          </p:cNvSpPr>
          <p:nvPr>
            <p:ph type="title" hasCustomPrompt="1"/>
          </p:nvPr>
        </p:nvSpPr>
        <p:spPr>
          <a:xfrm>
            <a:off x="0" y="228887"/>
            <a:ext cx="3127248" cy="341632"/>
          </a:xfrm>
        </p:spPr>
        <p:txBody>
          <a:bodyPr lIns="91440" rIns="91440" anchor="t" anchorCtr="0">
            <a:spAutoFit/>
          </a:bodyPr>
          <a:lstStyle>
            <a:lvl1pPr algn="ctr" defTabSz="182880">
              <a:spcBef>
                <a:spcPts val="0"/>
              </a:spcBef>
              <a:defRPr sz="1800" baseline="0">
                <a:solidFill>
                  <a:schemeClr val="accent1">
                    <a:lumMod val="60000"/>
                    <a:lumOff val="40000"/>
                  </a:schemeClr>
                </a:solidFill>
                <a:effectLst/>
                <a:latin typeface="+mj-lt"/>
              </a:defRPr>
            </a:lvl1pPr>
          </a:lstStyle>
          <a:p>
            <a:r>
              <a:rPr lang="en-US" dirty="0"/>
              <a:t>Click to add title</a:t>
            </a:r>
          </a:p>
        </p:txBody>
      </p:sp>
      <p:sp>
        <p:nvSpPr>
          <p:cNvPr id="4" name="Text Placeholder 4">
            <a:extLst>
              <a:ext uri="{FF2B5EF4-FFF2-40B4-BE49-F238E27FC236}">
                <a16:creationId xmlns:a16="http://schemas.microsoft.com/office/drawing/2014/main" id="{0ADB52DD-F50B-834D-99B3-5D1C55A9E47D}"/>
              </a:ext>
            </a:extLst>
          </p:cNvPr>
          <p:cNvSpPr>
            <a:spLocks noGrp="1"/>
          </p:cNvSpPr>
          <p:nvPr>
            <p:ph type="body" sz="quarter" idx="13" hasCustomPrompt="1"/>
          </p:nvPr>
        </p:nvSpPr>
        <p:spPr>
          <a:xfrm>
            <a:off x="411480" y="996694"/>
            <a:ext cx="2304288" cy="615553"/>
          </a:xfrm>
        </p:spPr>
        <p:txBody>
          <a:bodyPr wrap="square" anchor="t" anchorCtr="0">
            <a:spAutoFit/>
          </a:bodyPr>
          <a:lstStyle>
            <a:lvl1pPr marL="0" indent="-182880" algn="l">
              <a:buFont typeface="Arial" pitchFamily="34" charset="0"/>
              <a:buNone/>
              <a:defRPr sz="2000" b="0" cap="none" baseline="0">
                <a:solidFill>
                  <a:schemeClr val="bg1">
                    <a:lumMod val="85000"/>
                  </a:schemeClr>
                </a:solidFill>
                <a:effectLst/>
                <a:latin typeface="+mn-lt"/>
              </a:defRPr>
            </a:lvl1pPr>
          </a:lstStyle>
          <a:p>
            <a:pPr lvl="0"/>
            <a:r>
              <a:rPr lang="en-US"/>
              <a:t>Click to edit caption text</a:t>
            </a:r>
          </a:p>
        </p:txBody>
      </p:sp>
      <p:sp>
        <p:nvSpPr>
          <p:cNvPr id="6" name="Text Placeholder 2">
            <a:extLst>
              <a:ext uri="{FF2B5EF4-FFF2-40B4-BE49-F238E27FC236}">
                <a16:creationId xmlns:a16="http://schemas.microsoft.com/office/drawing/2014/main" id="{AC4D2804-3DAD-EE40-936A-43F13F80C8DF}"/>
              </a:ext>
            </a:extLst>
          </p:cNvPr>
          <p:cNvSpPr>
            <a:spLocks noGrp="1"/>
          </p:cNvSpPr>
          <p:nvPr>
            <p:ph type="body" sz="quarter" idx="11" hasCustomPrompt="1"/>
          </p:nvPr>
        </p:nvSpPr>
        <p:spPr>
          <a:xfrm>
            <a:off x="3127248" y="637660"/>
            <a:ext cx="6016752" cy="274320"/>
          </a:xfrm>
        </p:spPr>
        <p:txBody>
          <a:bodyPr wrap="square" lIns="182880" rIns="182880" anchor="ctr" anchorCtr="0">
            <a:noAutofit/>
          </a:bodyPr>
          <a:lstStyle>
            <a:lvl1pPr marL="0" indent="0" algn="ctr">
              <a:lnSpc>
                <a:spcPct val="100000"/>
              </a:lnSpc>
              <a:spcBef>
                <a:spcPts val="0"/>
              </a:spcBef>
              <a:buFont typeface="Arial" pitchFamily="34" charset="0"/>
              <a:buNone/>
              <a:defRPr sz="1800" b="0" cap="none" baseline="0">
                <a:solidFill>
                  <a:schemeClr val="accent1">
                    <a:lumMod val="60000"/>
                    <a:lumOff val="40000"/>
                  </a:schemeClr>
                </a:solidFill>
                <a:effectLst/>
                <a:latin typeface="+mj-lt"/>
              </a:defRPr>
            </a:lvl1pPr>
          </a:lstStyle>
          <a:p>
            <a:pPr lvl="0"/>
            <a:r>
              <a:rPr lang="en-US"/>
              <a:t>Click to add subtitle</a:t>
            </a:r>
          </a:p>
        </p:txBody>
      </p:sp>
      <p:sp>
        <p:nvSpPr>
          <p:cNvPr id="7" name="Content Placeholder 3">
            <a:extLst>
              <a:ext uri="{FF2B5EF4-FFF2-40B4-BE49-F238E27FC236}">
                <a16:creationId xmlns:a16="http://schemas.microsoft.com/office/drawing/2014/main" id="{6A0DAF33-5110-D340-8044-FA8F4990F845}"/>
              </a:ext>
            </a:extLst>
          </p:cNvPr>
          <p:cNvSpPr>
            <a:spLocks noGrp="1"/>
          </p:cNvSpPr>
          <p:nvPr>
            <p:ph sz="quarter" idx="15" hasCustomPrompt="1"/>
          </p:nvPr>
        </p:nvSpPr>
        <p:spPr>
          <a:xfrm>
            <a:off x="3127248" y="920337"/>
            <a:ext cx="6016752" cy="4215653"/>
          </a:xfrm>
        </p:spPr>
        <p:txBody>
          <a:bodyPr wrap="square" lIns="365760" rIns="274320" bIns="91440" anchor="t" anchorCtr="0">
            <a:normAutofit/>
          </a:bodyPr>
          <a:lstStyle>
            <a:lvl1pPr>
              <a:buClr>
                <a:schemeClr val="bg2"/>
              </a:buClr>
              <a:defRPr sz="2000" baseline="0">
                <a:solidFill>
                  <a:schemeClr val="bg1"/>
                </a:solidFill>
              </a:defRPr>
            </a:lvl1pPr>
            <a:lvl2pPr>
              <a:buClr>
                <a:schemeClr val="bg2"/>
              </a:buClr>
              <a:defRPr baseline="0">
                <a:solidFill>
                  <a:schemeClr val="bg1">
                    <a:lumMod val="75000"/>
                  </a:schemeClr>
                </a:solidFill>
              </a:defRPr>
            </a:lvl2pPr>
            <a:lvl3pPr>
              <a:buClr>
                <a:schemeClr val="bg2"/>
              </a:buClr>
              <a:defRPr baseline="0">
                <a:solidFill>
                  <a:schemeClr val="bg1">
                    <a:lumMod val="75000"/>
                  </a:schemeClr>
                </a:solidFill>
              </a:defRPr>
            </a:lvl3pPr>
            <a:lvl4pPr>
              <a:defRPr baseline="0"/>
            </a:lvl4pPr>
            <a:lvl5pPr>
              <a:defRPr baseline="0"/>
            </a:lvl5pPr>
          </a:lstStyle>
          <a:p>
            <a:pPr lvl="0"/>
            <a:r>
              <a:rPr lang="en-US"/>
              <a:t>Click to add text or click an icon to add other content types.</a:t>
            </a:r>
          </a:p>
          <a:p>
            <a:pPr lvl="1"/>
            <a:r>
              <a:rPr lang="en-US"/>
              <a:t>Second level</a:t>
            </a:r>
          </a:p>
          <a:p>
            <a:pPr lvl="2"/>
            <a:r>
              <a:rPr lang="en-US"/>
              <a:t>Third level</a:t>
            </a:r>
          </a:p>
        </p:txBody>
      </p:sp>
      <p:sp>
        <p:nvSpPr>
          <p:cNvPr id="15" name="Text Placeholder 14">
            <a:extLst>
              <a:ext uri="{FF2B5EF4-FFF2-40B4-BE49-F238E27FC236}">
                <a16:creationId xmlns:a16="http://schemas.microsoft.com/office/drawing/2014/main" id="{6841ED34-FEB5-C146-83AC-389AC6CD9768}"/>
              </a:ext>
            </a:extLst>
          </p:cNvPr>
          <p:cNvSpPr>
            <a:spLocks noGrp="1"/>
          </p:cNvSpPr>
          <p:nvPr>
            <p:ph type="body" sz="quarter" idx="16" hasCustomPrompt="1"/>
          </p:nvPr>
        </p:nvSpPr>
        <p:spPr>
          <a:xfrm>
            <a:off x="3127375" y="228887"/>
            <a:ext cx="6016625" cy="409575"/>
          </a:xfrm>
        </p:spPr>
        <p:txBody>
          <a:bodyPr>
            <a:noAutofit/>
          </a:bodyPr>
          <a:lstStyle>
            <a:lvl1pPr marL="0" indent="0" algn="ctr">
              <a:buNone/>
              <a:defRPr sz="2800" b="1">
                <a:latin typeface="+mn-lt"/>
              </a:defRPr>
            </a:lvl1pPr>
          </a:lstStyle>
          <a:p>
            <a:pPr lvl="0"/>
            <a:r>
              <a:rPr lang="en-US"/>
              <a:t>Click to add title</a:t>
            </a:r>
          </a:p>
        </p:txBody>
      </p:sp>
      <p:grpSp>
        <p:nvGrpSpPr>
          <p:cNvPr id="16" name="Group 15">
            <a:extLst>
              <a:ext uri="{FF2B5EF4-FFF2-40B4-BE49-F238E27FC236}">
                <a16:creationId xmlns:a16="http://schemas.microsoft.com/office/drawing/2014/main" id="{9E23137D-5031-B540-810B-5B5014DDB875}"/>
              </a:ext>
            </a:extLst>
          </p:cNvPr>
          <p:cNvGrpSpPr/>
          <p:nvPr/>
        </p:nvGrpSpPr>
        <p:grpSpPr>
          <a:xfrm>
            <a:off x="100130" y="3903136"/>
            <a:ext cx="1843588" cy="1108928"/>
            <a:chOff x="92670" y="3892522"/>
            <a:chExt cx="1843588" cy="1108928"/>
          </a:xfrm>
        </p:grpSpPr>
        <p:sp>
          <p:nvSpPr>
            <p:cNvPr id="17" name="Freeform 16">
              <a:extLst>
                <a:ext uri="{FF2B5EF4-FFF2-40B4-BE49-F238E27FC236}">
                  <a16:creationId xmlns:a16="http://schemas.microsoft.com/office/drawing/2014/main" id="{84F2A5B7-99AC-BD49-8594-6DAE464CF372}"/>
                </a:ext>
              </a:extLst>
            </p:cNvPr>
            <p:cNvSpPr/>
            <p:nvPr/>
          </p:nvSpPr>
          <p:spPr>
            <a:xfrm>
              <a:off x="1836799"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AE995F31-A398-C943-8027-FFECF81903AA}"/>
                </a:ext>
              </a:extLst>
            </p:cNvPr>
            <p:cNvSpPr/>
            <p:nvPr/>
          </p:nvSpPr>
          <p:spPr>
            <a:xfrm>
              <a:off x="1587637"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60762E83-CF17-2247-AB0C-CDF3C02BC0D7}"/>
                </a:ext>
              </a:extLst>
            </p:cNvPr>
            <p:cNvSpPr/>
            <p:nvPr/>
          </p:nvSpPr>
          <p:spPr>
            <a:xfrm>
              <a:off x="1338476"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067A16E5-88F6-E34C-ADB8-42534BE72FC5}"/>
                </a:ext>
              </a:extLst>
            </p:cNvPr>
            <p:cNvSpPr/>
            <p:nvPr/>
          </p:nvSpPr>
          <p:spPr>
            <a:xfrm>
              <a:off x="1089315"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87822DD3-7A44-584E-8FDE-044968D0AF24}"/>
                </a:ext>
              </a:extLst>
            </p:cNvPr>
            <p:cNvSpPr/>
            <p:nvPr/>
          </p:nvSpPr>
          <p:spPr>
            <a:xfrm>
              <a:off x="1089315"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1CC0BCCA-D6DE-DD4E-8026-E1C841BE8CA7}"/>
                </a:ext>
              </a:extLst>
            </p:cNvPr>
            <p:cNvSpPr/>
            <p:nvPr/>
          </p:nvSpPr>
          <p:spPr>
            <a:xfrm>
              <a:off x="840154"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E8AED6F9-E6A3-EB4A-A55C-0740537659D6}"/>
                </a:ext>
              </a:extLst>
            </p:cNvPr>
            <p:cNvSpPr/>
            <p:nvPr/>
          </p:nvSpPr>
          <p:spPr>
            <a:xfrm>
              <a:off x="1089315"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3000"/>
              </a:srgbClr>
            </a:solidFill>
            <a:ln w="2052"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D44A5219-46D3-9D49-A8CC-36711F2BF6DB}"/>
                </a:ext>
              </a:extLst>
            </p:cNvPr>
            <p:cNvSpPr/>
            <p:nvPr/>
          </p:nvSpPr>
          <p:spPr>
            <a:xfrm>
              <a:off x="840154"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24628D6A-430F-AD46-B90A-8331A948822D}"/>
                </a:ext>
              </a:extLst>
            </p:cNvPr>
            <p:cNvSpPr/>
            <p:nvPr/>
          </p:nvSpPr>
          <p:spPr>
            <a:xfrm>
              <a:off x="590992"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F0B47CCF-EFB3-B44B-9884-4494451C2D72}"/>
                </a:ext>
              </a:extLst>
            </p:cNvPr>
            <p:cNvSpPr/>
            <p:nvPr/>
          </p:nvSpPr>
          <p:spPr>
            <a:xfrm>
              <a:off x="341831"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2A0D0CC0-B494-924D-8C7F-13E6CFA6A115}"/>
                </a:ext>
              </a:extLst>
            </p:cNvPr>
            <p:cNvSpPr/>
            <p:nvPr/>
          </p:nvSpPr>
          <p:spPr>
            <a:xfrm>
              <a:off x="92670"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1A103DE1-86D1-CC40-BC8E-F37870113828}"/>
                </a:ext>
              </a:extLst>
            </p:cNvPr>
            <p:cNvSpPr/>
            <p:nvPr/>
          </p:nvSpPr>
          <p:spPr>
            <a:xfrm>
              <a:off x="341831"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F85B7FDA-2A3D-5148-882C-7F5FD28C86D6}"/>
                </a:ext>
              </a:extLst>
            </p:cNvPr>
            <p:cNvSpPr/>
            <p:nvPr/>
          </p:nvSpPr>
          <p:spPr>
            <a:xfrm>
              <a:off x="341831"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D319DB66-4056-974A-B568-9BE51C46D6DB}"/>
                </a:ext>
              </a:extLst>
            </p:cNvPr>
            <p:cNvSpPr/>
            <p:nvPr/>
          </p:nvSpPr>
          <p:spPr>
            <a:xfrm>
              <a:off x="92670"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7D9D4266-26E2-A649-B58A-BBD393D3909A}"/>
                </a:ext>
              </a:extLst>
            </p:cNvPr>
            <p:cNvSpPr/>
            <p:nvPr/>
          </p:nvSpPr>
          <p:spPr>
            <a:xfrm>
              <a:off x="341831" y="414168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25792925-8473-D74D-AD5F-C84AAB25EA9D}"/>
                </a:ext>
              </a:extLst>
            </p:cNvPr>
            <p:cNvSpPr/>
            <p:nvPr/>
          </p:nvSpPr>
          <p:spPr>
            <a:xfrm>
              <a:off x="341831" y="389252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0FFE52ED-3497-1048-86AD-9D9A6F52BF03}"/>
                </a:ext>
              </a:extLst>
            </p:cNvPr>
            <p:cNvSpPr/>
            <p:nvPr/>
          </p:nvSpPr>
          <p:spPr>
            <a:xfrm>
              <a:off x="590992" y="4141684"/>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34" name="Freeform 33">
              <a:extLst>
                <a:ext uri="{FF2B5EF4-FFF2-40B4-BE49-F238E27FC236}">
                  <a16:creationId xmlns:a16="http://schemas.microsoft.com/office/drawing/2014/main" id="{9AE3BE6B-1DF9-664B-8C6A-831ED119861F}"/>
                </a:ext>
              </a:extLst>
            </p:cNvPr>
            <p:cNvSpPr/>
            <p:nvPr/>
          </p:nvSpPr>
          <p:spPr>
            <a:xfrm>
              <a:off x="827337" y="4876356"/>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25000"/>
              </a:srgbClr>
            </a:solidFill>
            <a:ln w="2052"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250767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AS - Section Header - Dark Blu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900AF95-1FC8-274C-A784-F831F6B8647F}"/>
              </a:ext>
            </a:extLst>
          </p:cNvPr>
          <p:cNvSpPr/>
          <p:nvPr/>
        </p:nvSpPr>
        <p:spPr>
          <a:xfrm>
            <a:off x="0" y="-6046"/>
            <a:ext cx="9122591" cy="5123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6">
            <a:extLst>
              <a:ext uri="{FF2B5EF4-FFF2-40B4-BE49-F238E27FC236}">
                <a16:creationId xmlns:a16="http://schemas.microsoft.com/office/drawing/2014/main" id="{6BFF7639-E4DF-3741-90C7-2DFCD9D26A0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411892" y="4746756"/>
            <a:ext cx="558779" cy="253991"/>
          </a:xfrm>
          <a:prstGeom prst="rect">
            <a:avLst/>
          </a:prstGeom>
        </p:spPr>
      </p:pic>
      <p:pic>
        <p:nvPicPr>
          <p:cNvPr id="6" name="Picture 5" descr="A picture containing clock, light, drawing&#10;&#10;Description automatically generated">
            <a:extLst>
              <a:ext uri="{FF2B5EF4-FFF2-40B4-BE49-F238E27FC236}">
                <a16:creationId xmlns:a16="http://schemas.microsoft.com/office/drawing/2014/main" id="{43AE3E76-C4CC-8245-858F-A891F08C3E58}"/>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t="23061" r="33611" b="20040"/>
          <a:stretch/>
        </p:blipFill>
        <p:spPr>
          <a:xfrm>
            <a:off x="4561295" y="-6045"/>
            <a:ext cx="4582705" cy="5149545"/>
          </a:xfrm>
          <a:prstGeom prst="rect">
            <a:avLst/>
          </a:prstGeom>
        </p:spPr>
      </p:pic>
      <p:sp>
        <p:nvSpPr>
          <p:cNvPr id="11" name="Text Placeholder 34">
            <a:extLst>
              <a:ext uri="{FF2B5EF4-FFF2-40B4-BE49-F238E27FC236}">
                <a16:creationId xmlns:a16="http://schemas.microsoft.com/office/drawing/2014/main" id="{C8C0CE08-E9A8-3940-A81E-001DC88592F4}"/>
              </a:ext>
            </a:extLst>
          </p:cNvPr>
          <p:cNvSpPr>
            <a:spLocks noGrp="1"/>
          </p:cNvSpPr>
          <p:nvPr>
            <p:ph type="body" sz="quarter" idx="11"/>
          </p:nvPr>
        </p:nvSpPr>
        <p:spPr>
          <a:xfrm>
            <a:off x="620203" y="2484438"/>
            <a:ext cx="6390694" cy="1458912"/>
          </a:xfrm>
        </p:spPr>
        <p:txBody>
          <a:bodyPr>
            <a:normAutofit/>
          </a:bodyPr>
          <a:lstStyle>
            <a:lvl1pPr marL="0" indent="0" algn="l">
              <a:buNone/>
              <a:defRPr sz="2000">
                <a:solidFill>
                  <a:schemeClr val="accent1">
                    <a:lumMod val="60000"/>
                    <a:lumOff val="40000"/>
                  </a:schemeClr>
                </a:solidFill>
                <a:latin typeface="+mj-l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10" name="Text Placeholder 32">
            <a:extLst>
              <a:ext uri="{FF2B5EF4-FFF2-40B4-BE49-F238E27FC236}">
                <a16:creationId xmlns:a16="http://schemas.microsoft.com/office/drawing/2014/main" id="{D5BF76BC-A168-D846-A33A-DDC741AB2C49}"/>
              </a:ext>
            </a:extLst>
          </p:cNvPr>
          <p:cNvSpPr>
            <a:spLocks noGrp="1"/>
          </p:cNvSpPr>
          <p:nvPr>
            <p:ph type="body" sz="quarter" idx="10"/>
          </p:nvPr>
        </p:nvSpPr>
        <p:spPr>
          <a:xfrm>
            <a:off x="620203" y="875926"/>
            <a:ext cx="6390694" cy="1556124"/>
          </a:xfrm>
        </p:spPr>
        <p:txBody>
          <a:bodyPr anchor="b">
            <a:normAutofit/>
          </a:bodyPr>
          <a:lstStyle>
            <a:lvl1pPr marL="0" indent="0" algn="l">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8" name="TextBox 3">
            <a:extLst>
              <a:ext uri="{FF2B5EF4-FFF2-40B4-BE49-F238E27FC236}">
                <a16:creationId xmlns:a16="http://schemas.microsoft.com/office/drawing/2014/main" id="{EC0A23F0-4378-A14B-B987-EC746178DAE2}"/>
              </a:ext>
            </a:extLst>
          </p:cNvPr>
          <p:cNvSpPr txBox="1">
            <a:spLocks noChangeAspect="1"/>
          </p:cNvSpPr>
          <p:nvPr userDrawn="1"/>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1"/>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1"/>
                </a:solidFill>
                <a:effectLst/>
                <a:uLnTx/>
                <a:uFillTx/>
                <a:latin typeface="+mn-lt"/>
                <a:ea typeface="Calibri" charset="0"/>
                <a:cs typeface="Arial" panose="020B0604020202020204" pitchFamily="34" charset="0"/>
              </a:rPr>
              <a:t>Copyright © SAS Institute Inc. All rights reserved.</a:t>
            </a:r>
          </a:p>
        </p:txBody>
      </p:sp>
    </p:spTree>
    <p:custDataLst>
      <p:tags r:id="rId1"/>
    </p:custDataLst>
    <p:extLst>
      <p:ext uri="{BB962C8B-B14F-4D97-AF65-F5344CB8AC3E}">
        <p14:creationId xmlns:p14="http://schemas.microsoft.com/office/powerpoint/2010/main" val="2615853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SAS - Content with Image">
    <p:spTree>
      <p:nvGrpSpPr>
        <p:cNvPr id="1" name=""/>
        <p:cNvGrpSpPr/>
        <p:nvPr/>
      </p:nvGrpSpPr>
      <p:grpSpPr>
        <a:xfrm>
          <a:off x="0" y="0"/>
          <a:ext cx="0" cy="0"/>
          <a:chOff x="0" y="0"/>
          <a:chExt cx="0" cy="0"/>
        </a:xfrm>
      </p:grpSpPr>
      <p:sp>
        <p:nvSpPr>
          <p:cNvPr id="5" name="TextBox 3">
            <a:extLst>
              <a:ext uri="{FF2B5EF4-FFF2-40B4-BE49-F238E27FC236}">
                <a16:creationId xmlns:a16="http://schemas.microsoft.com/office/drawing/2014/main" id="{BA3B1AA2-50A5-4442-A897-3FD0C1BC19F0}"/>
              </a:ext>
            </a:extLst>
          </p:cNvPr>
          <p:cNvSpPr txBox="1"/>
          <p:nvPr/>
        </p:nvSpPr>
        <p:spPr>
          <a:xfrm>
            <a:off x="2230628" y="4679818"/>
            <a:ext cx="4673600" cy="297454"/>
          </a:xfrm>
          <a:prstGeom prst="rect">
            <a:avLst/>
          </a:prstGeom>
          <a:noFill/>
        </p:spPr>
        <p:txBody>
          <a:bodyPr wrap="square" rtlCol="0" anchor="ctr">
            <a:spAutoFit/>
          </a:bodyPr>
          <a:lstStyle/>
          <a:p>
            <a:pPr algn="ctr" defTabSz="243834"/>
            <a:r>
              <a:rPr lang="en-US" sz="1333" b="0" cap="all" spc="0" baseline="0" dirty="0">
                <a:solidFill>
                  <a:schemeClr val="bg1"/>
                </a:solidFill>
                <a:latin typeface="+mn-lt"/>
                <a:cs typeface="Arial" pitchFamily="34" charset="0"/>
              </a:rPr>
              <a:t>CONFIDENTIAL  •  DO NOT DISCLOSE</a:t>
            </a:r>
          </a:p>
        </p:txBody>
      </p:sp>
      <p:sp>
        <p:nvSpPr>
          <p:cNvPr id="17" name="Freeform 16">
            <a:extLst>
              <a:ext uri="{FF2B5EF4-FFF2-40B4-BE49-F238E27FC236}">
                <a16:creationId xmlns:a16="http://schemas.microsoft.com/office/drawing/2014/main" id="{B28BF588-A539-E84D-BAE7-8D1EE1761D7B}"/>
              </a:ext>
            </a:extLst>
          </p:cNvPr>
          <p:cNvSpPr/>
          <p:nvPr/>
        </p:nvSpPr>
        <p:spPr>
          <a:xfrm>
            <a:off x="3405809" y="-1"/>
            <a:ext cx="2724336" cy="4651514"/>
          </a:xfrm>
          <a:custGeom>
            <a:avLst/>
            <a:gdLst>
              <a:gd name="connsiteX0" fmla="*/ 2952243 w 3004957"/>
              <a:gd name="connsiteY0" fmla="*/ 0 h 5143500"/>
              <a:gd name="connsiteX1" fmla="*/ 3004957 w 3004957"/>
              <a:gd name="connsiteY1" fmla="*/ 0 h 5143500"/>
              <a:gd name="connsiteX2" fmla="*/ 52714 w 3004957"/>
              <a:gd name="connsiteY2" fmla="*/ 5143500 h 5143500"/>
              <a:gd name="connsiteX3" fmla="*/ 0 w 3004957"/>
              <a:gd name="connsiteY3" fmla="*/ 5143500 h 5143500"/>
              <a:gd name="connsiteX4" fmla="*/ 2952243 w 3004957"/>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4957" h="5143500">
                <a:moveTo>
                  <a:pt x="2952243" y="0"/>
                </a:moveTo>
                <a:lnTo>
                  <a:pt x="3004957" y="0"/>
                </a:lnTo>
                <a:lnTo>
                  <a:pt x="52714" y="5143500"/>
                </a:lnTo>
                <a:lnTo>
                  <a:pt x="0" y="5143500"/>
                </a:lnTo>
                <a:lnTo>
                  <a:pt x="2952243" y="0"/>
                </a:lnTo>
                <a:close/>
              </a:path>
            </a:pathLst>
          </a:custGeom>
          <a:gradFill flip="none" rotWithShape="1">
            <a:gsLst>
              <a:gs pos="30000">
                <a:srgbClr val="3D5AAE"/>
              </a:gs>
              <a:gs pos="100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9">
            <a:extLst>
              <a:ext uri="{FF2B5EF4-FFF2-40B4-BE49-F238E27FC236}">
                <a16:creationId xmlns:a16="http://schemas.microsoft.com/office/drawing/2014/main" id="{69FD8B09-C03A-1F47-8E8E-7F5B82C66987}"/>
              </a:ext>
            </a:extLst>
          </p:cNvPr>
          <p:cNvSpPr>
            <a:spLocks noGrp="1"/>
          </p:cNvSpPr>
          <p:nvPr>
            <p:ph type="body" sz="quarter" idx="11"/>
          </p:nvPr>
        </p:nvSpPr>
        <p:spPr>
          <a:xfrm>
            <a:off x="5394152" y="1751961"/>
            <a:ext cx="3357562" cy="1022310"/>
          </a:xfrm>
        </p:spPr>
        <p:txBody>
          <a:bodyPr/>
          <a:lstStyle>
            <a:lvl1pPr marL="0" indent="0">
              <a:buNone/>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
        <p:nvSpPr>
          <p:cNvPr id="7" name="Picture Placeholder 2">
            <a:extLst>
              <a:ext uri="{FF2B5EF4-FFF2-40B4-BE49-F238E27FC236}">
                <a16:creationId xmlns:a16="http://schemas.microsoft.com/office/drawing/2014/main" id="{2A0DCB78-264D-144D-A952-10F81BCE055A}"/>
              </a:ext>
            </a:extLst>
          </p:cNvPr>
          <p:cNvSpPr>
            <a:spLocks noGrp="1"/>
          </p:cNvSpPr>
          <p:nvPr>
            <p:ph type="pic" sz="quarter" idx="12"/>
          </p:nvPr>
        </p:nvSpPr>
        <p:spPr>
          <a:xfrm>
            <a:off x="-7058" y="-1"/>
            <a:ext cx="6081885" cy="4654853"/>
          </a:xfrm>
          <a:custGeom>
            <a:avLst/>
            <a:gdLst>
              <a:gd name="connsiteX0" fmla="*/ 0 w 3125788"/>
              <a:gd name="connsiteY0" fmla="*/ 5143500 h 5143500"/>
              <a:gd name="connsiteX1" fmla="*/ 781447 w 3125788"/>
              <a:gd name="connsiteY1" fmla="*/ 0 h 5143500"/>
              <a:gd name="connsiteX2" fmla="*/ 2344341 w 3125788"/>
              <a:gd name="connsiteY2" fmla="*/ 0 h 5143500"/>
              <a:gd name="connsiteX3" fmla="*/ 3125788 w 3125788"/>
              <a:gd name="connsiteY3" fmla="*/ 5143500 h 5143500"/>
              <a:gd name="connsiteX4" fmla="*/ 0 w 3125788"/>
              <a:gd name="connsiteY4" fmla="*/ 5143500 h 5143500"/>
              <a:gd name="connsiteX0" fmla="*/ 0 w 6074828"/>
              <a:gd name="connsiteY0" fmla="*/ 5143500 h 5143500"/>
              <a:gd name="connsiteX1" fmla="*/ 781447 w 6074828"/>
              <a:gd name="connsiteY1" fmla="*/ 0 h 5143500"/>
              <a:gd name="connsiteX2" fmla="*/ 6074828 w 6074828"/>
              <a:gd name="connsiteY2" fmla="*/ 0 h 5143500"/>
              <a:gd name="connsiteX3" fmla="*/ 3125788 w 6074828"/>
              <a:gd name="connsiteY3" fmla="*/ 5143500 h 5143500"/>
              <a:gd name="connsiteX4" fmla="*/ 0 w 6074828"/>
              <a:gd name="connsiteY4" fmla="*/ 5143500 h 5143500"/>
              <a:gd name="connsiteX0" fmla="*/ 7057 w 6081885"/>
              <a:gd name="connsiteY0" fmla="*/ 5143500 h 5143500"/>
              <a:gd name="connsiteX1" fmla="*/ 0 w 6081885"/>
              <a:gd name="connsiteY1" fmla="*/ 0 h 5143500"/>
              <a:gd name="connsiteX2" fmla="*/ 6081885 w 6081885"/>
              <a:gd name="connsiteY2" fmla="*/ 0 h 5143500"/>
              <a:gd name="connsiteX3" fmla="*/ 3132845 w 6081885"/>
              <a:gd name="connsiteY3" fmla="*/ 5143500 h 5143500"/>
              <a:gd name="connsiteX4" fmla="*/ 7057 w 6081885"/>
              <a:gd name="connsiteY4" fmla="*/ 5143500 h 5143500"/>
              <a:gd name="connsiteX0" fmla="*/ 7057 w 6081885"/>
              <a:gd name="connsiteY0" fmla="*/ 5143500 h 5143500"/>
              <a:gd name="connsiteX1" fmla="*/ 0 w 6081885"/>
              <a:gd name="connsiteY1" fmla="*/ 0 h 5143500"/>
              <a:gd name="connsiteX2" fmla="*/ 6081885 w 6081885"/>
              <a:gd name="connsiteY2" fmla="*/ 0 h 5143500"/>
              <a:gd name="connsiteX3" fmla="*/ 3397888 w 6081885"/>
              <a:gd name="connsiteY3" fmla="*/ 4653170 h 5143500"/>
              <a:gd name="connsiteX4" fmla="*/ 7057 w 6081885"/>
              <a:gd name="connsiteY4" fmla="*/ 5143500 h 5143500"/>
              <a:gd name="connsiteX0" fmla="*/ 7057 w 6081885"/>
              <a:gd name="connsiteY0" fmla="*/ 4659796 h 4659796"/>
              <a:gd name="connsiteX1" fmla="*/ 0 w 6081885"/>
              <a:gd name="connsiteY1" fmla="*/ 0 h 4659796"/>
              <a:gd name="connsiteX2" fmla="*/ 6081885 w 6081885"/>
              <a:gd name="connsiteY2" fmla="*/ 0 h 4659796"/>
              <a:gd name="connsiteX3" fmla="*/ 3397888 w 6081885"/>
              <a:gd name="connsiteY3" fmla="*/ 4653170 h 4659796"/>
              <a:gd name="connsiteX4" fmla="*/ 7057 w 6081885"/>
              <a:gd name="connsiteY4" fmla="*/ 4659796 h 4659796"/>
              <a:gd name="connsiteX0" fmla="*/ 7057 w 6081885"/>
              <a:gd name="connsiteY0" fmla="*/ 4659796 h 4659796"/>
              <a:gd name="connsiteX1" fmla="*/ 0 w 6081885"/>
              <a:gd name="connsiteY1" fmla="*/ 0 h 4659796"/>
              <a:gd name="connsiteX2" fmla="*/ 6081885 w 6081885"/>
              <a:gd name="connsiteY2" fmla="*/ 0 h 4659796"/>
              <a:gd name="connsiteX3" fmla="*/ 3402831 w 6081885"/>
              <a:gd name="connsiteY3" fmla="*/ 4653170 h 4659796"/>
              <a:gd name="connsiteX4" fmla="*/ 7057 w 6081885"/>
              <a:gd name="connsiteY4" fmla="*/ 4659796 h 4659796"/>
              <a:gd name="connsiteX0" fmla="*/ 2114 w 6081885"/>
              <a:gd name="connsiteY0" fmla="*/ 4654853 h 4654853"/>
              <a:gd name="connsiteX1" fmla="*/ 0 w 6081885"/>
              <a:gd name="connsiteY1" fmla="*/ 0 h 4654853"/>
              <a:gd name="connsiteX2" fmla="*/ 6081885 w 6081885"/>
              <a:gd name="connsiteY2" fmla="*/ 0 h 4654853"/>
              <a:gd name="connsiteX3" fmla="*/ 3402831 w 6081885"/>
              <a:gd name="connsiteY3" fmla="*/ 4653170 h 4654853"/>
              <a:gd name="connsiteX4" fmla="*/ 2114 w 6081885"/>
              <a:gd name="connsiteY4" fmla="*/ 4654853 h 4654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885" h="4654853">
                <a:moveTo>
                  <a:pt x="2114" y="4654853"/>
                </a:moveTo>
                <a:cubicBezTo>
                  <a:pt x="-238" y="2940353"/>
                  <a:pt x="2352" y="1714500"/>
                  <a:pt x="0" y="0"/>
                </a:cubicBezTo>
                <a:lnTo>
                  <a:pt x="6081885" y="0"/>
                </a:lnTo>
                <a:lnTo>
                  <a:pt x="3402831" y="4653170"/>
                </a:lnTo>
                <a:lnTo>
                  <a:pt x="2114" y="4654853"/>
                </a:lnTo>
                <a:close/>
              </a:path>
            </a:pathLst>
          </a:custGeom>
        </p:spPr>
        <p:txBody>
          <a:bodyPr/>
          <a:lstStyle/>
          <a:p>
            <a:endParaRPr lang="en-US"/>
          </a:p>
        </p:txBody>
      </p:sp>
    </p:spTree>
    <p:custDataLst>
      <p:tags r:id="rId1"/>
    </p:custDataLst>
    <p:extLst>
      <p:ext uri="{BB962C8B-B14F-4D97-AF65-F5344CB8AC3E}">
        <p14:creationId xmlns:p14="http://schemas.microsoft.com/office/powerpoint/2010/main" val="4246461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SAS - Blue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696823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SAS - Image Only - White">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827EE352-7D2C-A441-A898-DDF88FC2D8F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411892" y="4758271"/>
            <a:ext cx="558779" cy="230961"/>
          </a:xfrm>
          <a:prstGeom prst="rect">
            <a:avLst/>
          </a:prstGeom>
        </p:spPr>
      </p:pic>
      <p:sp>
        <p:nvSpPr>
          <p:cNvPr id="4" name="TextBox 4">
            <a:extLst>
              <a:ext uri="{FF2B5EF4-FFF2-40B4-BE49-F238E27FC236}">
                <a16:creationId xmlns:a16="http://schemas.microsoft.com/office/drawing/2014/main" id="{FC61EEC8-0C67-4E4B-96F0-B7FBDEF4618C}"/>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2"/>
                </a:solidFill>
                <a:effectLst/>
                <a:uLnTx/>
                <a:uFillTx/>
                <a:latin typeface="+mn-lt"/>
                <a:ea typeface="Calibri" charset="0"/>
                <a:cs typeface="Arial" panose="020B0604020202020204" pitchFamily="34" charset="0"/>
              </a:rPr>
              <a:t>Copyright © SAS Institute Inc. All rights reserved.</a:t>
            </a:r>
          </a:p>
        </p:txBody>
      </p:sp>
    </p:spTree>
    <p:custDataLst>
      <p:tags r:id="rId1"/>
    </p:custDataLst>
    <p:extLst>
      <p:ext uri="{BB962C8B-B14F-4D97-AF65-F5344CB8AC3E}">
        <p14:creationId xmlns:p14="http://schemas.microsoft.com/office/powerpoint/2010/main" val="204266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AS - Black Background">
    <p:bg>
      <p:bgPr>
        <a:solidFill>
          <a:srgbClr val="00000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51AFB0-E8BA-6E40-9F47-B58679E16989}"/>
              </a:ext>
            </a:extLst>
          </p:cNvPr>
          <p:cNvSpPr/>
          <p:nvPr/>
        </p:nvSpPr>
        <p:spPr>
          <a:xfrm>
            <a:off x="0" y="0"/>
            <a:ext cx="9144000" cy="51435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9CC8A4CC-C6DD-674E-9755-C2307DA101AD}"/>
              </a:ext>
            </a:extLst>
          </p:cNvPr>
          <p:cNvGrpSpPr/>
          <p:nvPr/>
        </p:nvGrpSpPr>
        <p:grpSpPr>
          <a:xfrm>
            <a:off x="8427835" y="4765184"/>
            <a:ext cx="526892" cy="220528"/>
            <a:chOff x="6145213" y="4384676"/>
            <a:chExt cx="1582738" cy="649287"/>
          </a:xfrm>
          <a:solidFill>
            <a:schemeClr val="bg2">
              <a:lumMod val="50000"/>
            </a:schemeClr>
          </a:solidFill>
        </p:grpSpPr>
        <p:sp>
          <p:nvSpPr>
            <p:cNvPr id="5" name="Freeform 6">
              <a:extLst>
                <a:ext uri="{FF2B5EF4-FFF2-40B4-BE49-F238E27FC236}">
                  <a16:creationId xmlns:a16="http://schemas.microsoft.com/office/drawing/2014/main" id="{FC0936E0-05D4-D944-94E4-FBA36E861837}"/>
                </a:ext>
              </a:extLst>
            </p:cNvPr>
            <p:cNvSpPr>
              <a:spLocks/>
            </p:cNvSpPr>
            <p:nvPr/>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5">
              <a:extLst>
                <a:ext uri="{FF2B5EF4-FFF2-40B4-BE49-F238E27FC236}">
                  <a16:creationId xmlns:a16="http://schemas.microsoft.com/office/drawing/2014/main" id="{E5ACFC61-8225-8F4F-A539-DCE60FEB039A}"/>
                </a:ext>
              </a:extLst>
            </p:cNvPr>
            <p:cNvSpPr>
              <a:spLocks noEditPoints="1"/>
            </p:cNvSpPr>
            <p:nvPr/>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AB029620-52DD-C540-9F66-FD8586A661D7}"/>
                </a:ext>
              </a:extLst>
            </p:cNvPr>
            <p:cNvSpPr>
              <a:spLocks/>
            </p:cNvSpPr>
            <p:nvPr/>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5F2C8F16-8DA0-6A49-A6A6-F8C208B72416}"/>
                </a:ext>
              </a:extLst>
            </p:cNvPr>
            <p:cNvSpPr>
              <a:spLocks/>
            </p:cNvSpPr>
            <p:nvPr/>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a:extLst>
                <a:ext uri="{FF2B5EF4-FFF2-40B4-BE49-F238E27FC236}">
                  <a16:creationId xmlns:a16="http://schemas.microsoft.com/office/drawing/2014/main" id="{3F51FBB3-DAAD-0546-AF4C-840293C90D95}"/>
                </a:ext>
              </a:extLst>
            </p:cNvPr>
            <p:cNvSpPr>
              <a:spLocks/>
            </p:cNvSpPr>
            <p:nvPr/>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id="{ED4644BB-791F-6241-8C89-AFA3C1325C38}"/>
                </a:ext>
              </a:extLst>
            </p:cNvPr>
            <p:cNvSpPr>
              <a:spLocks noEditPoints="1"/>
            </p:cNvSpPr>
            <p:nvPr/>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a:extLst>
                <a:ext uri="{FF2B5EF4-FFF2-40B4-BE49-F238E27FC236}">
                  <a16:creationId xmlns:a16="http://schemas.microsoft.com/office/drawing/2014/main" id="{2DAE9313-7E29-324E-B411-25184A85F9E3}"/>
                </a:ext>
              </a:extLst>
            </p:cNvPr>
            <p:cNvSpPr>
              <a:spLocks noEditPoints="1"/>
            </p:cNvSpPr>
            <p:nvPr/>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2" name="TextBox 3">
            <a:extLst>
              <a:ext uri="{FF2B5EF4-FFF2-40B4-BE49-F238E27FC236}">
                <a16:creationId xmlns:a16="http://schemas.microsoft.com/office/drawing/2014/main" id="{ACAC6727-2088-4147-A38A-47850B89BAF6}"/>
              </a:ext>
            </a:extLst>
          </p:cNvPr>
          <p:cNvSpPr txBox="1">
            <a:spLocks noChangeAspect="1"/>
          </p:cNvSpPr>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2">
                    <a:lumMod val="50000"/>
                  </a:schemeClr>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2">
                    <a:lumMod val="50000"/>
                  </a:schemeClr>
                </a:solidFill>
                <a:effectLst/>
                <a:uLnTx/>
                <a:uFillTx/>
                <a:latin typeface="+mn-lt"/>
                <a:ea typeface="Calibri" charset="0"/>
                <a:cs typeface="Arial" panose="020B0604020202020204" pitchFamily="34" charset="0"/>
              </a:rPr>
              <a:t>Copyright © SAS Institute Inc. All rights reserved.</a:t>
            </a:r>
          </a:p>
        </p:txBody>
      </p:sp>
    </p:spTree>
    <p:custDataLst>
      <p:tags r:id="rId1"/>
    </p:custDataLst>
    <p:extLst>
      <p:ext uri="{BB962C8B-B14F-4D97-AF65-F5344CB8AC3E}">
        <p14:creationId xmlns:p14="http://schemas.microsoft.com/office/powerpoint/2010/main" val="131726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Closing SAS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640452-C0E9-BB4A-8CF5-CE4FAA54E306}"/>
              </a:ext>
            </a:extLst>
          </p:cNvPr>
          <p:cNvSpPr/>
          <p:nvPr/>
        </p:nvSpPr>
        <p:spPr>
          <a:xfrm>
            <a:off x="0" y="-6047"/>
            <a:ext cx="9144000" cy="52173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55DCED66-1892-224F-B3AD-DC1323E4C9A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2228850" cy="5143500"/>
          </a:xfrm>
          <a:prstGeom prst="rect">
            <a:avLst/>
          </a:prstGeom>
        </p:spPr>
      </p:pic>
      <p:sp>
        <p:nvSpPr>
          <p:cNvPr id="9" name="Text Placeholder 32">
            <a:extLst>
              <a:ext uri="{FF2B5EF4-FFF2-40B4-BE49-F238E27FC236}">
                <a16:creationId xmlns:a16="http://schemas.microsoft.com/office/drawing/2014/main" id="{1231D9FA-7877-D144-875E-EB15705E83A1}"/>
              </a:ext>
            </a:extLst>
          </p:cNvPr>
          <p:cNvSpPr>
            <a:spLocks noGrp="1"/>
          </p:cNvSpPr>
          <p:nvPr>
            <p:ph type="body" sz="quarter" idx="10"/>
          </p:nvPr>
        </p:nvSpPr>
        <p:spPr>
          <a:xfrm>
            <a:off x="1376653" y="1793688"/>
            <a:ext cx="6390694" cy="1556124"/>
          </a:xfrm>
        </p:spPr>
        <p:txBody>
          <a:bodyPr anchor="ctr">
            <a:normAutofit/>
          </a:bodyPr>
          <a:lstStyle>
            <a:lvl1pPr marL="0" indent="0" algn="ctr">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1" name="Rectangle 10">
            <a:extLst>
              <a:ext uri="{FF2B5EF4-FFF2-40B4-BE49-F238E27FC236}">
                <a16:creationId xmlns:a16="http://schemas.microsoft.com/office/drawing/2014/main" id="{60F2F4D0-EB0E-3842-9785-6EF69081820E}"/>
              </a:ext>
            </a:extLst>
          </p:cNvPr>
          <p:cNvSpPr/>
          <p:nvPr/>
        </p:nvSpPr>
        <p:spPr>
          <a:xfrm>
            <a:off x="0" y="0"/>
            <a:ext cx="2405925" cy="5148072"/>
          </a:xfrm>
          <a:prstGeom prst="rect">
            <a:avLst/>
          </a:prstGeom>
          <a:gradFill flip="none" rotWithShape="1">
            <a:gsLst>
              <a:gs pos="2000">
                <a:schemeClr val="tx2">
                  <a:alpha val="0"/>
                </a:schemeClr>
              </a:gs>
              <a:gs pos="100000">
                <a:schemeClr val="tx2">
                  <a:alpha val="3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4">
            <a:extLst>
              <a:ext uri="{FF2B5EF4-FFF2-40B4-BE49-F238E27FC236}">
                <a16:creationId xmlns:a16="http://schemas.microsoft.com/office/drawing/2014/main" id="{64A8B58C-CD7F-6F4B-B6E8-178EEF4B15DC}"/>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1"/>
                </a:solidFill>
                <a:effectLst/>
                <a:uLnTx/>
                <a:uFillTx/>
                <a:latin typeface="+mn-lt"/>
                <a:ea typeface="Calibri" charset="0"/>
                <a:cs typeface="Arial" panose="020B0604020202020204" pitchFamily="34" charset="0"/>
              </a:rPr>
              <a:t>Copyright © SAS Institute Inc. All rights reserved.</a:t>
            </a:r>
          </a:p>
        </p:txBody>
      </p:sp>
      <p:pic>
        <p:nvPicPr>
          <p:cNvPr id="15" name="Picture 14">
            <a:extLst>
              <a:ext uri="{FF2B5EF4-FFF2-40B4-BE49-F238E27FC236}">
                <a16:creationId xmlns:a16="http://schemas.microsoft.com/office/drawing/2014/main" id="{BDDF8B79-0449-724D-9AE1-DD5080E117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6635" y="4475284"/>
            <a:ext cx="1112368" cy="618852"/>
          </a:xfrm>
          <a:prstGeom prst="rect">
            <a:avLst/>
          </a:prstGeom>
        </p:spPr>
      </p:pic>
      <p:sp>
        <p:nvSpPr>
          <p:cNvPr id="2" name="TextBox 1">
            <a:extLst>
              <a:ext uri="{FF2B5EF4-FFF2-40B4-BE49-F238E27FC236}">
                <a16:creationId xmlns:a16="http://schemas.microsoft.com/office/drawing/2014/main" id="{503DB4AB-A9DE-4660-939A-CBDF75AC178E}"/>
              </a:ext>
            </a:extLst>
          </p:cNvPr>
          <p:cNvSpPr txBox="1"/>
          <p:nvPr/>
        </p:nvSpPr>
        <p:spPr>
          <a:xfrm>
            <a:off x="4078010" y="4138459"/>
            <a:ext cx="1009314" cy="400110"/>
          </a:xfrm>
          <a:prstGeom prst="rect">
            <a:avLst/>
          </a:prstGeom>
          <a:noFill/>
        </p:spPr>
        <p:txBody>
          <a:bodyPr wrap="none" rtlCol="0">
            <a:spAutoFit/>
          </a:bodyPr>
          <a:lstStyle/>
          <a:p>
            <a:pPr algn="ctr"/>
            <a:r>
              <a:rPr lang="en-US" sz="2000" dirty="0">
                <a:solidFill>
                  <a:schemeClr val="bg1"/>
                </a:solidFill>
                <a:latin typeface="+mj-lt"/>
              </a:rPr>
              <a:t>sas.com</a:t>
            </a:r>
          </a:p>
        </p:txBody>
      </p:sp>
    </p:spTree>
    <p:custDataLst>
      <p:tags r:id="rId1"/>
    </p:custDataLst>
    <p:extLst>
      <p:ext uri="{BB962C8B-B14F-4D97-AF65-F5344CB8AC3E}">
        <p14:creationId xmlns:p14="http://schemas.microsoft.com/office/powerpoint/2010/main" val="427373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AS - Content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chemeClr val="bg2"/>
              </a:buClr>
              <a:defRPr>
                <a:solidFill>
                  <a:schemeClr val="bg1"/>
                </a:solidFill>
                <a:latin typeface="+mj-lt"/>
              </a:defRPr>
            </a:lvl1pPr>
            <a:lvl2pPr>
              <a:buClr>
                <a:schemeClr val="bg2"/>
              </a:buClr>
              <a:defRPr>
                <a:solidFill>
                  <a:schemeClr val="bg1"/>
                </a:solidFill>
                <a:latin typeface="+mj-lt"/>
              </a:defRPr>
            </a:lvl2pPr>
            <a:lvl3pPr>
              <a:buClr>
                <a:schemeClr val="bg2"/>
              </a:buClr>
              <a:defRPr>
                <a:solidFill>
                  <a:schemeClr val="bg1"/>
                </a:solidFill>
                <a:latin typeface="+mj-lt"/>
              </a:defRPr>
            </a:lvl3pPr>
            <a:lvl4pPr>
              <a:buClr>
                <a:schemeClr val="bg2"/>
              </a:buClr>
              <a:defRPr>
                <a:solidFill>
                  <a:schemeClr val="bg1"/>
                </a:solidFill>
                <a:latin typeface="+mj-lt"/>
              </a:defRPr>
            </a:lvl4pPr>
            <a:lvl5pPr>
              <a:buClr>
                <a:schemeClr val="bg2"/>
              </a:buClr>
              <a:defRPr>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040EF35-062A-4CF7-B99A-D6EF688F370B}"/>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424739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AS - Title &amp; Subtitle -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5" name="Text Placeholder 4">
            <a:extLst>
              <a:ext uri="{FF2B5EF4-FFF2-40B4-BE49-F238E27FC236}">
                <a16:creationId xmlns:a16="http://schemas.microsoft.com/office/drawing/2014/main" id="{0040EF35-062A-4CF7-B99A-D6EF688F370B}"/>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100290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AS - Title Only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bg1"/>
                </a:solidFill>
              </a:defRPr>
            </a:lvl1pPr>
          </a:lstStyle>
          <a:p>
            <a:r>
              <a:rPr lang="en-US"/>
              <a:t>Click to edit Master title style</a:t>
            </a:r>
          </a:p>
        </p:txBody>
      </p:sp>
    </p:spTree>
    <p:custDataLst>
      <p:tags r:id="rId1"/>
    </p:custDataLst>
    <p:extLst>
      <p:ext uri="{BB962C8B-B14F-4D97-AF65-F5344CB8AC3E}">
        <p14:creationId xmlns:p14="http://schemas.microsoft.com/office/powerpoint/2010/main" val="685891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AS - Comparison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lvl1pPr>
              <a:buClr>
                <a:schemeClr val="bg2"/>
              </a:buClr>
              <a:defRPr/>
            </a:lvl1pPr>
            <a:lvl2pPr>
              <a:buClr>
                <a:schemeClr val="bg2"/>
              </a:buClr>
              <a:defRPr/>
            </a:lvl2pPr>
            <a:lvl3pPr>
              <a:buClr>
                <a:schemeClr val="bg2"/>
              </a:buClr>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29150" y="1369219"/>
            <a:ext cx="3886200" cy="3263504"/>
          </a:xfrm>
        </p:spPr>
        <p:txBody>
          <a:bodyPr/>
          <a:lstStyle>
            <a:lvl1pPr>
              <a:buClr>
                <a:schemeClr val="bg2"/>
              </a:buClr>
              <a:defRPr/>
            </a:lvl1pPr>
            <a:lvl2pPr>
              <a:buClr>
                <a:schemeClr val="bg2"/>
              </a:buClr>
              <a:defRPr/>
            </a:lvl2pPr>
            <a:lvl3pPr>
              <a:buClr>
                <a:schemeClr val="bg2"/>
              </a:buClr>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EFE90ADF-F9C8-471B-A694-7C0B48436B41}"/>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2216730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AS - Content with Caption -">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7E60C6F-E980-EE42-AE99-4BF9E126C012}"/>
              </a:ext>
            </a:extLst>
          </p:cNvPr>
          <p:cNvSpPr/>
          <p:nvPr/>
        </p:nvSpPr>
        <p:spPr>
          <a:xfrm>
            <a:off x="0" y="0"/>
            <a:ext cx="3127248" cy="5143500"/>
          </a:xfrm>
          <a:prstGeom prst="rect">
            <a:avLst/>
          </a:prstGeom>
          <a:gradFill flip="none" rotWithShape="1">
            <a:gsLst>
              <a:gs pos="0">
                <a:schemeClr val="tx2">
                  <a:lumMod val="90000"/>
                  <a:lumOff val="10000"/>
                </a:schemeClr>
              </a:gs>
              <a:gs pos="100000">
                <a:schemeClr val="tx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32F2FC9C-401F-5C4C-88BC-0A45460C4F9C}"/>
              </a:ext>
            </a:extLst>
          </p:cNvPr>
          <p:cNvSpPr>
            <a:spLocks noGrp="1"/>
          </p:cNvSpPr>
          <p:nvPr>
            <p:ph type="title" hasCustomPrompt="1"/>
          </p:nvPr>
        </p:nvSpPr>
        <p:spPr>
          <a:xfrm>
            <a:off x="0" y="228887"/>
            <a:ext cx="3127248" cy="341632"/>
          </a:xfrm>
        </p:spPr>
        <p:txBody>
          <a:bodyPr lIns="91440" rIns="91440" anchor="t" anchorCtr="0">
            <a:spAutoFit/>
          </a:bodyPr>
          <a:lstStyle>
            <a:lvl1pPr algn="ctr" defTabSz="182880">
              <a:spcBef>
                <a:spcPts val="0"/>
              </a:spcBef>
              <a:defRPr sz="1800" baseline="0">
                <a:solidFill>
                  <a:schemeClr val="accent1">
                    <a:lumMod val="60000"/>
                    <a:lumOff val="40000"/>
                  </a:schemeClr>
                </a:solidFill>
                <a:effectLst/>
                <a:latin typeface="+mj-lt"/>
              </a:defRPr>
            </a:lvl1pPr>
          </a:lstStyle>
          <a:p>
            <a:r>
              <a:rPr lang="en-US" dirty="0"/>
              <a:t>Click to add title</a:t>
            </a:r>
          </a:p>
        </p:txBody>
      </p:sp>
      <p:sp>
        <p:nvSpPr>
          <p:cNvPr id="4" name="Text Placeholder 4">
            <a:extLst>
              <a:ext uri="{FF2B5EF4-FFF2-40B4-BE49-F238E27FC236}">
                <a16:creationId xmlns:a16="http://schemas.microsoft.com/office/drawing/2014/main" id="{0ADB52DD-F50B-834D-99B3-5D1C55A9E47D}"/>
              </a:ext>
            </a:extLst>
          </p:cNvPr>
          <p:cNvSpPr>
            <a:spLocks noGrp="1"/>
          </p:cNvSpPr>
          <p:nvPr>
            <p:ph type="body" sz="quarter" idx="13" hasCustomPrompt="1"/>
          </p:nvPr>
        </p:nvSpPr>
        <p:spPr>
          <a:xfrm>
            <a:off x="411480" y="996694"/>
            <a:ext cx="2304288" cy="615553"/>
          </a:xfrm>
        </p:spPr>
        <p:txBody>
          <a:bodyPr wrap="square" anchor="t" anchorCtr="0">
            <a:spAutoFit/>
          </a:bodyPr>
          <a:lstStyle>
            <a:lvl1pPr marL="0" indent="-182880" algn="l">
              <a:buFont typeface="Arial" pitchFamily="34" charset="0"/>
              <a:buNone/>
              <a:defRPr sz="2000" b="0" cap="none" baseline="0">
                <a:solidFill>
                  <a:schemeClr val="bg1">
                    <a:lumMod val="85000"/>
                  </a:schemeClr>
                </a:solidFill>
                <a:effectLst/>
                <a:latin typeface="+mn-lt"/>
              </a:defRPr>
            </a:lvl1pPr>
          </a:lstStyle>
          <a:p>
            <a:pPr lvl="0"/>
            <a:r>
              <a:rPr lang="en-US"/>
              <a:t>Click to edit caption text</a:t>
            </a:r>
          </a:p>
        </p:txBody>
      </p:sp>
      <p:sp>
        <p:nvSpPr>
          <p:cNvPr id="6" name="Text Placeholder 2">
            <a:extLst>
              <a:ext uri="{FF2B5EF4-FFF2-40B4-BE49-F238E27FC236}">
                <a16:creationId xmlns:a16="http://schemas.microsoft.com/office/drawing/2014/main" id="{AC4D2804-3DAD-EE40-936A-43F13F80C8DF}"/>
              </a:ext>
            </a:extLst>
          </p:cNvPr>
          <p:cNvSpPr>
            <a:spLocks noGrp="1"/>
          </p:cNvSpPr>
          <p:nvPr>
            <p:ph type="body" sz="quarter" idx="11" hasCustomPrompt="1"/>
          </p:nvPr>
        </p:nvSpPr>
        <p:spPr>
          <a:xfrm>
            <a:off x="3127248" y="637660"/>
            <a:ext cx="6016752" cy="274320"/>
          </a:xfrm>
        </p:spPr>
        <p:txBody>
          <a:bodyPr wrap="square" lIns="182880" rIns="182880" anchor="ctr" anchorCtr="0">
            <a:noAutofit/>
          </a:bodyPr>
          <a:lstStyle>
            <a:lvl1pPr marL="0" indent="0" algn="ctr">
              <a:lnSpc>
                <a:spcPct val="100000"/>
              </a:lnSpc>
              <a:spcBef>
                <a:spcPts val="0"/>
              </a:spcBef>
              <a:buFont typeface="Arial" pitchFamily="34" charset="0"/>
              <a:buNone/>
              <a:defRPr sz="1800" b="0" cap="none" baseline="0">
                <a:solidFill>
                  <a:schemeClr val="accent1">
                    <a:lumMod val="60000"/>
                    <a:lumOff val="40000"/>
                  </a:schemeClr>
                </a:solidFill>
                <a:effectLst/>
                <a:latin typeface="+mj-lt"/>
              </a:defRPr>
            </a:lvl1pPr>
          </a:lstStyle>
          <a:p>
            <a:pPr lvl="0"/>
            <a:r>
              <a:rPr lang="en-US"/>
              <a:t>Click to add subtitle</a:t>
            </a:r>
          </a:p>
        </p:txBody>
      </p:sp>
      <p:sp>
        <p:nvSpPr>
          <p:cNvPr id="7" name="Content Placeholder 3">
            <a:extLst>
              <a:ext uri="{FF2B5EF4-FFF2-40B4-BE49-F238E27FC236}">
                <a16:creationId xmlns:a16="http://schemas.microsoft.com/office/drawing/2014/main" id="{6A0DAF33-5110-D340-8044-FA8F4990F845}"/>
              </a:ext>
            </a:extLst>
          </p:cNvPr>
          <p:cNvSpPr>
            <a:spLocks noGrp="1"/>
          </p:cNvSpPr>
          <p:nvPr>
            <p:ph sz="quarter" idx="15" hasCustomPrompt="1"/>
          </p:nvPr>
        </p:nvSpPr>
        <p:spPr>
          <a:xfrm>
            <a:off x="3127248" y="920337"/>
            <a:ext cx="6016752" cy="4215653"/>
          </a:xfrm>
        </p:spPr>
        <p:txBody>
          <a:bodyPr wrap="square" lIns="365760" rIns="274320" bIns="91440" anchor="t" anchorCtr="0">
            <a:normAutofit/>
          </a:bodyPr>
          <a:lstStyle>
            <a:lvl1pPr>
              <a:buClr>
                <a:schemeClr val="bg2"/>
              </a:buClr>
              <a:defRPr sz="2000" baseline="0">
                <a:solidFill>
                  <a:schemeClr val="bg1"/>
                </a:solidFill>
              </a:defRPr>
            </a:lvl1pPr>
            <a:lvl2pPr>
              <a:buClr>
                <a:schemeClr val="bg2"/>
              </a:buClr>
              <a:defRPr baseline="0">
                <a:solidFill>
                  <a:schemeClr val="bg1">
                    <a:lumMod val="75000"/>
                  </a:schemeClr>
                </a:solidFill>
              </a:defRPr>
            </a:lvl2pPr>
            <a:lvl3pPr>
              <a:buClr>
                <a:schemeClr val="bg2"/>
              </a:buClr>
              <a:defRPr baseline="0">
                <a:solidFill>
                  <a:schemeClr val="bg1">
                    <a:lumMod val="75000"/>
                  </a:schemeClr>
                </a:solidFill>
              </a:defRPr>
            </a:lvl3pPr>
            <a:lvl4pPr>
              <a:defRPr baseline="0"/>
            </a:lvl4pPr>
            <a:lvl5pPr>
              <a:defRPr baseline="0"/>
            </a:lvl5pPr>
          </a:lstStyle>
          <a:p>
            <a:pPr lvl="0"/>
            <a:r>
              <a:rPr lang="en-US"/>
              <a:t>Click to add text or click an icon to add other content types.</a:t>
            </a:r>
          </a:p>
          <a:p>
            <a:pPr lvl="1"/>
            <a:r>
              <a:rPr lang="en-US"/>
              <a:t>Second level</a:t>
            </a:r>
          </a:p>
          <a:p>
            <a:pPr lvl="2"/>
            <a:r>
              <a:rPr lang="en-US"/>
              <a:t>Third level</a:t>
            </a:r>
          </a:p>
        </p:txBody>
      </p:sp>
      <p:sp>
        <p:nvSpPr>
          <p:cNvPr id="15" name="Text Placeholder 14">
            <a:extLst>
              <a:ext uri="{FF2B5EF4-FFF2-40B4-BE49-F238E27FC236}">
                <a16:creationId xmlns:a16="http://schemas.microsoft.com/office/drawing/2014/main" id="{6841ED34-FEB5-C146-83AC-389AC6CD9768}"/>
              </a:ext>
            </a:extLst>
          </p:cNvPr>
          <p:cNvSpPr>
            <a:spLocks noGrp="1"/>
          </p:cNvSpPr>
          <p:nvPr>
            <p:ph type="body" sz="quarter" idx="16" hasCustomPrompt="1"/>
          </p:nvPr>
        </p:nvSpPr>
        <p:spPr>
          <a:xfrm>
            <a:off x="3127375" y="228887"/>
            <a:ext cx="6016625" cy="409575"/>
          </a:xfrm>
        </p:spPr>
        <p:txBody>
          <a:bodyPr>
            <a:noAutofit/>
          </a:bodyPr>
          <a:lstStyle>
            <a:lvl1pPr marL="0" indent="0" algn="ctr">
              <a:buNone/>
              <a:defRPr sz="2800" b="1">
                <a:latin typeface="+mn-lt"/>
              </a:defRPr>
            </a:lvl1pPr>
          </a:lstStyle>
          <a:p>
            <a:pPr lvl="0"/>
            <a:r>
              <a:rPr lang="en-US"/>
              <a:t>Click to add title</a:t>
            </a:r>
          </a:p>
        </p:txBody>
      </p:sp>
      <p:grpSp>
        <p:nvGrpSpPr>
          <p:cNvPr id="16" name="Group 15">
            <a:extLst>
              <a:ext uri="{FF2B5EF4-FFF2-40B4-BE49-F238E27FC236}">
                <a16:creationId xmlns:a16="http://schemas.microsoft.com/office/drawing/2014/main" id="{9E23137D-5031-B540-810B-5B5014DDB875}"/>
              </a:ext>
            </a:extLst>
          </p:cNvPr>
          <p:cNvGrpSpPr/>
          <p:nvPr/>
        </p:nvGrpSpPr>
        <p:grpSpPr>
          <a:xfrm>
            <a:off x="100130" y="3903136"/>
            <a:ext cx="1843588" cy="1108928"/>
            <a:chOff x="92670" y="3892522"/>
            <a:chExt cx="1843588" cy="1108928"/>
          </a:xfrm>
        </p:grpSpPr>
        <p:sp>
          <p:nvSpPr>
            <p:cNvPr id="17" name="Freeform 16">
              <a:extLst>
                <a:ext uri="{FF2B5EF4-FFF2-40B4-BE49-F238E27FC236}">
                  <a16:creationId xmlns:a16="http://schemas.microsoft.com/office/drawing/2014/main" id="{84F2A5B7-99AC-BD49-8594-6DAE464CF372}"/>
                </a:ext>
              </a:extLst>
            </p:cNvPr>
            <p:cNvSpPr/>
            <p:nvPr/>
          </p:nvSpPr>
          <p:spPr>
            <a:xfrm>
              <a:off x="1836799"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AE995F31-A398-C943-8027-FFECF81903AA}"/>
                </a:ext>
              </a:extLst>
            </p:cNvPr>
            <p:cNvSpPr/>
            <p:nvPr/>
          </p:nvSpPr>
          <p:spPr>
            <a:xfrm>
              <a:off x="1587637"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60762E83-CF17-2247-AB0C-CDF3C02BC0D7}"/>
                </a:ext>
              </a:extLst>
            </p:cNvPr>
            <p:cNvSpPr/>
            <p:nvPr/>
          </p:nvSpPr>
          <p:spPr>
            <a:xfrm>
              <a:off x="1338476"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067A16E5-88F6-E34C-ADB8-42534BE72FC5}"/>
                </a:ext>
              </a:extLst>
            </p:cNvPr>
            <p:cNvSpPr/>
            <p:nvPr/>
          </p:nvSpPr>
          <p:spPr>
            <a:xfrm>
              <a:off x="1089315"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87822DD3-7A44-584E-8FDE-044968D0AF24}"/>
                </a:ext>
              </a:extLst>
            </p:cNvPr>
            <p:cNvSpPr/>
            <p:nvPr/>
          </p:nvSpPr>
          <p:spPr>
            <a:xfrm>
              <a:off x="1089315"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1CC0BCCA-D6DE-DD4E-8026-E1C841BE8CA7}"/>
                </a:ext>
              </a:extLst>
            </p:cNvPr>
            <p:cNvSpPr/>
            <p:nvPr/>
          </p:nvSpPr>
          <p:spPr>
            <a:xfrm>
              <a:off x="840154"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E8AED6F9-E6A3-EB4A-A55C-0740537659D6}"/>
                </a:ext>
              </a:extLst>
            </p:cNvPr>
            <p:cNvSpPr/>
            <p:nvPr/>
          </p:nvSpPr>
          <p:spPr>
            <a:xfrm>
              <a:off x="1089315"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3000"/>
              </a:srgbClr>
            </a:solidFill>
            <a:ln w="2052"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D44A5219-46D3-9D49-A8CC-36711F2BF6DB}"/>
                </a:ext>
              </a:extLst>
            </p:cNvPr>
            <p:cNvSpPr/>
            <p:nvPr/>
          </p:nvSpPr>
          <p:spPr>
            <a:xfrm>
              <a:off x="840154"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24628D6A-430F-AD46-B90A-8331A948822D}"/>
                </a:ext>
              </a:extLst>
            </p:cNvPr>
            <p:cNvSpPr/>
            <p:nvPr/>
          </p:nvSpPr>
          <p:spPr>
            <a:xfrm>
              <a:off x="590992"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F0B47CCF-EFB3-B44B-9884-4494451C2D72}"/>
                </a:ext>
              </a:extLst>
            </p:cNvPr>
            <p:cNvSpPr/>
            <p:nvPr/>
          </p:nvSpPr>
          <p:spPr>
            <a:xfrm>
              <a:off x="341831"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2A0D0CC0-B494-924D-8C7F-13E6CFA6A115}"/>
                </a:ext>
              </a:extLst>
            </p:cNvPr>
            <p:cNvSpPr/>
            <p:nvPr/>
          </p:nvSpPr>
          <p:spPr>
            <a:xfrm>
              <a:off x="92670"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1A103DE1-86D1-CC40-BC8E-F37870113828}"/>
                </a:ext>
              </a:extLst>
            </p:cNvPr>
            <p:cNvSpPr/>
            <p:nvPr/>
          </p:nvSpPr>
          <p:spPr>
            <a:xfrm>
              <a:off x="341831"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F85B7FDA-2A3D-5148-882C-7F5FD28C86D6}"/>
                </a:ext>
              </a:extLst>
            </p:cNvPr>
            <p:cNvSpPr/>
            <p:nvPr/>
          </p:nvSpPr>
          <p:spPr>
            <a:xfrm>
              <a:off x="341831"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D319DB66-4056-974A-B568-9BE51C46D6DB}"/>
                </a:ext>
              </a:extLst>
            </p:cNvPr>
            <p:cNvSpPr/>
            <p:nvPr/>
          </p:nvSpPr>
          <p:spPr>
            <a:xfrm>
              <a:off x="92670"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7D9D4266-26E2-A649-B58A-BBD393D3909A}"/>
                </a:ext>
              </a:extLst>
            </p:cNvPr>
            <p:cNvSpPr/>
            <p:nvPr/>
          </p:nvSpPr>
          <p:spPr>
            <a:xfrm>
              <a:off x="341831" y="414168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25792925-8473-D74D-AD5F-C84AAB25EA9D}"/>
                </a:ext>
              </a:extLst>
            </p:cNvPr>
            <p:cNvSpPr/>
            <p:nvPr/>
          </p:nvSpPr>
          <p:spPr>
            <a:xfrm>
              <a:off x="341831" y="389252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0FFE52ED-3497-1048-86AD-9D9A6F52BF03}"/>
                </a:ext>
              </a:extLst>
            </p:cNvPr>
            <p:cNvSpPr/>
            <p:nvPr/>
          </p:nvSpPr>
          <p:spPr>
            <a:xfrm>
              <a:off x="590992" y="4141684"/>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34" name="Freeform 33">
              <a:extLst>
                <a:ext uri="{FF2B5EF4-FFF2-40B4-BE49-F238E27FC236}">
                  <a16:creationId xmlns:a16="http://schemas.microsoft.com/office/drawing/2014/main" id="{9AE3BE6B-1DF9-664B-8C6A-831ED119861F}"/>
                </a:ext>
              </a:extLst>
            </p:cNvPr>
            <p:cNvSpPr/>
            <p:nvPr/>
          </p:nvSpPr>
          <p:spPr>
            <a:xfrm>
              <a:off x="827337" y="4876356"/>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25000"/>
              </a:srgbClr>
            </a:solidFill>
            <a:ln w="2052"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31322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AS - Content with Imag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D6492C8-F2B6-994C-93E7-13EF75C493AC}"/>
              </a:ext>
            </a:extLst>
          </p:cNvPr>
          <p:cNvSpPr>
            <a:spLocks noGrp="1"/>
          </p:cNvSpPr>
          <p:nvPr>
            <p:ph type="body" sz="quarter" idx="11"/>
          </p:nvPr>
        </p:nvSpPr>
        <p:spPr>
          <a:xfrm>
            <a:off x="5394152" y="1751961"/>
            <a:ext cx="3357562" cy="1022310"/>
          </a:xfrm>
        </p:spPr>
        <p:txBody>
          <a:bodyPr/>
          <a:lstStyle>
            <a:lvl1pPr marL="0" indent="0">
              <a:buNone/>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
        <p:nvSpPr>
          <p:cNvPr id="17" name="Freeform 16">
            <a:extLst>
              <a:ext uri="{FF2B5EF4-FFF2-40B4-BE49-F238E27FC236}">
                <a16:creationId xmlns:a16="http://schemas.microsoft.com/office/drawing/2014/main" id="{B28BF588-A539-E84D-BAE7-8D1EE1761D7B}"/>
              </a:ext>
            </a:extLst>
          </p:cNvPr>
          <p:cNvSpPr/>
          <p:nvPr/>
        </p:nvSpPr>
        <p:spPr>
          <a:xfrm>
            <a:off x="3125188" y="-1"/>
            <a:ext cx="3004957" cy="5143500"/>
          </a:xfrm>
          <a:custGeom>
            <a:avLst/>
            <a:gdLst>
              <a:gd name="connsiteX0" fmla="*/ 2952243 w 3004957"/>
              <a:gd name="connsiteY0" fmla="*/ 0 h 5143500"/>
              <a:gd name="connsiteX1" fmla="*/ 3004957 w 3004957"/>
              <a:gd name="connsiteY1" fmla="*/ 0 h 5143500"/>
              <a:gd name="connsiteX2" fmla="*/ 52714 w 3004957"/>
              <a:gd name="connsiteY2" fmla="*/ 5143500 h 5143500"/>
              <a:gd name="connsiteX3" fmla="*/ 0 w 3004957"/>
              <a:gd name="connsiteY3" fmla="*/ 5143500 h 5143500"/>
              <a:gd name="connsiteX4" fmla="*/ 2952243 w 3004957"/>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4957" h="5143500">
                <a:moveTo>
                  <a:pt x="2952243" y="0"/>
                </a:moveTo>
                <a:lnTo>
                  <a:pt x="3004957" y="0"/>
                </a:lnTo>
                <a:lnTo>
                  <a:pt x="52714" y="5143500"/>
                </a:lnTo>
                <a:lnTo>
                  <a:pt x="0" y="5143500"/>
                </a:lnTo>
                <a:lnTo>
                  <a:pt x="2952243" y="0"/>
                </a:lnTo>
                <a:close/>
              </a:path>
            </a:pathLst>
          </a:custGeom>
          <a:gradFill flip="none" rotWithShape="1">
            <a:gsLst>
              <a:gs pos="30000">
                <a:srgbClr val="3D5AAE"/>
              </a:gs>
              <a:gs pos="100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6">
            <a:extLst>
              <a:ext uri="{FF2B5EF4-FFF2-40B4-BE49-F238E27FC236}">
                <a16:creationId xmlns:a16="http://schemas.microsoft.com/office/drawing/2014/main" id="{2E8F94DC-1ACF-544C-BF1F-4C5126BC465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411892" y="4746756"/>
            <a:ext cx="558779" cy="253991"/>
          </a:xfrm>
          <a:prstGeom prst="rect">
            <a:avLst/>
          </a:prstGeom>
        </p:spPr>
      </p:pic>
      <p:sp>
        <p:nvSpPr>
          <p:cNvPr id="6" name="TextBox 4">
            <a:extLst>
              <a:ext uri="{FF2B5EF4-FFF2-40B4-BE49-F238E27FC236}">
                <a16:creationId xmlns:a16="http://schemas.microsoft.com/office/drawing/2014/main" id="{310B4187-0EBC-5A45-8561-21E3AF78A755}"/>
              </a:ext>
            </a:extLst>
          </p:cNvPr>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1"/>
                </a:solidFill>
                <a:effectLst/>
                <a:uLnTx/>
                <a:uFillTx/>
                <a:latin typeface="+mn-lt"/>
                <a:ea typeface="Calibri" charset="0"/>
                <a:cs typeface="Arial" panose="020B0604020202020204" pitchFamily="34" charset="0"/>
              </a:rPr>
              <a:t>Copyright © SAS Institute Inc. All rights reserved.</a:t>
            </a:r>
          </a:p>
        </p:txBody>
      </p:sp>
      <p:sp>
        <p:nvSpPr>
          <p:cNvPr id="3" name="Picture Placeholder 2">
            <a:extLst>
              <a:ext uri="{FF2B5EF4-FFF2-40B4-BE49-F238E27FC236}">
                <a16:creationId xmlns:a16="http://schemas.microsoft.com/office/drawing/2014/main" id="{9290C0E4-ECBA-5946-9BAC-DC37C672894D}"/>
              </a:ext>
            </a:extLst>
          </p:cNvPr>
          <p:cNvSpPr>
            <a:spLocks noGrp="1"/>
          </p:cNvSpPr>
          <p:nvPr>
            <p:ph type="pic" sz="quarter" idx="12"/>
          </p:nvPr>
        </p:nvSpPr>
        <p:spPr>
          <a:xfrm>
            <a:off x="-7058" y="0"/>
            <a:ext cx="6081885" cy="5143500"/>
          </a:xfrm>
          <a:custGeom>
            <a:avLst/>
            <a:gdLst>
              <a:gd name="connsiteX0" fmla="*/ 0 w 3125788"/>
              <a:gd name="connsiteY0" fmla="*/ 5143500 h 5143500"/>
              <a:gd name="connsiteX1" fmla="*/ 781447 w 3125788"/>
              <a:gd name="connsiteY1" fmla="*/ 0 h 5143500"/>
              <a:gd name="connsiteX2" fmla="*/ 2344341 w 3125788"/>
              <a:gd name="connsiteY2" fmla="*/ 0 h 5143500"/>
              <a:gd name="connsiteX3" fmla="*/ 3125788 w 3125788"/>
              <a:gd name="connsiteY3" fmla="*/ 5143500 h 5143500"/>
              <a:gd name="connsiteX4" fmla="*/ 0 w 3125788"/>
              <a:gd name="connsiteY4" fmla="*/ 5143500 h 5143500"/>
              <a:gd name="connsiteX0" fmla="*/ 0 w 6074828"/>
              <a:gd name="connsiteY0" fmla="*/ 5143500 h 5143500"/>
              <a:gd name="connsiteX1" fmla="*/ 781447 w 6074828"/>
              <a:gd name="connsiteY1" fmla="*/ 0 h 5143500"/>
              <a:gd name="connsiteX2" fmla="*/ 6074828 w 6074828"/>
              <a:gd name="connsiteY2" fmla="*/ 0 h 5143500"/>
              <a:gd name="connsiteX3" fmla="*/ 3125788 w 6074828"/>
              <a:gd name="connsiteY3" fmla="*/ 5143500 h 5143500"/>
              <a:gd name="connsiteX4" fmla="*/ 0 w 6074828"/>
              <a:gd name="connsiteY4" fmla="*/ 5143500 h 5143500"/>
              <a:gd name="connsiteX0" fmla="*/ 7057 w 6081885"/>
              <a:gd name="connsiteY0" fmla="*/ 5143500 h 5143500"/>
              <a:gd name="connsiteX1" fmla="*/ 0 w 6081885"/>
              <a:gd name="connsiteY1" fmla="*/ 0 h 5143500"/>
              <a:gd name="connsiteX2" fmla="*/ 6081885 w 6081885"/>
              <a:gd name="connsiteY2" fmla="*/ 0 h 5143500"/>
              <a:gd name="connsiteX3" fmla="*/ 3132845 w 6081885"/>
              <a:gd name="connsiteY3" fmla="*/ 5143500 h 5143500"/>
              <a:gd name="connsiteX4" fmla="*/ 7057 w 6081885"/>
              <a:gd name="connsiteY4" fmla="*/ 514350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885" h="5143500">
                <a:moveTo>
                  <a:pt x="7057" y="5143500"/>
                </a:moveTo>
                <a:cubicBezTo>
                  <a:pt x="4705" y="3429000"/>
                  <a:pt x="2352" y="1714500"/>
                  <a:pt x="0" y="0"/>
                </a:cubicBezTo>
                <a:lnTo>
                  <a:pt x="6081885" y="0"/>
                </a:lnTo>
                <a:lnTo>
                  <a:pt x="3132845" y="5143500"/>
                </a:lnTo>
                <a:lnTo>
                  <a:pt x="7057" y="5143500"/>
                </a:lnTo>
                <a:close/>
              </a:path>
            </a:pathLst>
          </a:custGeom>
        </p:spPr>
        <p:txBody>
          <a:bodyPr/>
          <a:lstStyle/>
          <a:p>
            <a:r>
              <a:rPr lang="en-US"/>
              <a:t>Click icon to add picture</a:t>
            </a:r>
          </a:p>
        </p:txBody>
      </p:sp>
    </p:spTree>
    <p:custDataLst>
      <p:tags r:id="rId1"/>
    </p:custDataLst>
    <p:extLst>
      <p:ext uri="{BB962C8B-B14F-4D97-AF65-F5344CB8AC3E}">
        <p14:creationId xmlns:p14="http://schemas.microsoft.com/office/powerpoint/2010/main" val="1969013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SAS - Blue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74484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ags" Target="../tags/tag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2" name="Picture 6">
            <a:extLst>
              <a:ext uri="{FF2B5EF4-FFF2-40B4-BE49-F238E27FC236}">
                <a16:creationId xmlns:a16="http://schemas.microsoft.com/office/drawing/2014/main" id="{50908C7C-E096-4B50-9AD8-7AF3F5E717FE}"/>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8411892" y="4746756"/>
            <a:ext cx="558779" cy="253991"/>
          </a:xfrm>
          <a:prstGeom prst="rect">
            <a:avLst/>
          </a:prstGeom>
        </p:spPr>
      </p:pic>
      <p:sp>
        <p:nvSpPr>
          <p:cNvPr id="81" name="Freeform 80">
            <a:extLst>
              <a:ext uri="{FF2B5EF4-FFF2-40B4-BE49-F238E27FC236}">
                <a16:creationId xmlns:a16="http://schemas.microsoft.com/office/drawing/2014/main" id="{28E9C9DB-EB60-FD4A-AB5D-86A6DDF93363}"/>
              </a:ext>
            </a:extLst>
          </p:cNvPr>
          <p:cNvSpPr/>
          <p:nvPr/>
        </p:nvSpPr>
        <p:spPr>
          <a:xfrm>
            <a:off x="6717170"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83" name="Freeform 82">
            <a:extLst>
              <a:ext uri="{FF2B5EF4-FFF2-40B4-BE49-F238E27FC236}">
                <a16:creationId xmlns:a16="http://schemas.microsoft.com/office/drawing/2014/main" id="{72DA3650-6307-5742-A8B7-F65D2E045EF9}"/>
              </a:ext>
            </a:extLst>
          </p:cNvPr>
          <p:cNvSpPr/>
          <p:nvPr/>
        </p:nvSpPr>
        <p:spPr>
          <a:xfrm>
            <a:off x="6966332"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84" name="Freeform 83">
            <a:extLst>
              <a:ext uri="{FF2B5EF4-FFF2-40B4-BE49-F238E27FC236}">
                <a16:creationId xmlns:a16="http://schemas.microsoft.com/office/drawing/2014/main" id="{5D71E475-0C72-0A4B-9E83-D4F8682CCF9E}"/>
              </a:ext>
            </a:extLst>
          </p:cNvPr>
          <p:cNvSpPr/>
          <p:nvPr/>
        </p:nvSpPr>
        <p:spPr>
          <a:xfrm>
            <a:off x="7215493"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85" name="Freeform 84">
            <a:extLst>
              <a:ext uri="{FF2B5EF4-FFF2-40B4-BE49-F238E27FC236}">
                <a16:creationId xmlns:a16="http://schemas.microsoft.com/office/drawing/2014/main" id="{119E67ED-5612-6E4C-9FEB-97F8BF6D2FB2}"/>
              </a:ext>
            </a:extLst>
          </p:cNvPr>
          <p:cNvSpPr/>
          <p:nvPr/>
        </p:nvSpPr>
        <p:spPr>
          <a:xfrm>
            <a:off x="7464654"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86" name="Freeform 85">
            <a:extLst>
              <a:ext uri="{FF2B5EF4-FFF2-40B4-BE49-F238E27FC236}">
                <a16:creationId xmlns:a16="http://schemas.microsoft.com/office/drawing/2014/main" id="{7F786CC9-2F25-734F-983E-AFCA587D626B}"/>
              </a:ext>
            </a:extLst>
          </p:cNvPr>
          <p:cNvSpPr/>
          <p:nvPr/>
        </p:nvSpPr>
        <p:spPr>
          <a:xfrm>
            <a:off x="6966332"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87" name="Freeform 86">
            <a:extLst>
              <a:ext uri="{FF2B5EF4-FFF2-40B4-BE49-F238E27FC236}">
                <a16:creationId xmlns:a16="http://schemas.microsoft.com/office/drawing/2014/main" id="{259F8CA0-60EE-8647-AF4F-6B77D6C4B963}"/>
              </a:ext>
            </a:extLst>
          </p:cNvPr>
          <p:cNvSpPr/>
          <p:nvPr/>
        </p:nvSpPr>
        <p:spPr>
          <a:xfrm>
            <a:off x="7464654"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88" name="Freeform 87">
            <a:extLst>
              <a:ext uri="{FF2B5EF4-FFF2-40B4-BE49-F238E27FC236}">
                <a16:creationId xmlns:a16="http://schemas.microsoft.com/office/drawing/2014/main" id="{F02A52DA-8B8C-264F-877F-42F66B1C30F6}"/>
              </a:ext>
            </a:extLst>
          </p:cNvPr>
          <p:cNvSpPr/>
          <p:nvPr/>
        </p:nvSpPr>
        <p:spPr>
          <a:xfrm rot="16753102">
            <a:off x="7713703" y="329004"/>
            <a:ext cx="99460" cy="99461"/>
          </a:xfrm>
          <a:custGeom>
            <a:avLst/>
            <a:gdLst>
              <a:gd name="connsiteX0" fmla="*/ 99461 w 99460"/>
              <a:gd name="connsiteY0" fmla="*/ 49731 h 99461"/>
              <a:gd name="connsiteX1" fmla="*/ 49730 w 99460"/>
              <a:gd name="connsiteY1" fmla="*/ 99462 h 99461"/>
              <a:gd name="connsiteX2" fmla="*/ 0 w 99460"/>
              <a:gd name="connsiteY2" fmla="*/ 49731 h 99461"/>
              <a:gd name="connsiteX3" fmla="*/ 49730 w 99460"/>
              <a:gd name="connsiteY3" fmla="*/ 0 h 99461"/>
              <a:gd name="connsiteX4" fmla="*/ 99461 w 99460"/>
              <a:gd name="connsiteY4" fmla="*/ 49731 h 99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60" h="99461">
                <a:moveTo>
                  <a:pt x="99461" y="49731"/>
                </a:moveTo>
                <a:cubicBezTo>
                  <a:pt x="99461" y="77196"/>
                  <a:pt x="77196" y="99462"/>
                  <a:pt x="49730" y="99462"/>
                </a:cubicBezTo>
                <a:cubicBezTo>
                  <a:pt x="22265" y="99462"/>
                  <a:pt x="0" y="77196"/>
                  <a:pt x="0" y="49731"/>
                </a:cubicBezTo>
                <a:cubicBezTo>
                  <a:pt x="0" y="22265"/>
                  <a:pt x="22265" y="0"/>
                  <a:pt x="49730" y="0"/>
                </a:cubicBezTo>
                <a:cubicBezTo>
                  <a:pt x="77196" y="0"/>
                  <a:pt x="99461" y="22265"/>
                  <a:pt x="99461" y="49731"/>
                </a:cubicBezTo>
                <a:close/>
              </a:path>
            </a:pathLst>
          </a:custGeom>
          <a:solidFill>
            <a:srgbClr val="5CB5FF">
              <a:alpha val="14000"/>
            </a:srgbClr>
          </a:solidFill>
          <a:ln w="2052" cap="flat">
            <a:noFill/>
            <a:prstDash val="solid"/>
            <a:miter/>
          </a:ln>
        </p:spPr>
        <p:txBody>
          <a:bodyPr rtlCol="0" anchor="ctr"/>
          <a:lstStyle/>
          <a:p>
            <a:endParaRPr lang="en-US"/>
          </a:p>
        </p:txBody>
      </p:sp>
      <p:sp>
        <p:nvSpPr>
          <p:cNvPr id="89" name="Freeform 88">
            <a:extLst>
              <a:ext uri="{FF2B5EF4-FFF2-40B4-BE49-F238E27FC236}">
                <a16:creationId xmlns:a16="http://schemas.microsoft.com/office/drawing/2014/main" id="{D2036A5F-121A-E149-BAB9-6E06E0E39343}"/>
              </a:ext>
            </a:extLst>
          </p:cNvPr>
          <p:cNvSpPr/>
          <p:nvPr/>
        </p:nvSpPr>
        <p:spPr>
          <a:xfrm>
            <a:off x="7464654"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0" name="Freeform 89">
            <a:extLst>
              <a:ext uri="{FF2B5EF4-FFF2-40B4-BE49-F238E27FC236}">
                <a16:creationId xmlns:a16="http://schemas.microsoft.com/office/drawing/2014/main" id="{BCF0DED3-D5D0-CF4A-9C2B-7DFE2A602AEE}"/>
              </a:ext>
            </a:extLst>
          </p:cNvPr>
          <p:cNvSpPr/>
          <p:nvPr/>
        </p:nvSpPr>
        <p:spPr>
          <a:xfrm rot="16753102">
            <a:off x="7713706" y="578170"/>
            <a:ext cx="99460" cy="99461"/>
          </a:xfrm>
          <a:custGeom>
            <a:avLst/>
            <a:gdLst>
              <a:gd name="connsiteX0" fmla="*/ 99461 w 99460"/>
              <a:gd name="connsiteY0" fmla="*/ 49731 h 99461"/>
              <a:gd name="connsiteX1" fmla="*/ 49730 w 99460"/>
              <a:gd name="connsiteY1" fmla="*/ 99462 h 99461"/>
              <a:gd name="connsiteX2" fmla="*/ 0 w 99460"/>
              <a:gd name="connsiteY2" fmla="*/ 49731 h 99461"/>
              <a:gd name="connsiteX3" fmla="*/ 49730 w 99460"/>
              <a:gd name="connsiteY3" fmla="*/ 0 h 99461"/>
              <a:gd name="connsiteX4" fmla="*/ 99461 w 99460"/>
              <a:gd name="connsiteY4" fmla="*/ 49731 h 99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60" h="99461">
                <a:moveTo>
                  <a:pt x="99461" y="49731"/>
                </a:moveTo>
                <a:cubicBezTo>
                  <a:pt x="99461" y="77196"/>
                  <a:pt x="77196" y="99462"/>
                  <a:pt x="49730" y="99462"/>
                </a:cubicBezTo>
                <a:cubicBezTo>
                  <a:pt x="22265" y="99462"/>
                  <a:pt x="0" y="77196"/>
                  <a:pt x="0" y="49731"/>
                </a:cubicBezTo>
                <a:cubicBezTo>
                  <a:pt x="0" y="22265"/>
                  <a:pt x="22265" y="0"/>
                  <a:pt x="49730" y="0"/>
                </a:cubicBezTo>
                <a:cubicBezTo>
                  <a:pt x="77196" y="0"/>
                  <a:pt x="99461" y="22265"/>
                  <a:pt x="99461" y="49731"/>
                </a:cubicBezTo>
                <a:close/>
              </a:path>
            </a:pathLst>
          </a:custGeom>
          <a:solidFill>
            <a:srgbClr val="5CB5FF">
              <a:alpha val="14000"/>
            </a:srgbClr>
          </a:solidFill>
          <a:ln w="2052" cap="flat">
            <a:noFill/>
            <a:prstDash val="solid"/>
            <a:miter/>
          </a:ln>
        </p:spPr>
        <p:txBody>
          <a:bodyPr rtlCol="0" anchor="ctr"/>
          <a:lstStyle/>
          <a:p>
            <a:endParaRPr lang="en-US"/>
          </a:p>
        </p:txBody>
      </p:sp>
      <p:sp>
        <p:nvSpPr>
          <p:cNvPr id="91" name="Freeform 90">
            <a:extLst>
              <a:ext uri="{FF2B5EF4-FFF2-40B4-BE49-F238E27FC236}">
                <a16:creationId xmlns:a16="http://schemas.microsoft.com/office/drawing/2014/main" id="{45B174D9-5533-0241-B420-5CDE83187945}"/>
              </a:ext>
            </a:extLst>
          </p:cNvPr>
          <p:cNvSpPr/>
          <p:nvPr/>
        </p:nvSpPr>
        <p:spPr>
          <a:xfrm>
            <a:off x="7962977"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2" name="Freeform 91">
            <a:extLst>
              <a:ext uri="{FF2B5EF4-FFF2-40B4-BE49-F238E27FC236}">
                <a16:creationId xmlns:a16="http://schemas.microsoft.com/office/drawing/2014/main" id="{E5E8A156-1317-3742-B05E-569311DF62A5}"/>
              </a:ext>
            </a:extLst>
          </p:cNvPr>
          <p:cNvSpPr/>
          <p:nvPr/>
        </p:nvSpPr>
        <p:spPr>
          <a:xfrm>
            <a:off x="8212138"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3" name="Freeform 92">
            <a:extLst>
              <a:ext uri="{FF2B5EF4-FFF2-40B4-BE49-F238E27FC236}">
                <a16:creationId xmlns:a16="http://schemas.microsoft.com/office/drawing/2014/main" id="{ED64574D-EFC6-364B-997D-3822C78B7DDA}"/>
              </a:ext>
            </a:extLst>
          </p:cNvPr>
          <p:cNvSpPr/>
          <p:nvPr/>
        </p:nvSpPr>
        <p:spPr>
          <a:xfrm>
            <a:off x="8710461"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4" name="Freeform 93">
            <a:extLst>
              <a:ext uri="{FF2B5EF4-FFF2-40B4-BE49-F238E27FC236}">
                <a16:creationId xmlns:a16="http://schemas.microsoft.com/office/drawing/2014/main" id="{2E32684E-45ED-F540-B6E1-CA9A46C85404}"/>
              </a:ext>
            </a:extLst>
          </p:cNvPr>
          <p:cNvSpPr/>
          <p:nvPr/>
        </p:nvSpPr>
        <p:spPr>
          <a:xfrm>
            <a:off x="8461299"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4"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5" name="Freeform 94">
            <a:extLst>
              <a:ext uri="{FF2B5EF4-FFF2-40B4-BE49-F238E27FC236}">
                <a16:creationId xmlns:a16="http://schemas.microsoft.com/office/drawing/2014/main" id="{FAF9B900-34B5-D04E-A2B0-680BCAE79708}"/>
              </a:ext>
            </a:extLst>
          </p:cNvPr>
          <p:cNvSpPr/>
          <p:nvPr/>
        </p:nvSpPr>
        <p:spPr>
          <a:xfrm>
            <a:off x="8212138"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6" name="Freeform 95">
            <a:extLst>
              <a:ext uri="{FF2B5EF4-FFF2-40B4-BE49-F238E27FC236}">
                <a16:creationId xmlns:a16="http://schemas.microsoft.com/office/drawing/2014/main" id="{69BB02AA-00B1-4D4A-AFD8-68A4BE0B04FE}"/>
              </a:ext>
            </a:extLst>
          </p:cNvPr>
          <p:cNvSpPr/>
          <p:nvPr/>
        </p:nvSpPr>
        <p:spPr>
          <a:xfrm>
            <a:off x="8212138"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97" name="Freeform 96">
            <a:extLst>
              <a:ext uri="{FF2B5EF4-FFF2-40B4-BE49-F238E27FC236}">
                <a16:creationId xmlns:a16="http://schemas.microsoft.com/office/drawing/2014/main" id="{C04F0CC8-D44B-AB45-AA17-D3AD761A08A8}"/>
              </a:ext>
            </a:extLst>
          </p:cNvPr>
          <p:cNvSpPr/>
          <p:nvPr/>
        </p:nvSpPr>
        <p:spPr>
          <a:xfrm>
            <a:off x="8461299"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4"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8" name="Freeform 97">
            <a:extLst>
              <a:ext uri="{FF2B5EF4-FFF2-40B4-BE49-F238E27FC236}">
                <a16:creationId xmlns:a16="http://schemas.microsoft.com/office/drawing/2014/main" id="{1773D5B2-17F9-3F4D-8BBE-C2EA05C60813}"/>
              </a:ext>
            </a:extLst>
          </p:cNvPr>
          <p:cNvSpPr/>
          <p:nvPr/>
        </p:nvSpPr>
        <p:spPr>
          <a:xfrm>
            <a:off x="8710461"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9" name="Freeform 98">
            <a:extLst>
              <a:ext uri="{FF2B5EF4-FFF2-40B4-BE49-F238E27FC236}">
                <a16:creationId xmlns:a16="http://schemas.microsoft.com/office/drawing/2014/main" id="{F398E671-8204-9D4A-B924-0745B00504F1}"/>
              </a:ext>
            </a:extLst>
          </p:cNvPr>
          <p:cNvSpPr/>
          <p:nvPr/>
        </p:nvSpPr>
        <p:spPr>
          <a:xfrm>
            <a:off x="8212138" y="82729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00" name="Freeform 99">
            <a:extLst>
              <a:ext uri="{FF2B5EF4-FFF2-40B4-BE49-F238E27FC236}">
                <a16:creationId xmlns:a16="http://schemas.microsoft.com/office/drawing/2014/main" id="{DA042452-BCFC-5F46-ABEF-0923CA3AF459}"/>
              </a:ext>
            </a:extLst>
          </p:cNvPr>
          <p:cNvSpPr/>
          <p:nvPr/>
        </p:nvSpPr>
        <p:spPr>
          <a:xfrm>
            <a:off x="8212138" y="107645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01" name="Freeform 100">
            <a:extLst>
              <a:ext uri="{FF2B5EF4-FFF2-40B4-BE49-F238E27FC236}">
                <a16:creationId xmlns:a16="http://schemas.microsoft.com/office/drawing/2014/main" id="{06351593-861B-E04C-B112-38D55ED1A2EE}"/>
              </a:ext>
            </a:extLst>
          </p:cNvPr>
          <p:cNvSpPr/>
          <p:nvPr/>
        </p:nvSpPr>
        <p:spPr>
          <a:xfrm>
            <a:off x="8698156" y="814990"/>
            <a:ext cx="124067" cy="124068"/>
          </a:xfrm>
          <a:custGeom>
            <a:avLst/>
            <a:gdLst>
              <a:gd name="connsiteX0" fmla="*/ 124068 w 124067"/>
              <a:gd name="connsiteY0" fmla="*/ 62034 h 124068"/>
              <a:gd name="connsiteX1" fmla="*/ 62034 w 124067"/>
              <a:gd name="connsiteY1" fmla="*/ 124069 h 124068"/>
              <a:gd name="connsiteX2" fmla="*/ 0 w 124067"/>
              <a:gd name="connsiteY2" fmla="*/ 62034 h 124068"/>
              <a:gd name="connsiteX3" fmla="*/ 62034 w 124067"/>
              <a:gd name="connsiteY3" fmla="*/ 0 h 124068"/>
              <a:gd name="connsiteX4" fmla="*/ 124068 w 124067"/>
              <a:gd name="connsiteY4" fmla="*/ 62034 h 124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067" h="124068">
                <a:moveTo>
                  <a:pt x="124068" y="62034"/>
                </a:moveTo>
                <a:cubicBezTo>
                  <a:pt x="124068" y="96295"/>
                  <a:pt x="96294" y="124069"/>
                  <a:pt x="62034" y="124069"/>
                </a:cubicBezTo>
                <a:cubicBezTo>
                  <a:pt x="27773" y="124069"/>
                  <a:pt x="0" y="96295"/>
                  <a:pt x="0" y="62034"/>
                </a:cubicBezTo>
                <a:cubicBezTo>
                  <a:pt x="0" y="27774"/>
                  <a:pt x="27773" y="0"/>
                  <a:pt x="62034" y="0"/>
                </a:cubicBezTo>
                <a:cubicBezTo>
                  <a:pt x="96294" y="0"/>
                  <a:pt x="124068" y="27774"/>
                  <a:pt x="124068" y="62034"/>
                </a:cubicBezTo>
                <a:close/>
              </a:path>
            </a:pathLst>
          </a:custGeom>
          <a:solidFill>
            <a:srgbClr val="5CB5FF">
              <a:alpha val="10000"/>
            </a:srgbClr>
          </a:solidFill>
          <a:ln w="2052" cap="flat">
            <a:noFill/>
            <a:prstDash val="solid"/>
            <a:miter/>
          </a:ln>
        </p:spPr>
        <p:txBody>
          <a:bodyPr rtlCol="0" anchor="ctr"/>
          <a:lstStyle/>
          <a:p>
            <a:endParaRPr lang="en-US"/>
          </a:p>
        </p:txBody>
      </p:sp>
      <p:sp>
        <p:nvSpPr>
          <p:cNvPr id="102" name="Freeform 101">
            <a:extLst>
              <a:ext uri="{FF2B5EF4-FFF2-40B4-BE49-F238E27FC236}">
                <a16:creationId xmlns:a16="http://schemas.microsoft.com/office/drawing/2014/main" id="{D3399C5D-791D-8C43-8239-04E408AB56AA}"/>
              </a:ext>
            </a:extLst>
          </p:cNvPr>
          <p:cNvSpPr/>
          <p:nvPr/>
        </p:nvSpPr>
        <p:spPr>
          <a:xfrm>
            <a:off x="7962977" y="82729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07" name="Freeform 106">
            <a:extLst>
              <a:ext uri="{FF2B5EF4-FFF2-40B4-BE49-F238E27FC236}">
                <a16:creationId xmlns:a16="http://schemas.microsoft.com/office/drawing/2014/main" id="{99F779EA-6472-FF42-885F-A0B8DB934CC7}"/>
              </a:ext>
            </a:extLst>
          </p:cNvPr>
          <p:cNvSpPr/>
          <p:nvPr/>
        </p:nvSpPr>
        <p:spPr>
          <a:xfrm>
            <a:off x="7700999" y="66989"/>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10000"/>
            </a:srgbClr>
          </a:solidFill>
          <a:ln w="2052" cap="flat">
            <a:noFill/>
            <a:prstDash val="solid"/>
            <a:miter/>
          </a:ln>
        </p:spPr>
        <p:txBody>
          <a:bodyPr rtlCol="0" anchor="ctr"/>
          <a:lstStyle/>
          <a:p>
            <a:endParaRPr lang="en-US"/>
          </a:p>
        </p:txBody>
      </p:sp>
      <p:sp>
        <p:nvSpPr>
          <p:cNvPr id="124" name="Freeform 123">
            <a:extLst>
              <a:ext uri="{FF2B5EF4-FFF2-40B4-BE49-F238E27FC236}">
                <a16:creationId xmlns:a16="http://schemas.microsoft.com/office/drawing/2014/main" id="{FC8CCAED-F8CD-AE4A-86B3-CF9C9523B962}"/>
              </a:ext>
            </a:extLst>
          </p:cNvPr>
          <p:cNvSpPr/>
          <p:nvPr/>
        </p:nvSpPr>
        <p:spPr>
          <a:xfrm>
            <a:off x="8934501"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29" name="Freeform 128">
            <a:extLst>
              <a:ext uri="{FF2B5EF4-FFF2-40B4-BE49-F238E27FC236}">
                <a16:creationId xmlns:a16="http://schemas.microsoft.com/office/drawing/2014/main" id="{C7E879DF-EE44-AA45-AE05-DD5B4FA49205}"/>
              </a:ext>
            </a:extLst>
          </p:cNvPr>
          <p:cNvSpPr/>
          <p:nvPr/>
        </p:nvSpPr>
        <p:spPr>
          <a:xfrm>
            <a:off x="8934501"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78" name="Freeform 177">
            <a:extLst>
              <a:ext uri="{FF2B5EF4-FFF2-40B4-BE49-F238E27FC236}">
                <a16:creationId xmlns:a16="http://schemas.microsoft.com/office/drawing/2014/main" id="{285D0C28-DCE9-1946-93BF-94EBD76B7959}"/>
              </a:ext>
            </a:extLst>
          </p:cNvPr>
          <p:cNvSpPr/>
          <p:nvPr/>
        </p:nvSpPr>
        <p:spPr>
          <a:xfrm>
            <a:off x="1844259" y="4899787"/>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80" name="Freeform 179">
            <a:extLst>
              <a:ext uri="{FF2B5EF4-FFF2-40B4-BE49-F238E27FC236}">
                <a16:creationId xmlns:a16="http://schemas.microsoft.com/office/drawing/2014/main" id="{293133EB-DE7C-8D41-8FFA-DD26B577D8C1}"/>
              </a:ext>
            </a:extLst>
          </p:cNvPr>
          <p:cNvSpPr/>
          <p:nvPr/>
        </p:nvSpPr>
        <p:spPr>
          <a:xfrm>
            <a:off x="1595097" y="489978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1" name="Freeform 180">
            <a:extLst>
              <a:ext uri="{FF2B5EF4-FFF2-40B4-BE49-F238E27FC236}">
                <a16:creationId xmlns:a16="http://schemas.microsoft.com/office/drawing/2014/main" id="{34550379-B92D-8241-B540-0627AA0A921B}"/>
              </a:ext>
            </a:extLst>
          </p:cNvPr>
          <p:cNvSpPr/>
          <p:nvPr/>
        </p:nvSpPr>
        <p:spPr>
          <a:xfrm>
            <a:off x="1345936" y="489978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2" name="Freeform 181">
            <a:extLst>
              <a:ext uri="{FF2B5EF4-FFF2-40B4-BE49-F238E27FC236}">
                <a16:creationId xmlns:a16="http://schemas.microsoft.com/office/drawing/2014/main" id="{C33ECA2F-821B-5F44-80D3-EA291967F056}"/>
              </a:ext>
            </a:extLst>
          </p:cNvPr>
          <p:cNvSpPr/>
          <p:nvPr/>
        </p:nvSpPr>
        <p:spPr>
          <a:xfrm>
            <a:off x="1096775" y="489978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3" name="Freeform 182">
            <a:extLst>
              <a:ext uri="{FF2B5EF4-FFF2-40B4-BE49-F238E27FC236}">
                <a16:creationId xmlns:a16="http://schemas.microsoft.com/office/drawing/2014/main" id="{DF4643A6-1BE6-854C-9B0E-F821AD1BA95B}"/>
              </a:ext>
            </a:extLst>
          </p:cNvPr>
          <p:cNvSpPr/>
          <p:nvPr/>
        </p:nvSpPr>
        <p:spPr>
          <a:xfrm>
            <a:off x="1096775" y="465062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4" name="Freeform 183">
            <a:extLst>
              <a:ext uri="{FF2B5EF4-FFF2-40B4-BE49-F238E27FC236}">
                <a16:creationId xmlns:a16="http://schemas.microsoft.com/office/drawing/2014/main" id="{6EE82805-A90B-A042-95FE-EDAEC75607FC}"/>
              </a:ext>
            </a:extLst>
          </p:cNvPr>
          <p:cNvSpPr/>
          <p:nvPr/>
        </p:nvSpPr>
        <p:spPr>
          <a:xfrm>
            <a:off x="847614" y="465062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5" name="Freeform 184">
            <a:extLst>
              <a:ext uri="{FF2B5EF4-FFF2-40B4-BE49-F238E27FC236}">
                <a16:creationId xmlns:a16="http://schemas.microsoft.com/office/drawing/2014/main" id="{E0F43706-4963-5541-8BA1-5360C57199BD}"/>
              </a:ext>
            </a:extLst>
          </p:cNvPr>
          <p:cNvSpPr/>
          <p:nvPr/>
        </p:nvSpPr>
        <p:spPr>
          <a:xfrm>
            <a:off x="1096775" y="4401461"/>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86" name="Freeform 185">
            <a:extLst>
              <a:ext uri="{FF2B5EF4-FFF2-40B4-BE49-F238E27FC236}">
                <a16:creationId xmlns:a16="http://schemas.microsoft.com/office/drawing/2014/main" id="{9CF17A4F-24D1-414E-85A4-79CAB802EDFE}"/>
              </a:ext>
            </a:extLst>
          </p:cNvPr>
          <p:cNvSpPr/>
          <p:nvPr/>
        </p:nvSpPr>
        <p:spPr>
          <a:xfrm>
            <a:off x="847614" y="4401461"/>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7" name="Freeform 186">
            <a:extLst>
              <a:ext uri="{FF2B5EF4-FFF2-40B4-BE49-F238E27FC236}">
                <a16:creationId xmlns:a16="http://schemas.microsoft.com/office/drawing/2014/main" id="{F8D99D0D-2A3B-754A-909E-B11A8D9C982E}"/>
              </a:ext>
            </a:extLst>
          </p:cNvPr>
          <p:cNvSpPr/>
          <p:nvPr/>
        </p:nvSpPr>
        <p:spPr>
          <a:xfrm>
            <a:off x="598452" y="4899787"/>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8" name="Freeform 187">
            <a:extLst>
              <a:ext uri="{FF2B5EF4-FFF2-40B4-BE49-F238E27FC236}">
                <a16:creationId xmlns:a16="http://schemas.microsoft.com/office/drawing/2014/main" id="{7A063DF6-3D26-8746-96A9-A68F23AC46EB}"/>
              </a:ext>
            </a:extLst>
          </p:cNvPr>
          <p:cNvSpPr/>
          <p:nvPr/>
        </p:nvSpPr>
        <p:spPr>
          <a:xfrm>
            <a:off x="349291" y="489978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90" name="Freeform 189">
            <a:extLst>
              <a:ext uri="{FF2B5EF4-FFF2-40B4-BE49-F238E27FC236}">
                <a16:creationId xmlns:a16="http://schemas.microsoft.com/office/drawing/2014/main" id="{BFBD2FDE-BC73-8A4B-9055-8144DB5167A6}"/>
              </a:ext>
            </a:extLst>
          </p:cNvPr>
          <p:cNvSpPr/>
          <p:nvPr/>
        </p:nvSpPr>
        <p:spPr>
          <a:xfrm>
            <a:off x="100130" y="465062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91" name="Freeform 190">
            <a:extLst>
              <a:ext uri="{FF2B5EF4-FFF2-40B4-BE49-F238E27FC236}">
                <a16:creationId xmlns:a16="http://schemas.microsoft.com/office/drawing/2014/main" id="{F21114F7-8C53-0C46-8032-4A441EFEC029}"/>
              </a:ext>
            </a:extLst>
          </p:cNvPr>
          <p:cNvSpPr/>
          <p:nvPr/>
        </p:nvSpPr>
        <p:spPr>
          <a:xfrm>
            <a:off x="349291" y="465062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92" name="Freeform 191">
            <a:extLst>
              <a:ext uri="{FF2B5EF4-FFF2-40B4-BE49-F238E27FC236}">
                <a16:creationId xmlns:a16="http://schemas.microsoft.com/office/drawing/2014/main" id="{802624AF-2E76-4848-B378-0F6CA56E5D64}"/>
              </a:ext>
            </a:extLst>
          </p:cNvPr>
          <p:cNvSpPr/>
          <p:nvPr/>
        </p:nvSpPr>
        <p:spPr>
          <a:xfrm>
            <a:off x="349291" y="4401461"/>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93" name="Freeform 192">
            <a:extLst>
              <a:ext uri="{FF2B5EF4-FFF2-40B4-BE49-F238E27FC236}">
                <a16:creationId xmlns:a16="http://schemas.microsoft.com/office/drawing/2014/main" id="{8D92ACBB-C8A4-F041-8849-AA788332613E}"/>
              </a:ext>
            </a:extLst>
          </p:cNvPr>
          <p:cNvSpPr/>
          <p:nvPr/>
        </p:nvSpPr>
        <p:spPr>
          <a:xfrm>
            <a:off x="100130" y="4401461"/>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95" name="Freeform 194">
            <a:extLst>
              <a:ext uri="{FF2B5EF4-FFF2-40B4-BE49-F238E27FC236}">
                <a16:creationId xmlns:a16="http://schemas.microsoft.com/office/drawing/2014/main" id="{48879B34-D83A-D449-BC84-AF089636A307}"/>
              </a:ext>
            </a:extLst>
          </p:cNvPr>
          <p:cNvSpPr/>
          <p:nvPr/>
        </p:nvSpPr>
        <p:spPr>
          <a:xfrm>
            <a:off x="349291" y="4152298"/>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96" name="Freeform 195">
            <a:extLst>
              <a:ext uri="{FF2B5EF4-FFF2-40B4-BE49-F238E27FC236}">
                <a16:creationId xmlns:a16="http://schemas.microsoft.com/office/drawing/2014/main" id="{6C9D0334-9555-DC43-96F0-34E1A057E2AC}"/>
              </a:ext>
            </a:extLst>
          </p:cNvPr>
          <p:cNvSpPr/>
          <p:nvPr/>
        </p:nvSpPr>
        <p:spPr>
          <a:xfrm>
            <a:off x="349291" y="390313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98" name="Freeform 197">
            <a:extLst>
              <a:ext uri="{FF2B5EF4-FFF2-40B4-BE49-F238E27FC236}">
                <a16:creationId xmlns:a16="http://schemas.microsoft.com/office/drawing/2014/main" id="{885549F4-767E-C847-874B-3624FA050C9A}"/>
              </a:ext>
            </a:extLst>
          </p:cNvPr>
          <p:cNvSpPr/>
          <p:nvPr/>
        </p:nvSpPr>
        <p:spPr>
          <a:xfrm>
            <a:off x="598452" y="4152298"/>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203" name="Freeform 202">
            <a:extLst>
              <a:ext uri="{FF2B5EF4-FFF2-40B4-BE49-F238E27FC236}">
                <a16:creationId xmlns:a16="http://schemas.microsoft.com/office/drawing/2014/main" id="{E078AB53-08B6-5D4B-949A-B8FE2F42C2EB}"/>
              </a:ext>
            </a:extLst>
          </p:cNvPr>
          <p:cNvSpPr/>
          <p:nvPr/>
        </p:nvSpPr>
        <p:spPr>
          <a:xfrm>
            <a:off x="834797" y="4886970"/>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10000"/>
            </a:srgbClr>
          </a:solidFill>
          <a:ln w="2052" cap="flat">
            <a:noFill/>
            <a:prstDash val="solid"/>
            <a:miter/>
          </a:ln>
        </p:spPr>
        <p:txBody>
          <a:bodyPr rtlCol="0" anchor="ctr"/>
          <a:lstStyle/>
          <a:p>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2" name="Title Placeholder 1"/>
          <p:cNvSpPr>
            <a:spLocks noGrp="1"/>
          </p:cNvSpPr>
          <p:nvPr>
            <p:ph type="title"/>
          </p:nvPr>
        </p:nvSpPr>
        <p:spPr>
          <a:xfrm>
            <a:off x="628650" y="273844"/>
            <a:ext cx="7886700" cy="457200"/>
          </a:xfrm>
          <a:prstGeom prst="rect">
            <a:avLst/>
          </a:prstGeom>
        </p:spPr>
        <p:txBody>
          <a:bodyPr vert="horz" lIns="91440" tIns="45720" rIns="91440" bIns="45720" rtlCol="0" anchor="ctr">
            <a:normAutofit/>
          </a:bodyPr>
          <a:lstStyle/>
          <a:p>
            <a:r>
              <a:rPr lang="en-US"/>
              <a:t>Click to edit Master title style</a:t>
            </a:r>
          </a:p>
        </p:txBody>
      </p:sp>
      <p:sp>
        <p:nvSpPr>
          <p:cNvPr id="48" name="TextBox 3">
            <a:extLst>
              <a:ext uri="{FF2B5EF4-FFF2-40B4-BE49-F238E27FC236}">
                <a16:creationId xmlns:a16="http://schemas.microsoft.com/office/drawing/2014/main" id="{23087AA8-278B-6A45-B3EF-FE081B5E9423}"/>
              </a:ext>
            </a:extLst>
          </p:cNvPr>
          <p:cNvSpPr txBox="1">
            <a:spLocks noChangeAspect="1"/>
          </p:cNvSpPr>
          <p:nvPr userDrawn="1"/>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1"/>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1"/>
                </a:solidFill>
                <a:effectLst/>
                <a:uLnTx/>
                <a:uFillTx/>
                <a:latin typeface="+mn-lt"/>
                <a:ea typeface="Calibri" charset="0"/>
                <a:cs typeface="Arial" panose="020B0604020202020204" pitchFamily="34" charset="0"/>
              </a:rPr>
              <a:t>Copyright © SAS Institute Inc. All rights reserved.</a:t>
            </a:r>
          </a:p>
        </p:txBody>
      </p:sp>
    </p:spTree>
    <p:custDataLst>
      <p:tags r:id="rId14"/>
    </p:custDataLst>
    <p:extLst>
      <p:ext uri="{BB962C8B-B14F-4D97-AF65-F5344CB8AC3E}">
        <p14:creationId xmlns:p14="http://schemas.microsoft.com/office/powerpoint/2010/main" val="30423165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685800" rtl="0" eaLnBrk="1" latinLnBrk="0" hangingPunct="1">
        <a:lnSpc>
          <a:spcPct val="90000"/>
        </a:lnSpc>
        <a:spcBef>
          <a:spcPct val="0"/>
        </a:spcBef>
        <a:buNone/>
        <a:defRPr sz="2800" b="1" kern="1200">
          <a:solidFill>
            <a:schemeClr val="bg1"/>
          </a:solidFill>
          <a:latin typeface="+mn-lt"/>
          <a:ea typeface="+mj-ea"/>
          <a:cs typeface="+mj-cs"/>
        </a:defRPr>
      </a:lvl1pPr>
    </p:titleStyle>
    <p:bodyStyle>
      <a:lvl1pPr marL="182880" indent="-182880" algn="l" defTabSz="685800" rtl="0" eaLnBrk="1" latinLnBrk="0" hangingPunct="1">
        <a:lnSpc>
          <a:spcPct val="85000"/>
        </a:lnSpc>
        <a:spcBef>
          <a:spcPts val="800"/>
        </a:spcBef>
        <a:buFont typeface="Arial" panose="020B0604020202020204" pitchFamily="34" charset="0"/>
        <a:buChar char="•"/>
        <a:defRPr sz="2100" kern="1200">
          <a:solidFill>
            <a:schemeClr val="bg1"/>
          </a:solidFill>
          <a:latin typeface="+mj-lt"/>
          <a:ea typeface="+mn-ea"/>
          <a:cs typeface="+mn-cs"/>
        </a:defRPr>
      </a:lvl1pPr>
      <a:lvl2pPr marL="365760" indent="-182880" algn="l" defTabSz="685800" rtl="0" eaLnBrk="1" latinLnBrk="0" hangingPunct="1">
        <a:lnSpc>
          <a:spcPct val="85000"/>
        </a:lnSpc>
        <a:spcBef>
          <a:spcPts val="800"/>
        </a:spcBef>
        <a:buFont typeface="Calibri Light" panose="020F0302020204030204" pitchFamily="34" charset="0"/>
        <a:buChar char="–"/>
        <a:defRPr sz="1800" kern="1200">
          <a:solidFill>
            <a:schemeClr val="bg1"/>
          </a:solidFill>
          <a:latin typeface="+mj-lt"/>
          <a:ea typeface="+mn-ea"/>
          <a:cs typeface="+mn-cs"/>
        </a:defRPr>
      </a:lvl2pPr>
      <a:lvl3pPr marL="548640" indent="-182880" algn="l" defTabSz="685800" rtl="0" eaLnBrk="1" latinLnBrk="0" hangingPunct="1">
        <a:lnSpc>
          <a:spcPct val="85000"/>
        </a:lnSpc>
        <a:spcBef>
          <a:spcPts val="800"/>
        </a:spcBef>
        <a:buFont typeface="Arial" panose="020B0604020202020204" pitchFamily="34" charset="0"/>
        <a:buChar char="•"/>
        <a:defRPr sz="1500" kern="1200">
          <a:solidFill>
            <a:schemeClr val="bg1"/>
          </a:solidFill>
          <a:latin typeface="+mj-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2"/>
          </a:solidFill>
          <a:latin typeface="+mj-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2"/>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32010F-8301-433C-B0B4-B249A9403DAC}"/>
              </a:ext>
            </a:extLst>
          </p:cNvPr>
          <p:cNvSpPr/>
          <p:nvPr/>
        </p:nvSpPr>
        <p:spPr>
          <a:xfrm>
            <a:off x="0" y="4650624"/>
            <a:ext cx="9144000" cy="4928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6">
            <a:extLst>
              <a:ext uri="{FF2B5EF4-FFF2-40B4-BE49-F238E27FC236}">
                <a16:creationId xmlns:a16="http://schemas.microsoft.com/office/drawing/2014/main" id="{50908C7C-E096-4B50-9AD8-7AF3F5E717FE}"/>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8411892" y="4746756"/>
            <a:ext cx="558779" cy="253991"/>
          </a:xfrm>
          <a:prstGeom prst="rect">
            <a:avLst/>
          </a:prstGeom>
        </p:spPr>
      </p:pic>
      <p:sp>
        <p:nvSpPr>
          <p:cNvPr id="17" name="TextBox 4">
            <a:extLst>
              <a:ext uri="{FF2B5EF4-FFF2-40B4-BE49-F238E27FC236}">
                <a16:creationId xmlns:a16="http://schemas.microsoft.com/office/drawing/2014/main" id="{1E37FEA7-CA51-4399-92F6-AB705B7FF650}"/>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1"/>
                </a:solidFill>
                <a:effectLst/>
                <a:uLnTx/>
                <a:uFillTx/>
                <a:latin typeface="+mn-lt"/>
                <a:ea typeface="Calibri" charset="0"/>
                <a:cs typeface="Arial" panose="020B0604020202020204" pitchFamily="34" charset="0"/>
              </a:rPr>
              <a:t>Copyright © SAS Institute Inc. All rights reserved.</a:t>
            </a:r>
          </a:p>
        </p:txBody>
      </p:sp>
      <p:grpSp>
        <p:nvGrpSpPr>
          <p:cNvPr id="205" name="Group 204">
            <a:extLst>
              <a:ext uri="{FF2B5EF4-FFF2-40B4-BE49-F238E27FC236}">
                <a16:creationId xmlns:a16="http://schemas.microsoft.com/office/drawing/2014/main" id="{CEEE07FD-FB9A-5146-86A7-7AE8BC7B637F}"/>
              </a:ext>
            </a:extLst>
          </p:cNvPr>
          <p:cNvGrpSpPr/>
          <p:nvPr/>
        </p:nvGrpSpPr>
        <p:grpSpPr>
          <a:xfrm>
            <a:off x="6717170" y="66989"/>
            <a:ext cx="2316790" cy="1108928"/>
            <a:chOff x="6717170" y="66989"/>
            <a:chExt cx="2316790" cy="1108928"/>
          </a:xfrm>
        </p:grpSpPr>
        <p:sp>
          <p:nvSpPr>
            <p:cNvPr id="81" name="Freeform 80">
              <a:extLst>
                <a:ext uri="{FF2B5EF4-FFF2-40B4-BE49-F238E27FC236}">
                  <a16:creationId xmlns:a16="http://schemas.microsoft.com/office/drawing/2014/main" id="{28E9C9DB-EB60-FD4A-AB5D-86A6DDF93363}"/>
                </a:ext>
              </a:extLst>
            </p:cNvPr>
            <p:cNvSpPr/>
            <p:nvPr/>
          </p:nvSpPr>
          <p:spPr>
            <a:xfrm>
              <a:off x="6717170"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83" name="Freeform 82">
              <a:extLst>
                <a:ext uri="{FF2B5EF4-FFF2-40B4-BE49-F238E27FC236}">
                  <a16:creationId xmlns:a16="http://schemas.microsoft.com/office/drawing/2014/main" id="{72DA3650-6307-5742-A8B7-F65D2E045EF9}"/>
                </a:ext>
              </a:extLst>
            </p:cNvPr>
            <p:cNvSpPr/>
            <p:nvPr/>
          </p:nvSpPr>
          <p:spPr>
            <a:xfrm>
              <a:off x="6966332"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84" name="Freeform 83">
              <a:extLst>
                <a:ext uri="{FF2B5EF4-FFF2-40B4-BE49-F238E27FC236}">
                  <a16:creationId xmlns:a16="http://schemas.microsoft.com/office/drawing/2014/main" id="{5D71E475-0C72-0A4B-9E83-D4F8682CCF9E}"/>
                </a:ext>
              </a:extLst>
            </p:cNvPr>
            <p:cNvSpPr/>
            <p:nvPr/>
          </p:nvSpPr>
          <p:spPr>
            <a:xfrm>
              <a:off x="7215493"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85" name="Freeform 84">
              <a:extLst>
                <a:ext uri="{FF2B5EF4-FFF2-40B4-BE49-F238E27FC236}">
                  <a16:creationId xmlns:a16="http://schemas.microsoft.com/office/drawing/2014/main" id="{119E67ED-5612-6E4C-9FEB-97F8BF6D2FB2}"/>
                </a:ext>
              </a:extLst>
            </p:cNvPr>
            <p:cNvSpPr/>
            <p:nvPr/>
          </p:nvSpPr>
          <p:spPr>
            <a:xfrm>
              <a:off x="7464654"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86" name="Freeform 85">
              <a:extLst>
                <a:ext uri="{FF2B5EF4-FFF2-40B4-BE49-F238E27FC236}">
                  <a16:creationId xmlns:a16="http://schemas.microsoft.com/office/drawing/2014/main" id="{7F786CC9-2F25-734F-983E-AFCA587D626B}"/>
                </a:ext>
              </a:extLst>
            </p:cNvPr>
            <p:cNvSpPr/>
            <p:nvPr/>
          </p:nvSpPr>
          <p:spPr>
            <a:xfrm>
              <a:off x="6966332"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87" name="Freeform 86">
              <a:extLst>
                <a:ext uri="{FF2B5EF4-FFF2-40B4-BE49-F238E27FC236}">
                  <a16:creationId xmlns:a16="http://schemas.microsoft.com/office/drawing/2014/main" id="{259F8CA0-60EE-8647-AF4F-6B77D6C4B963}"/>
                </a:ext>
              </a:extLst>
            </p:cNvPr>
            <p:cNvSpPr/>
            <p:nvPr/>
          </p:nvSpPr>
          <p:spPr>
            <a:xfrm>
              <a:off x="7464654"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88" name="Freeform 87">
              <a:extLst>
                <a:ext uri="{FF2B5EF4-FFF2-40B4-BE49-F238E27FC236}">
                  <a16:creationId xmlns:a16="http://schemas.microsoft.com/office/drawing/2014/main" id="{F02A52DA-8B8C-264F-877F-42F66B1C30F6}"/>
                </a:ext>
              </a:extLst>
            </p:cNvPr>
            <p:cNvSpPr/>
            <p:nvPr/>
          </p:nvSpPr>
          <p:spPr>
            <a:xfrm rot="16753102">
              <a:off x="7713703" y="329004"/>
              <a:ext cx="99460" cy="99461"/>
            </a:xfrm>
            <a:custGeom>
              <a:avLst/>
              <a:gdLst>
                <a:gd name="connsiteX0" fmla="*/ 99461 w 99460"/>
                <a:gd name="connsiteY0" fmla="*/ 49731 h 99461"/>
                <a:gd name="connsiteX1" fmla="*/ 49730 w 99460"/>
                <a:gd name="connsiteY1" fmla="*/ 99462 h 99461"/>
                <a:gd name="connsiteX2" fmla="*/ 0 w 99460"/>
                <a:gd name="connsiteY2" fmla="*/ 49731 h 99461"/>
                <a:gd name="connsiteX3" fmla="*/ 49730 w 99460"/>
                <a:gd name="connsiteY3" fmla="*/ 0 h 99461"/>
                <a:gd name="connsiteX4" fmla="*/ 99461 w 99460"/>
                <a:gd name="connsiteY4" fmla="*/ 49731 h 99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60" h="99461">
                  <a:moveTo>
                    <a:pt x="99461" y="49731"/>
                  </a:moveTo>
                  <a:cubicBezTo>
                    <a:pt x="99461" y="77196"/>
                    <a:pt x="77196" y="99462"/>
                    <a:pt x="49730" y="99462"/>
                  </a:cubicBezTo>
                  <a:cubicBezTo>
                    <a:pt x="22265" y="99462"/>
                    <a:pt x="0" y="77196"/>
                    <a:pt x="0" y="49731"/>
                  </a:cubicBezTo>
                  <a:cubicBezTo>
                    <a:pt x="0" y="22265"/>
                    <a:pt x="22265" y="0"/>
                    <a:pt x="49730" y="0"/>
                  </a:cubicBezTo>
                  <a:cubicBezTo>
                    <a:pt x="77196" y="0"/>
                    <a:pt x="99461" y="22265"/>
                    <a:pt x="99461" y="49731"/>
                  </a:cubicBezTo>
                  <a:close/>
                </a:path>
              </a:pathLst>
            </a:custGeom>
            <a:solidFill>
              <a:srgbClr val="5CB5FF">
                <a:alpha val="6000"/>
              </a:srgbClr>
            </a:solidFill>
            <a:ln w="2052" cap="flat">
              <a:noFill/>
              <a:prstDash val="solid"/>
              <a:miter/>
            </a:ln>
          </p:spPr>
          <p:txBody>
            <a:bodyPr rtlCol="0" anchor="ctr"/>
            <a:lstStyle/>
            <a:p>
              <a:endParaRPr lang="en-US"/>
            </a:p>
          </p:txBody>
        </p:sp>
        <p:sp>
          <p:nvSpPr>
            <p:cNvPr id="89" name="Freeform 88">
              <a:extLst>
                <a:ext uri="{FF2B5EF4-FFF2-40B4-BE49-F238E27FC236}">
                  <a16:creationId xmlns:a16="http://schemas.microsoft.com/office/drawing/2014/main" id="{D2036A5F-121A-E149-BAB9-6E06E0E39343}"/>
                </a:ext>
              </a:extLst>
            </p:cNvPr>
            <p:cNvSpPr/>
            <p:nvPr/>
          </p:nvSpPr>
          <p:spPr>
            <a:xfrm>
              <a:off x="7464654"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90" name="Freeform 89">
              <a:extLst>
                <a:ext uri="{FF2B5EF4-FFF2-40B4-BE49-F238E27FC236}">
                  <a16:creationId xmlns:a16="http://schemas.microsoft.com/office/drawing/2014/main" id="{BCF0DED3-D5D0-CF4A-9C2B-7DFE2A602AEE}"/>
                </a:ext>
              </a:extLst>
            </p:cNvPr>
            <p:cNvSpPr/>
            <p:nvPr/>
          </p:nvSpPr>
          <p:spPr>
            <a:xfrm rot="16753102">
              <a:off x="7713706" y="578170"/>
              <a:ext cx="99460" cy="99461"/>
            </a:xfrm>
            <a:custGeom>
              <a:avLst/>
              <a:gdLst>
                <a:gd name="connsiteX0" fmla="*/ 99461 w 99460"/>
                <a:gd name="connsiteY0" fmla="*/ 49731 h 99461"/>
                <a:gd name="connsiteX1" fmla="*/ 49730 w 99460"/>
                <a:gd name="connsiteY1" fmla="*/ 99462 h 99461"/>
                <a:gd name="connsiteX2" fmla="*/ 0 w 99460"/>
                <a:gd name="connsiteY2" fmla="*/ 49731 h 99461"/>
                <a:gd name="connsiteX3" fmla="*/ 49730 w 99460"/>
                <a:gd name="connsiteY3" fmla="*/ 0 h 99461"/>
                <a:gd name="connsiteX4" fmla="*/ 99461 w 99460"/>
                <a:gd name="connsiteY4" fmla="*/ 49731 h 99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60" h="99461">
                  <a:moveTo>
                    <a:pt x="99461" y="49731"/>
                  </a:moveTo>
                  <a:cubicBezTo>
                    <a:pt x="99461" y="77196"/>
                    <a:pt x="77196" y="99462"/>
                    <a:pt x="49730" y="99462"/>
                  </a:cubicBezTo>
                  <a:cubicBezTo>
                    <a:pt x="22265" y="99462"/>
                    <a:pt x="0" y="77196"/>
                    <a:pt x="0" y="49731"/>
                  </a:cubicBezTo>
                  <a:cubicBezTo>
                    <a:pt x="0" y="22265"/>
                    <a:pt x="22265" y="0"/>
                    <a:pt x="49730" y="0"/>
                  </a:cubicBezTo>
                  <a:cubicBezTo>
                    <a:pt x="77196" y="0"/>
                    <a:pt x="99461" y="22265"/>
                    <a:pt x="99461" y="49731"/>
                  </a:cubicBezTo>
                  <a:close/>
                </a:path>
              </a:pathLst>
            </a:custGeom>
            <a:solidFill>
              <a:srgbClr val="5CB5FF">
                <a:alpha val="4000"/>
              </a:srgbClr>
            </a:solidFill>
            <a:ln w="2052" cap="flat">
              <a:noFill/>
              <a:prstDash val="solid"/>
              <a:miter/>
            </a:ln>
          </p:spPr>
          <p:txBody>
            <a:bodyPr rtlCol="0" anchor="ctr"/>
            <a:lstStyle/>
            <a:p>
              <a:endParaRPr lang="en-US"/>
            </a:p>
          </p:txBody>
        </p:sp>
        <p:sp>
          <p:nvSpPr>
            <p:cNvPr id="91" name="Freeform 90">
              <a:extLst>
                <a:ext uri="{FF2B5EF4-FFF2-40B4-BE49-F238E27FC236}">
                  <a16:creationId xmlns:a16="http://schemas.microsoft.com/office/drawing/2014/main" id="{45B174D9-5533-0241-B420-5CDE83187945}"/>
                </a:ext>
              </a:extLst>
            </p:cNvPr>
            <p:cNvSpPr/>
            <p:nvPr/>
          </p:nvSpPr>
          <p:spPr>
            <a:xfrm>
              <a:off x="7962977"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92" name="Freeform 91">
              <a:extLst>
                <a:ext uri="{FF2B5EF4-FFF2-40B4-BE49-F238E27FC236}">
                  <a16:creationId xmlns:a16="http://schemas.microsoft.com/office/drawing/2014/main" id="{E5E8A156-1317-3742-B05E-569311DF62A5}"/>
                </a:ext>
              </a:extLst>
            </p:cNvPr>
            <p:cNvSpPr/>
            <p:nvPr/>
          </p:nvSpPr>
          <p:spPr>
            <a:xfrm>
              <a:off x="8212138"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93" name="Freeform 92">
              <a:extLst>
                <a:ext uri="{FF2B5EF4-FFF2-40B4-BE49-F238E27FC236}">
                  <a16:creationId xmlns:a16="http://schemas.microsoft.com/office/drawing/2014/main" id="{ED64574D-EFC6-364B-997D-3822C78B7DDA}"/>
                </a:ext>
              </a:extLst>
            </p:cNvPr>
            <p:cNvSpPr/>
            <p:nvPr/>
          </p:nvSpPr>
          <p:spPr>
            <a:xfrm>
              <a:off x="8710461"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94" name="Freeform 93">
              <a:extLst>
                <a:ext uri="{FF2B5EF4-FFF2-40B4-BE49-F238E27FC236}">
                  <a16:creationId xmlns:a16="http://schemas.microsoft.com/office/drawing/2014/main" id="{2E32684E-45ED-F540-B6E1-CA9A46C85404}"/>
                </a:ext>
              </a:extLst>
            </p:cNvPr>
            <p:cNvSpPr/>
            <p:nvPr/>
          </p:nvSpPr>
          <p:spPr>
            <a:xfrm>
              <a:off x="8461299"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4"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95" name="Freeform 94">
              <a:extLst>
                <a:ext uri="{FF2B5EF4-FFF2-40B4-BE49-F238E27FC236}">
                  <a16:creationId xmlns:a16="http://schemas.microsoft.com/office/drawing/2014/main" id="{FAF9B900-34B5-D04E-A2B0-680BCAE79708}"/>
                </a:ext>
              </a:extLst>
            </p:cNvPr>
            <p:cNvSpPr/>
            <p:nvPr/>
          </p:nvSpPr>
          <p:spPr>
            <a:xfrm>
              <a:off x="8212138"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96" name="Freeform 95">
              <a:extLst>
                <a:ext uri="{FF2B5EF4-FFF2-40B4-BE49-F238E27FC236}">
                  <a16:creationId xmlns:a16="http://schemas.microsoft.com/office/drawing/2014/main" id="{69BB02AA-00B1-4D4A-AFD8-68A4BE0B04FE}"/>
                </a:ext>
              </a:extLst>
            </p:cNvPr>
            <p:cNvSpPr/>
            <p:nvPr/>
          </p:nvSpPr>
          <p:spPr>
            <a:xfrm>
              <a:off x="8212138"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97" name="Freeform 96">
              <a:extLst>
                <a:ext uri="{FF2B5EF4-FFF2-40B4-BE49-F238E27FC236}">
                  <a16:creationId xmlns:a16="http://schemas.microsoft.com/office/drawing/2014/main" id="{C04F0CC8-D44B-AB45-AA17-D3AD761A08A8}"/>
                </a:ext>
              </a:extLst>
            </p:cNvPr>
            <p:cNvSpPr/>
            <p:nvPr/>
          </p:nvSpPr>
          <p:spPr>
            <a:xfrm>
              <a:off x="8461299"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4"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98" name="Freeform 97">
              <a:extLst>
                <a:ext uri="{FF2B5EF4-FFF2-40B4-BE49-F238E27FC236}">
                  <a16:creationId xmlns:a16="http://schemas.microsoft.com/office/drawing/2014/main" id="{1773D5B2-17F9-3F4D-8BBE-C2EA05C60813}"/>
                </a:ext>
              </a:extLst>
            </p:cNvPr>
            <p:cNvSpPr/>
            <p:nvPr/>
          </p:nvSpPr>
          <p:spPr>
            <a:xfrm>
              <a:off x="8710461"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99" name="Freeform 98">
              <a:extLst>
                <a:ext uri="{FF2B5EF4-FFF2-40B4-BE49-F238E27FC236}">
                  <a16:creationId xmlns:a16="http://schemas.microsoft.com/office/drawing/2014/main" id="{F398E671-8204-9D4A-B924-0745B00504F1}"/>
                </a:ext>
              </a:extLst>
            </p:cNvPr>
            <p:cNvSpPr/>
            <p:nvPr/>
          </p:nvSpPr>
          <p:spPr>
            <a:xfrm>
              <a:off x="8212138" y="82729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100" name="Freeform 99">
              <a:extLst>
                <a:ext uri="{FF2B5EF4-FFF2-40B4-BE49-F238E27FC236}">
                  <a16:creationId xmlns:a16="http://schemas.microsoft.com/office/drawing/2014/main" id="{DA042452-BCFC-5F46-ABEF-0923CA3AF459}"/>
                </a:ext>
              </a:extLst>
            </p:cNvPr>
            <p:cNvSpPr/>
            <p:nvPr/>
          </p:nvSpPr>
          <p:spPr>
            <a:xfrm>
              <a:off x="8212138" y="107645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101" name="Freeform 100">
              <a:extLst>
                <a:ext uri="{FF2B5EF4-FFF2-40B4-BE49-F238E27FC236}">
                  <a16:creationId xmlns:a16="http://schemas.microsoft.com/office/drawing/2014/main" id="{06351593-861B-E04C-B112-38D55ED1A2EE}"/>
                </a:ext>
              </a:extLst>
            </p:cNvPr>
            <p:cNvSpPr/>
            <p:nvPr/>
          </p:nvSpPr>
          <p:spPr>
            <a:xfrm>
              <a:off x="8698156" y="814990"/>
              <a:ext cx="124067" cy="124068"/>
            </a:xfrm>
            <a:custGeom>
              <a:avLst/>
              <a:gdLst>
                <a:gd name="connsiteX0" fmla="*/ 124068 w 124067"/>
                <a:gd name="connsiteY0" fmla="*/ 62034 h 124068"/>
                <a:gd name="connsiteX1" fmla="*/ 62034 w 124067"/>
                <a:gd name="connsiteY1" fmla="*/ 124069 h 124068"/>
                <a:gd name="connsiteX2" fmla="*/ 0 w 124067"/>
                <a:gd name="connsiteY2" fmla="*/ 62034 h 124068"/>
                <a:gd name="connsiteX3" fmla="*/ 62034 w 124067"/>
                <a:gd name="connsiteY3" fmla="*/ 0 h 124068"/>
                <a:gd name="connsiteX4" fmla="*/ 124068 w 124067"/>
                <a:gd name="connsiteY4" fmla="*/ 62034 h 124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067" h="124068">
                  <a:moveTo>
                    <a:pt x="124068" y="62034"/>
                  </a:moveTo>
                  <a:cubicBezTo>
                    <a:pt x="124068" y="96295"/>
                    <a:pt x="96294" y="124069"/>
                    <a:pt x="62034" y="124069"/>
                  </a:cubicBezTo>
                  <a:cubicBezTo>
                    <a:pt x="27773" y="124069"/>
                    <a:pt x="0" y="96295"/>
                    <a:pt x="0" y="62034"/>
                  </a:cubicBezTo>
                  <a:cubicBezTo>
                    <a:pt x="0" y="27774"/>
                    <a:pt x="27773" y="0"/>
                    <a:pt x="62034" y="0"/>
                  </a:cubicBezTo>
                  <a:cubicBezTo>
                    <a:pt x="96294" y="0"/>
                    <a:pt x="124068" y="27774"/>
                    <a:pt x="124068" y="62034"/>
                  </a:cubicBezTo>
                  <a:close/>
                </a:path>
              </a:pathLst>
            </a:custGeom>
            <a:solidFill>
              <a:srgbClr val="5CB5FF">
                <a:alpha val="24000"/>
              </a:srgbClr>
            </a:solidFill>
            <a:ln w="2052" cap="flat">
              <a:noFill/>
              <a:prstDash val="solid"/>
              <a:miter/>
            </a:ln>
          </p:spPr>
          <p:txBody>
            <a:bodyPr rtlCol="0" anchor="ctr"/>
            <a:lstStyle/>
            <a:p>
              <a:endParaRPr lang="en-US"/>
            </a:p>
          </p:txBody>
        </p:sp>
        <p:sp>
          <p:nvSpPr>
            <p:cNvPr id="102" name="Freeform 101">
              <a:extLst>
                <a:ext uri="{FF2B5EF4-FFF2-40B4-BE49-F238E27FC236}">
                  <a16:creationId xmlns:a16="http://schemas.microsoft.com/office/drawing/2014/main" id="{D3399C5D-791D-8C43-8239-04E408AB56AA}"/>
                </a:ext>
              </a:extLst>
            </p:cNvPr>
            <p:cNvSpPr/>
            <p:nvPr/>
          </p:nvSpPr>
          <p:spPr>
            <a:xfrm>
              <a:off x="7962977" y="82729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07" name="Freeform 106">
              <a:extLst>
                <a:ext uri="{FF2B5EF4-FFF2-40B4-BE49-F238E27FC236}">
                  <a16:creationId xmlns:a16="http://schemas.microsoft.com/office/drawing/2014/main" id="{99F779EA-6472-FF42-885F-A0B8DB934CC7}"/>
                </a:ext>
              </a:extLst>
            </p:cNvPr>
            <p:cNvSpPr/>
            <p:nvPr/>
          </p:nvSpPr>
          <p:spPr>
            <a:xfrm>
              <a:off x="7700999" y="66989"/>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23000"/>
              </a:srgbClr>
            </a:solidFill>
            <a:ln w="2052" cap="flat">
              <a:noFill/>
              <a:prstDash val="solid"/>
              <a:miter/>
            </a:ln>
          </p:spPr>
          <p:txBody>
            <a:bodyPr rtlCol="0" anchor="ctr"/>
            <a:lstStyle/>
            <a:p>
              <a:endParaRPr lang="en-US"/>
            </a:p>
          </p:txBody>
        </p:sp>
        <p:sp>
          <p:nvSpPr>
            <p:cNvPr id="124" name="Freeform 123">
              <a:extLst>
                <a:ext uri="{FF2B5EF4-FFF2-40B4-BE49-F238E27FC236}">
                  <a16:creationId xmlns:a16="http://schemas.microsoft.com/office/drawing/2014/main" id="{FC8CCAED-F8CD-AE4A-86B3-CF9C9523B962}"/>
                </a:ext>
              </a:extLst>
            </p:cNvPr>
            <p:cNvSpPr/>
            <p:nvPr/>
          </p:nvSpPr>
          <p:spPr>
            <a:xfrm>
              <a:off x="8934501"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129" name="Freeform 128">
              <a:extLst>
                <a:ext uri="{FF2B5EF4-FFF2-40B4-BE49-F238E27FC236}">
                  <a16:creationId xmlns:a16="http://schemas.microsoft.com/office/drawing/2014/main" id="{C7E879DF-EE44-AA45-AE05-DD5B4FA49205}"/>
                </a:ext>
              </a:extLst>
            </p:cNvPr>
            <p:cNvSpPr/>
            <p:nvPr/>
          </p:nvSpPr>
          <p:spPr>
            <a:xfrm>
              <a:off x="8934501"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grpSp>
      <p:grpSp>
        <p:nvGrpSpPr>
          <p:cNvPr id="204" name="Group 203">
            <a:extLst>
              <a:ext uri="{FF2B5EF4-FFF2-40B4-BE49-F238E27FC236}">
                <a16:creationId xmlns:a16="http://schemas.microsoft.com/office/drawing/2014/main" id="{98C6D2D3-238B-EB4D-B8B4-6CA49DB6AA18}"/>
              </a:ext>
            </a:extLst>
          </p:cNvPr>
          <p:cNvGrpSpPr/>
          <p:nvPr/>
        </p:nvGrpSpPr>
        <p:grpSpPr>
          <a:xfrm>
            <a:off x="100130" y="3903136"/>
            <a:ext cx="1843588" cy="1108928"/>
            <a:chOff x="92670" y="3892522"/>
            <a:chExt cx="1843588" cy="1108928"/>
          </a:xfrm>
        </p:grpSpPr>
        <p:sp>
          <p:nvSpPr>
            <p:cNvPr id="178" name="Freeform 177">
              <a:extLst>
                <a:ext uri="{FF2B5EF4-FFF2-40B4-BE49-F238E27FC236}">
                  <a16:creationId xmlns:a16="http://schemas.microsoft.com/office/drawing/2014/main" id="{285D0C28-DCE9-1946-93BF-94EBD76B7959}"/>
                </a:ext>
              </a:extLst>
            </p:cNvPr>
            <p:cNvSpPr/>
            <p:nvPr/>
          </p:nvSpPr>
          <p:spPr>
            <a:xfrm>
              <a:off x="1836799"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180" name="Freeform 179">
              <a:extLst>
                <a:ext uri="{FF2B5EF4-FFF2-40B4-BE49-F238E27FC236}">
                  <a16:creationId xmlns:a16="http://schemas.microsoft.com/office/drawing/2014/main" id="{293133EB-DE7C-8D41-8FFA-DD26B577D8C1}"/>
                </a:ext>
              </a:extLst>
            </p:cNvPr>
            <p:cNvSpPr/>
            <p:nvPr/>
          </p:nvSpPr>
          <p:spPr>
            <a:xfrm>
              <a:off x="1587637"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1" name="Freeform 180">
              <a:extLst>
                <a:ext uri="{FF2B5EF4-FFF2-40B4-BE49-F238E27FC236}">
                  <a16:creationId xmlns:a16="http://schemas.microsoft.com/office/drawing/2014/main" id="{34550379-B92D-8241-B540-0627AA0A921B}"/>
                </a:ext>
              </a:extLst>
            </p:cNvPr>
            <p:cNvSpPr/>
            <p:nvPr/>
          </p:nvSpPr>
          <p:spPr>
            <a:xfrm>
              <a:off x="1338476"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2" name="Freeform 181">
              <a:extLst>
                <a:ext uri="{FF2B5EF4-FFF2-40B4-BE49-F238E27FC236}">
                  <a16:creationId xmlns:a16="http://schemas.microsoft.com/office/drawing/2014/main" id="{C33ECA2F-821B-5F44-80D3-EA291967F056}"/>
                </a:ext>
              </a:extLst>
            </p:cNvPr>
            <p:cNvSpPr/>
            <p:nvPr/>
          </p:nvSpPr>
          <p:spPr>
            <a:xfrm>
              <a:off x="1089315"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3" name="Freeform 182">
              <a:extLst>
                <a:ext uri="{FF2B5EF4-FFF2-40B4-BE49-F238E27FC236}">
                  <a16:creationId xmlns:a16="http://schemas.microsoft.com/office/drawing/2014/main" id="{DF4643A6-1BE6-854C-9B0E-F821AD1BA95B}"/>
                </a:ext>
              </a:extLst>
            </p:cNvPr>
            <p:cNvSpPr/>
            <p:nvPr/>
          </p:nvSpPr>
          <p:spPr>
            <a:xfrm>
              <a:off x="1089315"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4" name="Freeform 183">
              <a:extLst>
                <a:ext uri="{FF2B5EF4-FFF2-40B4-BE49-F238E27FC236}">
                  <a16:creationId xmlns:a16="http://schemas.microsoft.com/office/drawing/2014/main" id="{6EE82805-A90B-A042-95FE-EDAEC75607FC}"/>
                </a:ext>
              </a:extLst>
            </p:cNvPr>
            <p:cNvSpPr/>
            <p:nvPr/>
          </p:nvSpPr>
          <p:spPr>
            <a:xfrm>
              <a:off x="840154"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5" name="Freeform 184">
              <a:extLst>
                <a:ext uri="{FF2B5EF4-FFF2-40B4-BE49-F238E27FC236}">
                  <a16:creationId xmlns:a16="http://schemas.microsoft.com/office/drawing/2014/main" id="{E0F43706-4963-5541-8BA1-5360C57199BD}"/>
                </a:ext>
              </a:extLst>
            </p:cNvPr>
            <p:cNvSpPr/>
            <p:nvPr/>
          </p:nvSpPr>
          <p:spPr>
            <a:xfrm>
              <a:off x="1089315"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3000"/>
              </a:srgbClr>
            </a:solidFill>
            <a:ln w="2052" cap="flat">
              <a:noFill/>
              <a:prstDash val="solid"/>
              <a:miter/>
            </a:ln>
          </p:spPr>
          <p:txBody>
            <a:bodyPr rtlCol="0" anchor="ctr"/>
            <a:lstStyle/>
            <a:p>
              <a:endParaRPr lang="en-US"/>
            </a:p>
          </p:txBody>
        </p:sp>
        <p:sp>
          <p:nvSpPr>
            <p:cNvPr id="186" name="Freeform 185">
              <a:extLst>
                <a:ext uri="{FF2B5EF4-FFF2-40B4-BE49-F238E27FC236}">
                  <a16:creationId xmlns:a16="http://schemas.microsoft.com/office/drawing/2014/main" id="{9CF17A4F-24D1-414E-85A4-79CAB802EDFE}"/>
                </a:ext>
              </a:extLst>
            </p:cNvPr>
            <p:cNvSpPr/>
            <p:nvPr/>
          </p:nvSpPr>
          <p:spPr>
            <a:xfrm>
              <a:off x="840154"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187" name="Freeform 186">
              <a:extLst>
                <a:ext uri="{FF2B5EF4-FFF2-40B4-BE49-F238E27FC236}">
                  <a16:creationId xmlns:a16="http://schemas.microsoft.com/office/drawing/2014/main" id="{F8D99D0D-2A3B-754A-909E-B11A8D9C982E}"/>
                </a:ext>
              </a:extLst>
            </p:cNvPr>
            <p:cNvSpPr/>
            <p:nvPr/>
          </p:nvSpPr>
          <p:spPr>
            <a:xfrm>
              <a:off x="590992"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8" name="Freeform 187">
              <a:extLst>
                <a:ext uri="{FF2B5EF4-FFF2-40B4-BE49-F238E27FC236}">
                  <a16:creationId xmlns:a16="http://schemas.microsoft.com/office/drawing/2014/main" id="{7A063DF6-3D26-8746-96A9-A68F23AC46EB}"/>
                </a:ext>
              </a:extLst>
            </p:cNvPr>
            <p:cNvSpPr/>
            <p:nvPr/>
          </p:nvSpPr>
          <p:spPr>
            <a:xfrm>
              <a:off x="341831"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90" name="Freeform 189">
              <a:extLst>
                <a:ext uri="{FF2B5EF4-FFF2-40B4-BE49-F238E27FC236}">
                  <a16:creationId xmlns:a16="http://schemas.microsoft.com/office/drawing/2014/main" id="{BFBD2FDE-BC73-8A4B-9055-8144DB5167A6}"/>
                </a:ext>
              </a:extLst>
            </p:cNvPr>
            <p:cNvSpPr/>
            <p:nvPr/>
          </p:nvSpPr>
          <p:spPr>
            <a:xfrm>
              <a:off x="92670"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191" name="Freeform 190">
              <a:extLst>
                <a:ext uri="{FF2B5EF4-FFF2-40B4-BE49-F238E27FC236}">
                  <a16:creationId xmlns:a16="http://schemas.microsoft.com/office/drawing/2014/main" id="{F21114F7-8C53-0C46-8032-4A441EFEC029}"/>
                </a:ext>
              </a:extLst>
            </p:cNvPr>
            <p:cNvSpPr/>
            <p:nvPr/>
          </p:nvSpPr>
          <p:spPr>
            <a:xfrm>
              <a:off x="341831"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192" name="Freeform 191">
              <a:extLst>
                <a:ext uri="{FF2B5EF4-FFF2-40B4-BE49-F238E27FC236}">
                  <a16:creationId xmlns:a16="http://schemas.microsoft.com/office/drawing/2014/main" id="{802624AF-2E76-4848-B378-0F6CA56E5D64}"/>
                </a:ext>
              </a:extLst>
            </p:cNvPr>
            <p:cNvSpPr/>
            <p:nvPr/>
          </p:nvSpPr>
          <p:spPr>
            <a:xfrm>
              <a:off x="341831"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93" name="Freeform 192">
              <a:extLst>
                <a:ext uri="{FF2B5EF4-FFF2-40B4-BE49-F238E27FC236}">
                  <a16:creationId xmlns:a16="http://schemas.microsoft.com/office/drawing/2014/main" id="{8D92ACBB-C8A4-F041-8849-AA788332613E}"/>
                </a:ext>
              </a:extLst>
            </p:cNvPr>
            <p:cNvSpPr/>
            <p:nvPr/>
          </p:nvSpPr>
          <p:spPr>
            <a:xfrm>
              <a:off x="92670"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95" name="Freeform 194">
              <a:extLst>
                <a:ext uri="{FF2B5EF4-FFF2-40B4-BE49-F238E27FC236}">
                  <a16:creationId xmlns:a16="http://schemas.microsoft.com/office/drawing/2014/main" id="{48879B34-D83A-D449-BC84-AF089636A307}"/>
                </a:ext>
              </a:extLst>
            </p:cNvPr>
            <p:cNvSpPr/>
            <p:nvPr/>
          </p:nvSpPr>
          <p:spPr>
            <a:xfrm>
              <a:off x="341831" y="414168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196" name="Freeform 195">
              <a:extLst>
                <a:ext uri="{FF2B5EF4-FFF2-40B4-BE49-F238E27FC236}">
                  <a16:creationId xmlns:a16="http://schemas.microsoft.com/office/drawing/2014/main" id="{6C9D0334-9555-DC43-96F0-34E1A057E2AC}"/>
                </a:ext>
              </a:extLst>
            </p:cNvPr>
            <p:cNvSpPr/>
            <p:nvPr/>
          </p:nvSpPr>
          <p:spPr>
            <a:xfrm>
              <a:off x="341831" y="389252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198" name="Freeform 197">
              <a:extLst>
                <a:ext uri="{FF2B5EF4-FFF2-40B4-BE49-F238E27FC236}">
                  <a16:creationId xmlns:a16="http://schemas.microsoft.com/office/drawing/2014/main" id="{885549F4-767E-C847-874B-3624FA050C9A}"/>
                </a:ext>
              </a:extLst>
            </p:cNvPr>
            <p:cNvSpPr/>
            <p:nvPr/>
          </p:nvSpPr>
          <p:spPr>
            <a:xfrm>
              <a:off x="590992" y="4141684"/>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203" name="Freeform 202">
              <a:extLst>
                <a:ext uri="{FF2B5EF4-FFF2-40B4-BE49-F238E27FC236}">
                  <a16:creationId xmlns:a16="http://schemas.microsoft.com/office/drawing/2014/main" id="{E078AB53-08B6-5D4B-949A-B8FE2F42C2EB}"/>
                </a:ext>
              </a:extLst>
            </p:cNvPr>
            <p:cNvSpPr/>
            <p:nvPr/>
          </p:nvSpPr>
          <p:spPr>
            <a:xfrm>
              <a:off x="827337" y="4876356"/>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25000"/>
              </a:srgbClr>
            </a:solidFill>
            <a:ln w="2052" cap="flat">
              <a:noFill/>
              <a:prstDash val="solid"/>
              <a:miter/>
            </a:ln>
          </p:spPr>
          <p:txBody>
            <a:bodyPr rtlCol="0" anchor="ctr"/>
            <a:lstStyle/>
            <a:p>
              <a:endParaRPr lang="en-US"/>
            </a:p>
          </p:txBody>
        </p:sp>
      </p:gr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2" name="Title Placeholder 1"/>
          <p:cNvSpPr>
            <a:spLocks noGrp="1"/>
          </p:cNvSpPr>
          <p:nvPr>
            <p:ph type="title"/>
          </p:nvPr>
        </p:nvSpPr>
        <p:spPr>
          <a:xfrm>
            <a:off x="628650" y="273844"/>
            <a:ext cx="7886700" cy="457200"/>
          </a:xfrm>
          <a:prstGeom prst="rect">
            <a:avLst/>
          </a:prstGeom>
        </p:spPr>
        <p:txBody>
          <a:bodyPr vert="horz" lIns="91440" tIns="45720" rIns="91440" bIns="45720" rtlCol="0" anchor="ctr">
            <a:normAutofit/>
          </a:bodyPr>
          <a:lstStyle/>
          <a:p>
            <a:r>
              <a:rPr lang="en-US"/>
              <a:t>Click to edit Master title style</a:t>
            </a:r>
          </a:p>
        </p:txBody>
      </p:sp>
      <p:sp>
        <p:nvSpPr>
          <p:cNvPr id="50" name="TextBox 3">
            <a:extLst>
              <a:ext uri="{FF2B5EF4-FFF2-40B4-BE49-F238E27FC236}">
                <a16:creationId xmlns:a16="http://schemas.microsoft.com/office/drawing/2014/main" id="{C88B77EA-AF9E-4DC9-A94D-E41E58552877}"/>
              </a:ext>
            </a:extLst>
          </p:cNvPr>
          <p:cNvSpPr txBox="1"/>
          <p:nvPr/>
        </p:nvSpPr>
        <p:spPr>
          <a:xfrm>
            <a:off x="2230628" y="4679818"/>
            <a:ext cx="4673600" cy="297454"/>
          </a:xfrm>
          <a:prstGeom prst="rect">
            <a:avLst/>
          </a:prstGeom>
          <a:noFill/>
        </p:spPr>
        <p:txBody>
          <a:bodyPr wrap="square" rtlCol="0" anchor="ctr">
            <a:spAutoFit/>
          </a:bodyPr>
          <a:lstStyle/>
          <a:p>
            <a:pPr algn="ctr" defTabSz="243834"/>
            <a:r>
              <a:rPr lang="en-US" sz="1333" b="0" cap="all" spc="0" baseline="0" dirty="0">
                <a:solidFill>
                  <a:schemeClr val="bg1"/>
                </a:solidFill>
                <a:latin typeface="+mn-lt"/>
                <a:cs typeface="Arial" pitchFamily="34" charset="0"/>
              </a:rPr>
              <a:t>CONFIDENTIAL  •  DO NOT DISCLOSE</a:t>
            </a:r>
          </a:p>
        </p:txBody>
      </p:sp>
    </p:spTree>
    <p:custDataLst>
      <p:tags r:id="rId14"/>
    </p:custDataLst>
    <p:extLst>
      <p:ext uri="{BB962C8B-B14F-4D97-AF65-F5344CB8AC3E}">
        <p14:creationId xmlns:p14="http://schemas.microsoft.com/office/powerpoint/2010/main" val="1920175717"/>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94" r:id="rId8"/>
    <p:sldLayoutId id="2147483790" r:id="rId9"/>
    <p:sldLayoutId id="2147483791" r:id="rId10"/>
    <p:sldLayoutId id="2147483792" r:id="rId11"/>
    <p:sldLayoutId id="2147483793"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685800" rtl="0" eaLnBrk="1" latinLnBrk="0" hangingPunct="1">
        <a:lnSpc>
          <a:spcPct val="90000"/>
        </a:lnSpc>
        <a:spcBef>
          <a:spcPct val="0"/>
        </a:spcBef>
        <a:buNone/>
        <a:defRPr sz="2800" b="1" kern="1200">
          <a:solidFill>
            <a:schemeClr val="bg1"/>
          </a:solidFill>
          <a:latin typeface="+mn-lt"/>
          <a:ea typeface="+mj-ea"/>
          <a:cs typeface="+mj-cs"/>
        </a:defRPr>
      </a:lvl1pPr>
    </p:titleStyle>
    <p:bodyStyle>
      <a:lvl1pPr marL="182880" indent="-182880" algn="l" defTabSz="685800" rtl="0" eaLnBrk="1" latinLnBrk="0" hangingPunct="1">
        <a:lnSpc>
          <a:spcPct val="85000"/>
        </a:lnSpc>
        <a:spcBef>
          <a:spcPts val="800"/>
        </a:spcBef>
        <a:buFont typeface="Arial" panose="020B0604020202020204" pitchFamily="34" charset="0"/>
        <a:buChar char="•"/>
        <a:defRPr sz="2100" kern="1200">
          <a:solidFill>
            <a:schemeClr val="bg1"/>
          </a:solidFill>
          <a:latin typeface="+mj-lt"/>
          <a:ea typeface="+mn-ea"/>
          <a:cs typeface="+mn-cs"/>
        </a:defRPr>
      </a:lvl1pPr>
      <a:lvl2pPr marL="365760" indent="-182880" algn="l" defTabSz="685800" rtl="0" eaLnBrk="1" latinLnBrk="0" hangingPunct="1">
        <a:lnSpc>
          <a:spcPct val="85000"/>
        </a:lnSpc>
        <a:spcBef>
          <a:spcPts val="800"/>
        </a:spcBef>
        <a:buFont typeface="Calibri Light" panose="020F0302020204030204" pitchFamily="34" charset="0"/>
        <a:buChar char="–"/>
        <a:defRPr sz="1800" kern="1200">
          <a:solidFill>
            <a:schemeClr val="bg1"/>
          </a:solidFill>
          <a:latin typeface="+mj-lt"/>
          <a:ea typeface="+mn-ea"/>
          <a:cs typeface="+mn-cs"/>
        </a:defRPr>
      </a:lvl2pPr>
      <a:lvl3pPr marL="548640" indent="-182880" algn="l" defTabSz="685800" rtl="0" eaLnBrk="1" latinLnBrk="0" hangingPunct="1">
        <a:lnSpc>
          <a:spcPct val="85000"/>
        </a:lnSpc>
        <a:spcBef>
          <a:spcPts val="800"/>
        </a:spcBef>
        <a:buFont typeface="Arial" panose="020B0604020202020204" pitchFamily="34" charset="0"/>
        <a:buChar char="•"/>
        <a:defRPr sz="1500" kern="1200">
          <a:solidFill>
            <a:schemeClr val="bg1"/>
          </a:solidFill>
          <a:latin typeface="+mj-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2"/>
          </a:solidFill>
          <a:latin typeface="+mj-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2"/>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6E00F2-A1A4-2FFE-EE64-97714C3B04E1}"/>
              </a:ext>
            </a:extLst>
          </p:cNvPr>
          <p:cNvSpPr txBox="1"/>
          <p:nvPr/>
        </p:nvSpPr>
        <p:spPr>
          <a:xfrm>
            <a:off x="78175" y="927100"/>
            <a:ext cx="8878071" cy="2308324"/>
          </a:xfrm>
          <a:prstGeom prst="rect">
            <a:avLst/>
          </a:prstGeom>
          <a:noFill/>
        </p:spPr>
        <p:txBody>
          <a:bodyPr wrap="none" rtlCol="0">
            <a:spAutoFit/>
          </a:bodyPr>
          <a:lstStyle/>
          <a:p>
            <a:pPr marL="285750" indent="-285750" algn="l">
              <a:buFontTx/>
              <a:buChar char="-"/>
            </a:pPr>
            <a:r>
              <a:rPr lang="en-US" dirty="0">
                <a:latin typeface="+mj-lt"/>
              </a:rPr>
              <a:t>For the objects shown in the following diagrams, not all attributes are shown</a:t>
            </a:r>
            <a:br>
              <a:rPr lang="en-US" dirty="0">
                <a:latin typeface="+mj-lt"/>
              </a:rPr>
            </a:br>
            <a:r>
              <a:rPr lang="en-US" dirty="0">
                <a:latin typeface="+mj-lt"/>
              </a:rPr>
              <a:t>that would/should be set.  The main focus is on the associations and how the objects</a:t>
            </a:r>
            <a:br>
              <a:rPr lang="en-US" dirty="0">
                <a:latin typeface="+mj-lt"/>
              </a:rPr>
            </a:br>
            <a:r>
              <a:rPr lang="en-US" dirty="0">
                <a:latin typeface="+mj-lt"/>
              </a:rPr>
              <a:t>relate.</a:t>
            </a:r>
          </a:p>
          <a:p>
            <a:pPr marL="285750" indent="-285750" algn="l">
              <a:buFontTx/>
              <a:buChar char="-"/>
            </a:pPr>
            <a:r>
              <a:rPr lang="en-US" dirty="0">
                <a:latin typeface="+mj-lt"/>
              </a:rPr>
              <a:t>The association labels are in the direction that is shown by the arrow head.  </a:t>
            </a:r>
            <a:br>
              <a:rPr lang="en-US" dirty="0">
                <a:latin typeface="+mj-lt"/>
              </a:rPr>
            </a:br>
            <a:r>
              <a:rPr lang="en-US" dirty="0">
                <a:latin typeface="+mj-lt"/>
              </a:rPr>
              <a:t>Remember that all associations in metadata are bidirectional, but for simplification</a:t>
            </a:r>
            <a:br>
              <a:rPr lang="en-US" dirty="0">
                <a:latin typeface="+mj-lt"/>
              </a:rPr>
            </a:br>
            <a:r>
              <a:rPr lang="en-US" dirty="0">
                <a:latin typeface="+mj-lt"/>
              </a:rPr>
              <a:t>of the diagram, the alternate direction association name is not shown.</a:t>
            </a:r>
          </a:p>
          <a:p>
            <a:pPr marL="285750" indent="-285750" algn="l">
              <a:buFontTx/>
              <a:buChar char="-"/>
            </a:pPr>
            <a:r>
              <a:rPr lang="en-US" dirty="0">
                <a:latin typeface="+mj-lt"/>
              </a:rPr>
              <a:t>Pay attention to the “superscript” references in the diagrams, which identify specific notes </a:t>
            </a:r>
            <a:br>
              <a:rPr lang="en-US" dirty="0">
                <a:latin typeface="+mj-lt"/>
              </a:rPr>
            </a:br>
            <a:r>
              <a:rPr lang="en-US" dirty="0">
                <a:latin typeface="+mj-lt"/>
              </a:rPr>
              <a:t>in the slide notes.</a:t>
            </a:r>
          </a:p>
        </p:txBody>
      </p:sp>
      <p:sp>
        <p:nvSpPr>
          <p:cNvPr id="3" name="TextBox 2">
            <a:extLst>
              <a:ext uri="{FF2B5EF4-FFF2-40B4-BE49-F238E27FC236}">
                <a16:creationId xmlns:a16="http://schemas.microsoft.com/office/drawing/2014/main" id="{7C73ED77-DA87-299C-D5BE-030EFF6D7416}"/>
              </a:ext>
            </a:extLst>
          </p:cNvPr>
          <p:cNvSpPr txBox="1"/>
          <p:nvPr/>
        </p:nvSpPr>
        <p:spPr>
          <a:xfrm>
            <a:off x="4021667" y="139700"/>
            <a:ext cx="729046" cy="369332"/>
          </a:xfrm>
          <a:prstGeom prst="rect">
            <a:avLst/>
          </a:prstGeom>
          <a:noFill/>
        </p:spPr>
        <p:txBody>
          <a:bodyPr wrap="none" rtlCol="0">
            <a:spAutoFit/>
          </a:bodyPr>
          <a:lstStyle/>
          <a:p>
            <a:pPr algn="l"/>
            <a:r>
              <a:rPr lang="en-US" dirty="0">
                <a:latin typeface="+mj-lt"/>
              </a:rPr>
              <a:t>Notes</a:t>
            </a:r>
          </a:p>
        </p:txBody>
      </p:sp>
    </p:spTree>
    <p:extLst>
      <p:ext uri="{BB962C8B-B14F-4D97-AF65-F5344CB8AC3E}">
        <p14:creationId xmlns:p14="http://schemas.microsoft.com/office/powerpoint/2010/main" val="2421939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63B7DAE-BF9A-46DE-55DB-763891360B24}"/>
              </a:ext>
            </a:extLst>
          </p:cNvPr>
          <p:cNvSpPr/>
          <p:nvPr/>
        </p:nvSpPr>
        <p:spPr>
          <a:xfrm>
            <a:off x="709262" y="1126067"/>
            <a:ext cx="1536034" cy="36746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PSPortlet</a:t>
            </a:r>
            <a:br>
              <a:rPr lang="en-US" sz="800" dirty="0"/>
            </a:br>
            <a:r>
              <a:rPr lang="en-US" sz="800" dirty="0" err="1"/>
              <a:t>portletType</a:t>
            </a:r>
            <a:r>
              <a:rPr lang="en-US" sz="800" dirty="0"/>
              <a:t>=</a:t>
            </a:r>
            <a:r>
              <a:rPr lang="en-US" sz="800" dirty="0" err="1"/>
              <a:t>DisplayURL</a:t>
            </a:r>
            <a:endParaRPr lang="en-US" sz="800" dirty="0"/>
          </a:p>
        </p:txBody>
      </p:sp>
      <p:sp>
        <p:nvSpPr>
          <p:cNvPr id="3" name="Rectangle: Rounded Corners 2">
            <a:extLst>
              <a:ext uri="{FF2B5EF4-FFF2-40B4-BE49-F238E27FC236}">
                <a16:creationId xmlns:a16="http://schemas.microsoft.com/office/drawing/2014/main" id="{12B51F9E-746C-495E-9612-EC0E64CBCECE}"/>
              </a:ext>
            </a:extLst>
          </p:cNvPr>
          <p:cNvSpPr/>
          <p:nvPr/>
        </p:nvSpPr>
        <p:spPr>
          <a:xfrm>
            <a:off x="2811715" y="1205991"/>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PropertySet</a:t>
            </a:r>
            <a:endParaRPr lang="en-US" sz="800" dirty="0"/>
          </a:p>
          <a:p>
            <a:pPr algn="ctr"/>
            <a:r>
              <a:rPr lang="en-US" sz="800" dirty="0"/>
              <a:t>Name=PORTLET_CONFIG_ROOT</a:t>
            </a:r>
          </a:p>
        </p:txBody>
      </p:sp>
      <p:cxnSp>
        <p:nvCxnSpPr>
          <p:cNvPr id="4" name="Straight Connector 3">
            <a:extLst>
              <a:ext uri="{FF2B5EF4-FFF2-40B4-BE49-F238E27FC236}">
                <a16:creationId xmlns:a16="http://schemas.microsoft.com/office/drawing/2014/main" id="{55D89953-94B3-567D-645E-7D0C7D07A1AC}"/>
              </a:ext>
            </a:extLst>
          </p:cNvPr>
          <p:cNvCxnSpPr>
            <a:cxnSpLocks/>
            <a:stCxn id="2" idx="3"/>
            <a:endCxn id="3" idx="1"/>
          </p:cNvCxnSpPr>
          <p:nvPr/>
        </p:nvCxnSpPr>
        <p:spPr>
          <a:xfrm>
            <a:off x="2245296" y="1309799"/>
            <a:ext cx="566419" cy="191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DC50955-D493-AE0E-6A81-3BE2D70E3CCE}"/>
              </a:ext>
            </a:extLst>
          </p:cNvPr>
          <p:cNvCxnSpPr>
            <a:cxnSpLocks/>
          </p:cNvCxnSpPr>
          <p:nvPr/>
        </p:nvCxnSpPr>
        <p:spPr>
          <a:xfrm flipV="1">
            <a:off x="4318483" y="1293810"/>
            <a:ext cx="537932" cy="790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AC548B7-8A58-CA7B-AA82-93EE69CF5264}"/>
              </a:ext>
            </a:extLst>
          </p:cNvPr>
          <p:cNvSpPr txBox="1"/>
          <p:nvPr/>
        </p:nvSpPr>
        <p:spPr>
          <a:xfrm>
            <a:off x="3777178" y="1410862"/>
            <a:ext cx="1079234"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SetPropertiesDUP</a:t>
            </a:r>
            <a:r>
              <a:rPr lang="en-US" sz="800" b="0" i="0" baseline="30000" dirty="0">
                <a:solidFill>
                  <a:schemeClr val="accent1"/>
                </a:solidFill>
                <a:effectLst/>
                <a:latin typeface="Lato" panose="020F0502020204030203" pitchFamily="34" charset="0"/>
              </a:rPr>
              <a:t>1</a:t>
            </a:r>
            <a:endParaRPr lang="en-US" sz="800" baseline="30000" dirty="0">
              <a:solidFill>
                <a:schemeClr val="accent1"/>
              </a:solidFill>
              <a:latin typeface="+mj-lt"/>
            </a:endParaRPr>
          </a:p>
        </p:txBody>
      </p:sp>
      <p:sp>
        <p:nvSpPr>
          <p:cNvPr id="14" name="TextBox 13">
            <a:extLst>
              <a:ext uri="{FF2B5EF4-FFF2-40B4-BE49-F238E27FC236}">
                <a16:creationId xmlns:a16="http://schemas.microsoft.com/office/drawing/2014/main" id="{155A39F8-1B24-5EC3-51ED-159A40007A9C}"/>
              </a:ext>
            </a:extLst>
          </p:cNvPr>
          <p:cNvSpPr txBox="1"/>
          <p:nvPr/>
        </p:nvSpPr>
        <p:spPr>
          <a:xfrm>
            <a:off x="1890125" y="0"/>
            <a:ext cx="2839175" cy="369332"/>
          </a:xfrm>
          <a:prstGeom prst="rect">
            <a:avLst/>
          </a:prstGeom>
          <a:noFill/>
        </p:spPr>
        <p:txBody>
          <a:bodyPr wrap="none" rtlCol="0">
            <a:spAutoFit/>
          </a:bodyPr>
          <a:lstStyle/>
          <a:p>
            <a:pPr algn="l"/>
            <a:r>
              <a:rPr lang="en-US" dirty="0" err="1">
                <a:latin typeface="+mj-lt"/>
              </a:rPr>
              <a:t>DisplayURL</a:t>
            </a:r>
            <a:r>
              <a:rPr lang="en-US" dirty="0">
                <a:latin typeface="+mj-lt"/>
              </a:rPr>
              <a:t> Portlet Metadata</a:t>
            </a:r>
          </a:p>
        </p:txBody>
      </p:sp>
      <p:cxnSp>
        <p:nvCxnSpPr>
          <p:cNvPr id="15" name="Straight Connector 14">
            <a:extLst>
              <a:ext uri="{FF2B5EF4-FFF2-40B4-BE49-F238E27FC236}">
                <a16:creationId xmlns:a16="http://schemas.microsoft.com/office/drawing/2014/main" id="{148DEE7E-DB4B-C7A3-0220-DD3BCA322FA3}"/>
              </a:ext>
            </a:extLst>
          </p:cNvPr>
          <p:cNvCxnSpPr>
            <a:cxnSpLocks/>
            <a:stCxn id="2" idx="0"/>
          </p:cNvCxnSpPr>
          <p:nvPr/>
        </p:nvCxnSpPr>
        <p:spPr>
          <a:xfrm flipV="1">
            <a:off x="1477279" y="717492"/>
            <a:ext cx="522867" cy="408575"/>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D4DADC2-EF8D-2743-81C2-FDF389A100BE}"/>
              </a:ext>
            </a:extLst>
          </p:cNvPr>
          <p:cNvSpPr txBox="1"/>
          <p:nvPr/>
        </p:nvSpPr>
        <p:spPr>
          <a:xfrm>
            <a:off x="1692227" y="819814"/>
            <a:ext cx="916723"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UsingPrototype</a:t>
            </a:r>
            <a:endParaRPr lang="en-US" sz="800" dirty="0">
              <a:solidFill>
                <a:schemeClr val="accent1"/>
              </a:solidFill>
              <a:latin typeface="+mj-lt"/>
            </a:endParaRPr>
          </a:p>
        </p:txBody>
      </p:sp>
      <p:sp>
        <p:nvSpPr>
          <p:cNvPr id="17" name="Rectangle: Rounded Corners 16">
            <a:extLst>
              <a:ext uri="{FF2B5EF4-FFF2-40B4-BE49-F238E27FC236}">
                <a16:creationId xmlns:a16="http://schemas.microsoft.com/office/drawing/2014/main" id="{D2920272-1116-133B-E162-77D983C1514F}"/>
              </a:ext>
            </a:extLst>
          </p:cNvPr>
          <p:cNvSpPr/>
          <p:nvPr/>
        </p:nvSpPr>
        <p:spPr>
          <a:xfrm>
            <a:off x="1865552" y="410102"/>
            <a:ext cx="1187883" cy="34953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Prototype</a:t>
            </a:r>
            <a:br>
              <a:rPr lang="en-US" sz="600" dirty="0"/>
            </a:br>
            <a:r>
              <a:rPr lang="en-US" sz="600" dirty="0"/>
              <a:t>Name=</a:t>
            </a:r>
            <a:r>
              <a:rPr lang="en-US" sz="600" b="0" i="0" dirty="0" err="1">
                <a:solidFill>
                  <a:schemeClr val="bg1"/>
                </a:solidFill>
                <a:effectLst/>
              </a:rPr>
              <a:t>DisplayURL</a:t>
            </a:r>
            <a:r>
              <a:rPr lang="en-US" sz="600" b="0" i="0" dirty="0">
                <a:solidFill>
                  <a:schemeClr val="bg1"/>
                </a:solidFill>
                <a:effectLst/>
              </a:rPr>
              <a:t> Template</a:t>
            </a:r>
            <a:r>
              <a:rPr lang="en-US" sz="600" b="0" i="0" dirty="0">
                <a:solidFill>
                  <a:srgbClr val="000000"/>
                </a:solidFill>
                <a:effectLst/>
              </a:rPr>
              <a:t> </a:t>
            </a:r>
            <a:endParaRPr lang="en-US" sz="600" dirty="0">
              <a:solidFill>
                <a:schemeClr val="bg1"/>
              </a:solidFill>
            </a:endParaRPr>
          </a:p>
        </p:txBody>
      </p:sp>
      <p:sp>
        <p:nvSpPr>
          <p:cNvPr id="19" name="Rectangle: Rounded Corners 18">
            <a:extLst>
              <a:ext uri="{FF2B5EF4-FFF2-40B4-BE49-F238E27FC236}">
                <a16:creationId xmlns:a16="http://schemas.microsoft.com/office/drawing/2014/main" id="{D77743EC-668E-5ACC-83D5-043E9537D3F3}"/>
              </a:ext>
            </a:extLst>
          </p:cNvPr>
          <p:cNvSpPr/>
          <p:nvPr/>
        </p:nvSpPr>
        <p:spPr>
          <a:xfrm>
            <a:off x="4856414" y="602201"/>
            <a:ext cx="1942319" cy="40066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a:t>
            </a:r>
            <a:r>
              <a:rPr lang="en-US" sz="800" dirty="0" err="1"/>
              <a:t>sas_DisplayURL_DisplayURL</a:t>
            </a:r>
            <a:endParaRPr lang="en-US" sz="800" dirty="0"/>
          </a:p>
          <a:p>
            <a:pPr algn="ctr"/>
            <a:r>
              <a:rPr lang="en-US" sz="800" dirty="0" err="1"/>
              <a:t>DefaultValue</a:t>
            </a:r>
            <a:r>
              <a:rPr lang="en-US" sz="800" dirty="0"/>
              <a:t>=&lt;</a:t>
            </a:r>
            <a:r>
              <a:rPr lang="en-US" sz="800" dirty="0" err="1"/>
              <a:t>url</a:t>
            </a:r>
            <a:r>
              <a:rPr lang="en-US" sz="800" dirty="0"/>
              <a:t>&gt; </a:t>
            </a:r>
          </a:p>
        </p:txBody>
      </p:sp>
      <p:sp>
        <p:nvSpPr>
          <p:cNvPr id="20" name="Rectangle: Rounded Corners 19">
            <a:extLst>
              <a:ext uri="{FF2B5EF4-FFF2-40B4-BE49-F238E27FC236}">
                <a16:creationId xmlns:a16="http://schemas.microsoft.com/office/drawing/2014/main" id="{0AAD41C8-17E8-72CA-B29F-CDD469F09B26}"/>
              </a:ext>
            </a:extLst>
          </p:cNvPr>
          <p:cNvSpPr/>
          <p:nvPr/>
        </p:nvSpPr>
        <p:spPr>
          <a:xfrm>
            <a:off x="4856415" y="1065622"/>
            <a:ext cx="1875630" cy="33391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a:t>
            </a:r>
            <a:r>
              <a:rPr lang="en-US" sz="800" dirty="0" err="1"/>
              <a:t>sas_DisplayURL_Height</a:t>
            </a:r>
            <a:endParaRPr lang="en-US" sz="800" dirty="0"/>
          </a:p>
          <a:p>
            <a:pPr algn="ctr"/>
            <a:r>
              <a:rPr lang="en-US" sz="800" dirty="0" err="1"/>
              <a:t>DefaultValue</a:t>
            </a:r>
            <a:r>
              <a:rPr lang="en-US" sz="800" dirty="0"/>
              <a:t>=&lt;number&gt;</a:t>
            </a:r>
          </a:p>
        </p:txBody>
      </p:sp>
      <p:sp>
        <p:nvSpPr>
          <p:cNvPr id="21" name="Rectangle: Rounded Corners 20">
            <a:extLst>
              <a:ext uri="{FF2B5EF4-FFF2-40B4-BE49-F238E27FC236}">
                <a16:creationId xmlns:a16="http://schemas.microsoft.com/office/drawing/2014/main" id="{D07B673F-3328-2520-C0D3-469EC123244D}"/>
              </a:ext>
            </a:extLst>
          </p:cNvPr>
          <p:cNvSpPr/>
          <p:nvPr/>
        </p:nvSpPr>
        <p:spPr>
          <a:xfrm>
            <a:off x="4856414" y="1461404"/>
            <a:ext cx="2001586" cy="36641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a:t>
            </a:r>
            <a:r>
              <a:rPr lang="en-US" sz="800" dirty="0" err="1"/>
              <a:t>sas_DisplayURL_IsIframe</a:t>
            </a:r>
            <a:endParaRPr lang="en-US" sz="800" dirty="0"/>
          </a:p>
          <a:p>
            <a:pPr algn="ctr"/>
            <a:r>
              <a:rPr lang="en-US" sz="800" dirty="0" err="1"/>
              <a:t>DefaultValue</a:t>
            </a:r>
            <a:r>
              <a:rPr lang="en-US" sz="800" dirty="0"/>
              <a:t>=</a:t>
            </a:r>
            <a:r>
              <a:rPr lang="en-US" sz="800" dirty="0" err="1"/>
              <a:t>true|false</a:t>
            </a:r>
            <a:endParaRPr lang="en-US" sz="800" dirty="0"/>
          </a:p>
        </p:txBody>
      </p:sp>
      <p:cxnSp>
        <p:nvCxnSpPr>
          <p:cNvPr id="23" name="Straight Connector 22">
            <a:extLst>
              <a:ext uri="{FF2B5EF4-FFF2-40B4-BE49-F238E27FC236}">
                <a16:creationId xmlns:a16="http://schemas.microsoft.com/office/drawing/2014/main" id="{8A9A3515-4F57-C43A-61DD-876CF9121E17}"/>
              </a:ext>
            </a:extLst>
          </p:cNvPr>
          <p:cNvCxnSpPr>
            <a:cxnSpLocks/>
          </p:cNvCxnSpPr>
          <p:nvPr/>
        </p:nvCxnSpPr>
        <p:spPr>
          <a:xfrm flipV="1">
            <a:off x="4629593" y="905933"/>
            <a:ext cx="0" cy="1202267"/>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C34D03C-44AB-DF24-08FC-58C5ACD363A4}"/>
              </a:ext>
            </a:extLst>
          </p:cNvPr>
          <p:cNvCxnSpPr>
            <a:cxnSpLocks/>
          </p:cNvCxnSpPr>
          <p:nvPr/>
        </p:nvCxnSpPr>
        <p:spPr>
          <a:xfrm>
            <a:off x="4629593" y="905933"/>
            <a:ext cx="240597"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D01C4E9-C783-6138-998F-FD46412223CC}"/>
              </a:ext>
            </a:extLst>
          </p:cNvPr>
          <p:cNvCxnSpPr>
            <a:cxnSpLocks/>
          </p:cNvCxnSpPr>
          <p:nvPr/>
        </p:nvCxnSpPr>
        <p:spPr>
          <a:xfrm>
            <a:off x="4629593" y="1744133"/>
            <a:ext cx="240597"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62" name="Rectangle: Rounded Corners 61">
            <a:extLst>
              <a:ext uri="{FF2B5EF4-FFF2-40B4-BE49-F238E27FC236}">
                <a16:creationId xmlns:a16="http://schemas.microsoft.com/office/drawing/2014/main" id="{9630A035-B486-7F9C-FDBC-DF91EA3630BD}"/>
              </a:ext>
            </a:extLst>
          </p:cNvPr>
          <p:cNvSpPr/>
          <p:nvPr/>
        </p:nvSpPr>
        <p:spPr>
          <a:xfrm>
            <a:off x="36794" y="11046"/>
            <a:ext cx="1234641"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Tree</a:t>
            </a:r>
            <a:br>
              <a:rPr lang="en-US" sz="600" dirty="0"/>
            </a:br>
            <a:r>
              <a:rPr lang="en-US" sz="600" dirty="0" err="1"/>
              <a:t>TreeType</a:t>
            </a:r>
            <a:r>
              <a:rPr lang="en-US" sz="600" dirty="0"/>
              <a:t>=Permissions Tree</a:t>
            </a:r>
            <a:br>
              <a:rPr lang="en-US" sz="600" dirty="0"/>
            </a:br>
            <a:r>
              <a:rPr lang="en-US" sz="600" dirty="0"/>
              <a:t>Name=&lt;user&gt; Permissions Tree</a:t>
            </a:r>
          </a:p>
        </p:txBody>
      </p:sp>
      <p:cxnSp>
        <p:nvCxnSpPr>
          <p:cNvPr id="90" name="Straight Connector 89">
            <a:extLst>
              <a:ext uri="{FF2B5EF4-FFF2-40B4-BE49-F238E27FC236}">
                <a16:creationId xmlns:a16="http://schemas.microsoft.com/office/drawing/2014/main" id="{BC88930B-EE7B-29BE-FB32-25CC28892F58}"/>
              </a:ext>
            </a:extLst>
          </p:cNvPr>
          <p:cNvCxnSpPr>
            <a:cxnSpLocks/>
          </p:cNvCxnSpPr>
          <p:nvPr/>
        </p:nvCxnSpPr>
        <p:spPr>
          <a:xfrm flipH="1">
            <a:off x="376766" y="1173777"/>
            <a:ext cx="3324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C78C991-4AD2-850F-9925-36BFE515370A}"/>
              </a:ext>
            </a:extLst>
          </p:cNvPr>
          <p:cNvCxnSpPr>
            <a:cxnSpLocks/>
          </p:cNvCxnSpPr>
          <p:nvPr/>
        </p:nvCxnSpPr>
        <p:spPr>
          <a:xfrm flipV="1">
            <a:off x="376766" y="422501"/>
            <a:ext cx="0" cy="75127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BFD6F9A9-87A2-3BFB-5A08-7862523F3A3E}"/>
              </a:ext>
            </a:extLst>
          </p:cNvPr>
          <p:cNvSpPr txBox="1"/>
          <p:nvPr/>
        </p:nvSpPr>
        <p:spPr>
          <a:xfrm>
            <a:off x="315539" y="958333"/>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sp>
        <p:nvSpPr>
          <p:cNvPr id="11" name="Rectangle: Rounded Corners 10">
            <a:extLst>
              <a:ext uri="{FF2B5EF4-FFF2-40B4-BE49-F238E27FC236}">
                <a16:creationId xmlns:a16="http://schemas.microsoft.com/office/drawing/2014/main" id="{6A18C5E1-8FC8-A6C5-1E02-5F06C687962D}"/>
              </a:ext>
            </a:extLst>
          </p:cNvPr>
          <p:cNvSpPr/>
          <p:nvPr/>
        </p:nvSpPr>
        <p:spPr>
          <a:xfrm>
            <a:off x="4870190" y="1915980"/>
            <a:ext cx="2001586" cy="36641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a:t>
            </a:r>
            <a:r>
              <a:rPr lang="en-US" sz="800" dirty="0" err="1"/>
              <a:t>sas_DisplayURL_IsBipEnabled</a:t>
            </a:r>
            <a:endParaRPr lang="en-US" sz="800" dirty="0"/>
          </a:p>
          <a:p>
            <a:pPr algn="ctr"/>
            <a:r>
              <a:rPr lang="en-US" sz="800" dirty="0" err="1"/>
              <a:t>DefaultValue</a:t>
            </a:r>
            <a:r>
              <a:rPr lang="en-US" sz="800" dirty="0"/>
              <a:t>=</a:t>
            </a:r>
            <a:r>
              <a:rPr lang="en-US" sz="800" dirty="0" err="1"/>
              <a:t>true|false</a:t>
            </a:r>
            <a:endParaRPr lang="en-US" sz="800" dirty="0"/>
          </a:p>
        </p:txBody>
      </p:sp>
      <p:cxnSp>
        <p:nvCxnSpPr>
          <p:cNvPr id="13" name="Straight Connector 12">
            <a:extLst>
              <a:ext uri="{FF2B5EF4-FFF2-40B4-BE49-F238E27FC236}">
                <a16:creationId xmlns:a16="http://schemas.microsoft.com/office/drawing/2014/main" id="{317599D6-5B6F-2EFD-544D-3E26948581CC}"/>
              </a:ext>
            </a:extLst>
          </p:cNvPr>
          <p:cNvCxnSpPr>
            <a:cxnSpLocks/>
          </p:cNvCxnSpPr>
          <p:nvPr/>
        </p:nvCxnSpPr>
        <p:spPr>
          <a:xfrm>
            <a:off x="4629593" y="2108200"/>
            <a:ext cx="240597"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7A2B330-867E-BD84-4125-9CF0C71B0C68}"/>
              </a:ext>
            </a:extLst>
          </p:cNvPr>
          <p:cNvCxnSpPr>
            <a:cxnSpLocks/>
          </p:cNvCxnSpPr>
          <p:nvPr/>
        </p:nvCxnSpPr>
        <p:spPr>
          <a:xfrm flipH="1">
            <a:off x="803369" y="1504994"/>
            <a:ext cx="189443" cy="309482"/>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ADE8420-49CD-9AAD-00D8-0ADEB2F517DB}"/>
              </a:ext>
            </a:extLst>
          </p:cNvPr>
          <p:cNvSpPr txBox="1"/>
          <p:nvPr/>
        </p:nvSpPr>
        <p:spPr>
          <a:xfrm>
            <a:off x="355004" y="1466213"/>
            <a:ext cx="676509"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Keywords</a:t>
            </a:r>
            <a:endParaRPr lang="en-US" sz="800" dirty="0">
              <a:solidFill>
                <a:schemeClr val="accent1"/>
              </a:solidFill>
              <a:latin typeface="+mj-lt"/>
            </a:endParaRPr>
          </a:p>
        </p:txBody>
      </p:sp>
      <p:sp>
        <p:nvSpPr>
          <p:cNvPr id="24" name="Rectangle: Rounded Corners 23">
            <a:extLst>
              <a:ext uri="{FF2B5EF4-FFF2-40B4-BE49-F238E27FC236}">
                <a16:creationId xmlns:a16="http://schemas.microsoft.com/office/drawing/2014/main" id="{CA175818-E78F-3DF1-957F-41A8DCCCE234}"/>
              </a:ext>
            </a:extLst>
          </p:cNvPr>
          <p:cNvSpPr/>
          <p:nvPr/>
        </p:nvSpPr>
        <p:spPr>
          <a:xfrm>
            <a:off x="377580" y="1809906"/>
            <a:ext cx="903101"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Keyword</a:t>
            </a:r>
            <a:br>
              <a:rPr lang="en-US" sz="800" dirty="0"/>
            </a:br>
            <a:r>
              <a:rPr lang="en-US" sz="800" dirty="0"/>
              <a:t>Name=</a:t>
            </a:r>
          </a:p>
        </p:txBody>
      </p:sp>
    </p:spTree>
    <p:extLst>
      <p:ext uri="{BB962C8B-B14F-4D97-AF65-F5344CB8AC3E}">
        <p14:creationId xmlns:p14="http://schemas.microsoft.com/office/powerpoint/2010/main" val="2009316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63B7DAE-BF9A-46DE-55DB-763891360B24}"/>
              </a:ext>
            </a:extLst>
          </p:cNvPr>
          <p:cNvSpPr/>
          <p:nvPr/>
        </p:nvSpPr>
        <p:spPr>
          <a:xfrm>
            <a:off x="709262" y="1126067"/>
            <a:ext cx="1536034" cy="36746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PSPortlet</a:t>
            </a:r>
            <a:br>
              <a:rPr lang="en-US" sz="800" dirty="0"/>
            </a:br>
            <a:r>
              <a:rPr lang="en-US" sz="800" dirty="0" err="1"/>
              <a:t>portletType</a:t>
            </a:r>
            <a:r>
              <a:rPr lang="en-US" sz="800" dirty="0"/>
              <a:t>=</a:t>
            </a:r>
            <a:r>
              <a:rPr lang="en-US" sz="800" dirty="0" err="1"/>
              <a:t>SASStoredProcess</a:t>
            </a:r>
            <a:endParaRPr lang="en-US" sz="800" dirty="0"/>
          </a:p>
        </p:txBody>
      </p:sp>
      <p:sp>
        <p:nvSpPr>
          <p:cNvPr id="3" name="Rectangle: Rounded Corners 2">
            <a:extLst>
              <a:ext uri="{FF2B5EF4-FFF2-40B4-BE49-F238E27FC236}">
                <a16:creationId xmlns:a16="http://schemas.microsoft.com/office/drawing/2014/main" id="{12B51F9E-746C-495E-9612-EC0E64CBCECE}"/>
              </a:ext>
            </a:extLst>
          </p:cNvPr>
          <p:cNvSpPr/>
          <p:nvPr/>
        </p:nvSpPr>
        <p:spPr>
          <a:xfrm>
            <a:off x="2811715" y="1205991"/>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PropertySet</a:t>
            </a:r>
            <a:endParaRPr lang="en-US" sz="800" dirty="0"/>
          </a:p>
          <a:p>
            <a:pPr algn="ctr"/>
            <a:r>
              <a:rPr lang="en-US" sz="800" dirty="0"/>
              <a:t>Name=PORTLET_CONFIG_ROOT</a:t>
            </a:r>
          </a:p>
        </p:txBody>
      </p:sp>
      <p:cxnSp>
        <p:nvCxnSpPr>
          <p:cNvPr id="4" name="Straight Connector 3">
            <a:extLst>
              <a:ext uri="{FF2B5EF4-FFF2-40B4-BE49-F238E27FC236}">
                <a16:creationId xmlns:a16="http://schemas.microsoft.com/office/drawing/2014/main" id="{55D89953-94B3-567D-645E-7D0C7D07A1AC}"/>
              </a:ext>
            </a:extLst>
          </p:cNvPr>
          <p:cNvCxnSpPr>
            <a:cxnSpLocks/>
            <a:stCxn id="2" idx="3"/>
            <a:endCxn id="3" idx="1"/>
          </p:cNvCxnSpPr>
          <p:nvPr/>
        </p:nvCxnSpPr>
        <p:spPr>
          <a:xfrm>
            <a:off x="2245296" y="1309799"/>
            <a:ext cx="566419" cy="191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88F8B46-324C-43B9-39AB-A72AF01EB38E}"/>
              </a:ext>
            </a:extLst>
          </p:cNvPr>
          <p:cNvSpPr txBox="1"/>
          <p:nvPr/>
        </p:nvSpPr>
        <p:spPr>
          <a:xfrm>
            <a:off x="2148787" y="1051535"/>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PropertySets</a:t>
            </a:r>
            <a:endParaRPr lang="en-US" sz="800" dirty="0">
              <a:solidFill>
                <a:schemeClr val="accent1"/>
              </a:solidFill>
              <a:latin typeface="+mj-lt"/>
            </a:endParaRPr>
          </a:p>
        </p:txBody>
      </p:sp>
      <p:cxnSp>
        <p:nvCxnSpPr>
          <p:cNvPr id="6" name="Straight Connector 5">
            <a:extLst>
              <a:ext uri="{FF2B5EF4-FFF2-40B4-BE49-F238E27FC236}">
                <a16:creationId xmlns:a16="http://schemas.microsoft.com/office/drawing/2014/main" id="{FDC50955-D493-AE0E-6A81-3BE2D70E3CCE}"/>
              </a:ext>
            </a:extLst>
          </p:cNvPr>
          <p:cNvCxnSpPr>
            <a:cxnSpLocks/>
          </p:cNvCxnSpPr>
          <p:nvPr/>
        </p:nvCxnSpPr>
        <p:spPr>
          <a:xfrm>
            <a:off x="4318483" y="1301717"/>
            <a:ext cx="378843"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AC548B7-8A58-CA7B-AA82-93EE69CF5264}"/>
              </a:ext>
            </a:extLst>
          </p:cNvPr>
          <p:cNvSpPr txBox="1"/>
          <p:nvPr/>
        </p:nvSpPr>
        <p:spPr>
          <a:xfrm>
            <a:off x="3862402" y="1367242"/>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SetProperties</a:t>
            </a:r>
            <a:r>
              <a:rPr lang="en-US" sz="800" b="0" i="0" baseline="30000" dirty="0">
                <a:solidFill>
                  <a:schemeClr val="accent1"/>
                </a:solidFill>
                <a:effectLst/>
                <a:latin typeface="Lato" panose="020F0502020204030203" pitchFamily="34" charset="0"/>
              </a:rPr>
              <a:t>STP1</a:t>
            </a:r>
            <a:endParaRPr lang="en-US" sz="800" baseline="30000" dirty="0">
              <a:solidFill>
                <a:schemeClr val="accent1"/>
              </a:solidFill>
              <a:latin typeface="+mj-lt"/>
            </a:endParaRPr>
          </a:p>
        </p:txBody>
      </p:sp>
      <p:sp>
        <p:nvSpPr>
          <p:cNvPr id="14" name="TextBox 13">
            <a:extLst>
              <a:ext uri="{FF2B5EF4-FFF2-40B4-BE49-F238E27FC236}">
                <a16:creationId xmlns:a16="http://schemas.microsoft.com/office/drawing/2014/main" id="{155A39F8-1B24-5EC3-51ED-159A40007A9C}"/>
              </a:ext>
            </a:extLst>
          </p:cNvPr>
          <p:cNvSpPr txBox="1"/>
          <p:nvPr/>
        </p:nvSpPr>
        <p:spPr>
          <a:xfrm>
            <a:off x="1890125" y="0"/>
            <a:ext cx="3177537" cy="369332"/>
          </a:xfrm>
          <a:prstGeom prst="rect">
            <a:avLst/>
          </a:prstGeom>
          <a:noFill/>
        </p:spPr>
        <p:txBody>
          <a:bodyPr wrap="none" rtlCol="0">
            <a:spAutoFit/>
          </a:bodyPr>
          <a:lstStyle/>
          <a:p>
            <a:pPr algn="l"/>
            <a:r>
              <a:rPr lang="en-US" dirty="0">
                <a:latin typeface="+mj-lt"/>
              </a:rPr>
              <a:t>Stored Process Portlet Metadata</a:t>
            </a:r>
          </a:p>
        </p:txBody>
      </p:sp>
      <p:cxnSp>
        <p:nvCxnSpPr>
          <p:cNvPr id="15" name="Straight Connector 14">
            <a:extLst>
              <a:ext uri="{FF2B5EF4-FFF2-40B4-BE49-F238E27FC236}">
                <a16:creationId xmlns:a16="http://schemas.microsoft.com/office/drawing/2014/main" id="{148DEE7E-DB4B-C7A3-0220-DD3BCA322FA3}"/>
              </a:ext>
            </a:extLst>
          </p:cNvPr>
          <p:cNvCxnSpPr>
            <a:cxnSpLocks/>
            <a:stCxn id="2" idx="0"/>
          </p:cNvCxnSpPr>
          <p:nvPr/>
        </p:nvCxnSpPr>
        <p:spPr>
          <a:xfrm flipV="1">
            <a:off x="1477279" y="717492"/>
            <a:ext cx="522867" cy="408575"/>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D4DADC2-EF8D-2743-81C2-FDF389A100BE}"/>
              </a:ext>
            </a:extLst>
          </p:cNvPr>
          <p:cNvSpPr txBox="1"/>
          <p:nvPr/>
        </p:nvSpPr>
        <p:spPr>
          <a:xfrm>
            <a:off x="1692227" y="819814"/>
            <a:ext cx="916723"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UsingPrototype</a:t>
            </a:r>
            <a:endParaRPr lang="en-US" sz="800" dirty="0">
              <a:solidFill>
                <a:schemeClr val="accent1"/>
              </a:solidFill>
              <a:latin typeface="+mj-lt"/>
            </a:endParaRPr>
          </a:p>
        </p:txBody>
      </p:sp>
      <p:sp>
        <p:nvSpPr>
          <p:cNvPr id="17" name="Rectangle: Rounded Corners 16">
            <a:extLst>
              <a:ext uri="{FF2B5EF4-FFF2-40B4-BE49-F238E27FC236}">
                <a16:creationId xmlns:a16="http://schemas.microsoft.com/office/drawing/2014/main" id="{D2920272-1116-133B-E162-77D983C1514F}"/>
              </a:ext>
            </a:extLst>
          </p:cNvPr>
          <p:cNvSpPr/>
          <p:nvPr/>
        </p:nvSpPr>
        <p:spPr>
          <a:xfrm>
            <a:off x="1865552" y="410102"/>
            <a:ext cx="1187883" cy="34953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Prototype</a:t>
            </a:r>
            <a:br>
              <a:rPr lang="en-US" sz="600" dirty="0"/>
            </a:br>
            <a:r>
              <a:rPr lang="en-US" sz="600" dirty="0"/>
              <a:t>Name=</a:t>
            </a:r>
            <a:r>
              <a:rPr lang="en-US" sz="600" b="0" i="0" dirty="0" err="1">
                <a:solidFill>
                  <a:schemeClr val="bg1"/>
                </a:solidFill>
                <a:effectLst/>
              </a:rPr>
              <a:t>SASStoredProcess</a:t>
            </a:r>
            <a:r>
              <a:rPr lang="en-US" sz="600" b="0" i="0" dirty="0">
                <a:solidFill>
                  <a:schemeClr val="bg1"/>
                </a:solidFill>
                <a:effectLst/>
              </a:rPr>
              <a:t> </a:t>
            </a:r>
            <a:r>
              <a:rPr lang="en-US" sz="600" dirty="0">
                <a:solidFill>
                  <a:schemeClr val="bg1"/>
                </a:solidFill>
              </a:rPr>
              <a:t>t</a:t>
            </a:r>
            <a:r>
              <a:rPr lang="en-US" sz="600" b="0" i="0" dirty="0">
                <a:solidFill>
                  <a:schemeClr val="bg1"/>
                </a:solidFill>
                <a:effectLst/>
              </a:rPr>
              <a:t>emplate</a:t>
            </a:r>
            <a:r>
              <a:rPr lang="en-US" sz="600" b="0" i="0" dirty="0">
                <a:solidFill>
                  <a:srgbClr val="000000"/>
                </a:solidFill>
                <a:effectLst/>
              </a:rPr>
              <a:t> </a:t>
            </a:r>
            <a:endParaRPr lang="en-US" sz="600" dirty="0">
              <a:solidFill>
                <a:schemeClr val="bg1"/>
              </a:solidFill>
            </a:endParaRPr>
          </a:p>
        </p:txBody>
      </p:sp>
      <p:sp>
        <p:nvSpPr>
          <p:cNvPr id="19" name="Rectangle: Rounded Corners 18">
            <a:extLst>
              <a:ext uri="{FF2B5EF4-FFF2-40B4-BE49-F238E27FC236}">
                <a16:creationId xmlns:a16="http://schemas.microsoft.com/office/drawing/2014/main" id="{D77743EC-668E-5ACC-83D5-043E9537D3F3}"/>
              </a:ext>
            </a:extLst>
          </p:cNvPr>
          <p:cNvSpPr/>
          <p:nvPr/>
        </p:nvSpPr>
        <p:spPr>
          <a:xfrm>
            <a:off x="4839480" y="600749"/>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PropertySet</a:t>
            </a:r>
            <a:br>
              <a:rPr lang="en-US" sz="800" dirty="0"/>
            </a:br>
            <a:r>
              <a:rPr lang="en-US" sz="800" dirty="0"/>
              <a:t>Name=</a:t>
            </a:r>
            <a:r>
              <a:rPr lang="en-US" sz="800" dirty="0" err="1"/>
              <a:t>portletHeight</a:t>
            </a:r>
            <a:endParaRPr lang="en-US" sz="800" dirty="0"/>
          </a:p>
        </p:txBody>
      </p:sp>
      <p:cxnSp>
        <p:nvCxnSpPr>
          <p:cNvPr id="23" name="Straight Connector 22">
            <a:extLst>
              <a:ext uri="{FF2B5EF4-FFF2-40B4-BE49-F238E27FC236}">
                <a16:creationId xmlns:a16="http://schemas.microsoft.com/office/drawing/2014/main" id="{8A9A3515-4F57-C43A-61DD-876CF9121E17}"/>
              </a:ext>
            </a:extLst>
          </p:cNvPr>
          <p:cNvCxnSpPr>
            <a:cxnSpLocks/>
          </p:cNvCxnSpPr>
          <p:nvPr/>
        </p:nvCxnSpPr>
        <p:spPr>
          <a:xfrm flipV="1">
            <a:off x="4697326" y="717492"/>
            <a:ext cx="0" cy="3513853"/>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C34D03C-44AB-DF24-08FC-58C5ACD363A4}"/>
              </a:ext>
            </a:extLst>
          </p:cNvPr>
          <p:cNvCxnSpPr>
            <a:cxnSpLocks/>
          </p:cNvCxnSpPr>
          <p:nvPr/>
        </p:nvCxnSpPr>
        <p:spPr>
          <a:xfrm>
            <a:off x="4680392" y="719494"/>
            <a:ext cx="172864"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D01C4E9-C783-6138-998F-FD46412223CC}"/>
              </a:ext>
            </a:extLst>
          </p:cNvPr>
          <p:cNvCxnSpPr>
            <a:cxnSpLocks/>
          </p:cNvCxnSpPr>
          <p:nvPr/>
        </p:nvCxnSpPr>
        <p:spPr>
          <a:xfrm>
            <a:off x="3663507" y="1763312"/>
            <a:ext cx="240597"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62" name="Rectangle: Rounded Corners 61">
            <a:extLst>
              <a:ext uri="{FF2B5EF4-FFF2-40B4-BE49-F238E27FC236}">
                <a16:creationId xmlns:a16="http://schemas.microsoft.com/office/drawing/2014/main" id="{9630A035-B486-7F9C-FDBC-DF91EA3630BD}"/>
              </a:ext>
            </a:extLst>
          </p:cNvPr>
          <p:cNvSpPr/>
          <p:nvPr/>
        </p:nvSpPr>
        <p:spPr>
          <a:xfrm>
            <a:off x="36794" y="11046"/>
            <a:ext cx="1234641"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Tree</a:t>
            </a:r>
            <a:br>
              <a:rPr lang="en-US" sz="600" dirty="0"/>
            </a:br>
            <a:r>
              <a:rPr lang="en-US" sz="600" dirty="0" err="1"/>
              <a:t>TreeType</a:t>
            </a:r>
            <a:r>
              <a:rPr lang="en-US" sz="600" dirty="0"/>
              <a:t>=Permissions Tree</a:t>
            </a:r>
            <a:br>
              <a:rPr lang="en-US" sz="600" dirty="0"/>
            </a:br>
            <a:r>
              <a:rPr lang="en-US" sz="600" dirty="0"/>
              <a:t>Name=&lt;user&gt; Permissions Tree</a:t>
            </a:r>
          </a:p>
        </p:txBody>
      </p:sp>
      <p:cxnSp>
        <p:nvCxnSpPr>
          <p:cNvPr id="63" name="Straight Connector 62">
            <a:extLst>
              <a:ext uri="{FF2B5EF4-FFF2-40B4-BE49-F238E27FC236}">
                <a16:creationId xmlns:a16="http://schemas.microsoft.com/office/drawing/2014/main" id="{A0D9CDED-7FD3-9666-F06B-B15C3A07C67A}"/>
              </a:ext>
            </a:extLst>
          </p:cNvPr>
          <p:cNvCxnSpPr>
            <a:cxnSpLocks/>
          </p:cNvCxnSpPr>
          <p:nvPr/>
        </p:nvCxnSpPr>
        <p:spPr>
          <a:xfrm flipH="1">
            <a:off x="376766" y="1173777"/>
            <a:ext cx="332496" cy="0"/>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B0FDB719-1462-02C0-8081-B82985D24966}"/>
              </a:ext>
            </a:extLst>
          </p:cNvPr>
          <p:cNvSpPr txBox="1"/>
          <p:nvPr/>
        </p:nvSpPr>
        <p:spPr>
          <a:xfrm>
            <a:off x="315539" y="958333"/>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cxnSp>
        <p:nvCxnSpPr>
          <p:cNvPr id="69" name="Straight Connector 68">
            <a:extLst>
              <a:ext uri="{FF2B5EF4-FFF2-40B4-BE49-F238E27FC236}">
                <a16:creationId xmlns:a16="http://schemas.microsoft.com/office/drawing/2014/main" id="{50E40EE3-40AF-81BD-2DB4-8BD6E793AED9}"/>
              </a:ext>
            </a:extLst>
          </p:cNvPr>
          <p:cNvCxnSpPr>
            <a:cxnSpLocks/>
          </p:cNvCxnSpPr>
          <p:nvPr/>
        </p:nvCxnSpPr>
        <p:spPr>
          <a:xfrm flipV="1">
            <a:off x="376766" y="422501"/>
            <a:ext cx="0" cy="75127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7BEAA09-AEE1-414F-1725-001848D70EC8}"/>
              </a:ext>
            </a:extLst>
          </p:cNvPr>
          <p:cNvCxnSpPr>
            <a:cxnSpLocks/>
          </p:cNvCxnSpPr>
          <p:nvPr/>
        </p:nvCxnSpPr>
        <p:spPr>
          <a:xfrm flipV="1">
            <a:off x="2459493" y="1309798"/>
            <a:ext cx="0" cy="371696"/>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5B1CD5F-45BE-EA06-C055-EFF9BFCC8F0E}"/>
              </a:ext>
            </a:extLst>
          </p:cNvPr>
          <p:cNvCxnSpPr>
            <a:cxnSpLocks/>
          </p:cNvCxnSpPr>
          <p:nvPr/>
        </p:nvCxnSpPr>
        <p:spPr>
          <a:xfrm flipV="1">
            <a:off x="2900282" y="1787218"/>
            <a:ext cx="0" cy="1406273"/>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8D3A67E-9B6F-F78E-8101-3D12AD6A0484}"/>
              </a:ext>
            </a:extLst>
          </p:cNvPr>
          <p:cNvSpPr txBox="1"/>
          <p:nvPr/>
        </p:nvSpPr>
        <p:spPr>
          <a:xfrm>
            <a:off x="2466068" y="1785219"/>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cxnSp>
        <p:nvCxnSpPr>
          <p:cNvPr id="29" name="Straight Connector 28">
            <a:extLst>
              <a:ext uri="{FF2B5EF4-FFF2-40B4-BE49-F238E27FC236}">
                <a16:creationId xmlns:a16="http://schemas.microsoft.com/office/drawing/2014/main" id="{7D9DD626-BCE0-9CEA-C804-92E5115DFD99}"/>
              </a:ext>
            </a:extLst>
          </p:cNvPr>
          <p:cNvCxnSpPr>
            <a:cxnSpLocks/>
          </p:cNvCxnSpPr>
          <p:nvPr/>
        </p:nvCxnSpPr>
        <p:spPr>
          <a:xfrm flipH="1">
            <a:off x="111444" y="3193491"/>
            <a:ext cx="2788838" cy="30407"/>
          </a:xfrm>
          <a:prstGeom prst="line">
            <a:avLst/>
          </a:prstGeom>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9704B8A6-1A69-4451-DFA5-8F5DB1FCF6DC}"/>
              </a:ext>
            </a:extLst>
          </p:cNvPr>
          <p:cNvSpPr/>
          <p:nvPr/>
        </p:nvSpPr>
        <p:spPr>
          <a:xfrm>
            <a:off x="3110471" y="2117714"/>
            <a:ext cx="1106071"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WindowState</a:t>
            </a:r>
            <a:br>
              <a:rPr lang="en-US" sz="800" dirty="0"/>
            </a:br>
            <a:r>
              <a:rPr lang="en-US" sz="800" dirty="0"/>
              <a:t>Value=1</a:t>
            </a:r>
          </a:p>
        </p:txBody>
      </p:sp>
      <p:sp>
        <p:nvSpPr>
          <p:cNvPr id="56" name="Rectangle: Rounded Corners 55">
            <a:extLst>
              <a:ext uri="{FF2B5EF4-FFF2-40B4-BE49-F238E27FC236}">
                <a16:creationId xmlns:a16="http://schemas.microsoft.com/office/drawing/2014/main" id="{8CBBE073-573D-A14F-53AD-E66391DE0F54}"/>
              </a:ext>
            </a:extLst>
          </p:cNvPr>
          <p:cNvSpPr/>
          <p:nvPr/>
        </p:nvSpPr>
        <p:spPr>
          <a:xfrm>
            <a:off x="3131724" y="2556318"/>
            <a:ext cx="1106071"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PortletMode</a:t>
            </a:r>
            <a:br>
              <a:rPr lang="en-US" sz="800" dirty="0"/>
            </a:br>
            <a:r>
              <a:rPr lang="en-US" sz="800" dirty="0"/>
              <a:t>Value=0</a:t>
            </a:r>
          </a:p>
        </p:txBody>
      </p:sp>
      <p:sp>
        <p:nvSpPr>
          <p:cNvPr id="57" name="TextBox 56">
            <a:extLst>
              <a:ext uri="{FF2B5EF4-FFF2-40B4-BE49-F238E27FC236}">
                <a16:creationId xmlns:a16="http://schemas.microsoft.com/office/drawing/2014/main" id="{2B89C4C2-C2AF-7534-C76C-458327752260}"/>
              </a:ext>
            </a:extLst>
          </p:cNvPr>
          <p:cNvSpPr txBox="1"/>
          <p:nvPr/>
        </p:nvSpPr>
        <p:spPr>
          <a:xfrm>
            <a:off x="2938667" y="1783353"/>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Extensions</a:t>
            </a:r>
            <a:endParaRPr lang="en-US" sz="800" dirty="0">
              <a:solidFill>
                <a:schemeClr val="accent1"/>
              </a:solidFill>
              <a:latin typeface="+mj-lt"/>
            </a:endParaRPr>
          </a:p>
        </p:txBody>
      </p:sp>
      <p:cxnSp>
        <p:nvCxnSpPr>
          <p:cNvPr id="58" name="Straight Connector 57">
            <a:extLst>
              <a:ext uri="{FF2B5EF4-FFF2-40B4-BE49-F238E27FC236}">
                <a16:creationId xmlns:a16="http://schemas.microsoft.com/office/drawing/2014/main" id="{E94EE67B-C1D3-7D8B-865B-3D89960CE53B}"/>
              </a:ext>
            </a:extLst>
          </p:cNvPr>
          <p:cNvCxnSpPr>
            <a:cxnSpLocks/>
          </p:cNvCxnSpPr>
          <p:nvPr/>
        </p:nvCxnSpPr>
        <p:spPr>
          <a:xfrm flipV="1">
            <a:off x="2938667" y="1684509"/>
            <a:ext cx="0" cy="147591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DC13BF-F897-03A0-58FE-C456E74ECDDA}"/>
              </a:ext>
            </a:extLst>
          </p:cNvPr>
          <p:cNvCxnSpPr>
            <a:cxnSpLocks/>
          </p:cNvCxnSpPr>
          <p:nvPr/>
        </p:nvCxnSpPr>
        <p:spPr>
          <a:xfrm>
            <a:off x="2938667" y="2286989"/>
            <a:ext cx="171804"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80882A0-A4DD-A3E3-8FAF-1E0A8C8915AD}"/>
              </a:ext>
            </a:extLst>
          </p:cNvPr>
          <p:cNvCxnSpPr>
            <a:cxnSpLocks/>
            <a:endCxn id="56" idx="1"/>
          </p:cNvCxnSpPr>
          <p:nvPr/>
        </p:nvCxnSpPr>
        <p:spPr>
          <a:xfrm>
            <a:off x="2941522" y="2725593"/>
            <a:ext cx="190202" cy="1"/>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3CFB026-B4A8-C35C-64D5-3A4E6D424605}"/>
              </a:ext>
            </a:extLst>
          </p:cNvPr>
          <p:cNvCxnSpPr>
            <a:cxnSpLocks/>
          </p:cNvCxnSpPr>
          <p:nvPr/>
        </p:nvCxnSpPr>
        <p:spPr>
          <a:xfrm flipV="1">
            <a:off x="111444" y="444176"/>
            <a:ext cx="8466" cy="2779722"/>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3C46E740-7B9F-73E8-A694-64E6540A3094}"/>
              </a:ext>
            </a:extLst>
          </p:cNvPr>
          <p:cNvSpPr/>
          <p:nvPr/>
        </p:nvSpPr>
        <p:spPr>
          <a:xfrm>
            <a:off x="3131724" y="2994922"/>
            <a:ext cx="1473257"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PriorWindowState</a:t>
            </a:r>
            <a:br>
              <a:rPr lang="en-US" sz="800" dirty="0"/>
            </a:br>
            <a:r>
              <a:rPr lang="en-US" sz="800" dirty="0"/>
              <a:t>Value=3 </a:t>
            </a:r>
          </a:p>
        </p:txBody>
      </p:sp>
      <p:cxnSp>
        <p:nvCxnSpPr>
          <p:cNvPr id="25" name="Straight Connector 24">
            <a:extLst>
              <a:ext uri="{FF2B5EF4-FFF2-40B4-BE49-F238E27FC236}">
                <a16:creationId xmlns:a16="http://schemas.microsoft.com/office/drawing/2014/main" id="{DC19A78F-13AD-F0D9-CE8B-05F16B34ABCA}"/>
              </a:ext>
            </a:extLst>
          </p:cNvPr>
          <p:cNvCxnSpPr>
            <a:cxnSpLocks/>
          </p:cNvCxnSpPr>
          <p:nvPr/>
        </p:nvCxnSpPr>
        <p:spPr>
          <a:xfrm>
            <a:off x="2929692" y="3160419"/>
            <a:ext cx="217155" cy="1"/>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87F9DB1-7C25-F23A-5DBB-10D622237AEB}"/>
              </a:ext>
            </a:extLst>
          </p:cNvPr>
          <p:cNvCxnSpPr>
            <a:cxnSpLocks/>
          </p:cNvCxnSpPr>
          <p:nvPr/>
        </p:nvCxnSpPr>
        <p:spPr>
          <a:xfrm>
            <a:off x="2459493" y="1680537"/>
            <a:ext cx="374933"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9CD5B74E-A7FC-6ECF-B915-97B15808A57C}"/>
              </a:ext>
            </a:extLst>
          </p:cNvPr>
          <p:cNvSpPr/>
          <p:nvPr/>
        </p:nvSpPr>
        <p:spPr>
          <a:xfrm>
            <a:off x="2822240" y="1575771"/>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PropertySet</a:t>
            </a:r>
            <a:endParaRPr lang="en-US" sz="800" dirty="0"/>
          </a:p>
          <a:p>
            <a:pPr algn="ctr"/>
            <a:r>
              <a:rPr lang="en-US" sz="800" dirty="0"/>
              <a:t>Name=</a:t>
            </a:r>
            <a:r>
              <a:rPr lang="en-US" sz="800" dirty="0" err="1"/>
              <a:t>PortletRenderState</a:t>
            </a:r>
            <a:endParaRPr lang="en-US" sz="800" dirty="0"/>
          </a:p>
        </p:txBody>
      </p:sp>
      <p:sp>
        <p:nvSpPr>
          <p:cNvPr id="41" name="Rectangle: Rounded Corners 40">
            <a:extLst>
              <a:ext uri="{FF2B5EF4-FFF2-40B4-BE49-F238E27FC236}">
                <a16:creationId xmlns:a16="http://schemas.microsoft.com/office/drawing/2014/main" id="{647C19C6-B50A-51EE-E191-B4FE7A2FE0F4}"/>
              </a:ext>
            </a:extLst>
          </p:cNvPr>
          <p:cNvSpPr/>
          <p:nvPr/>
        </p:nvSpPr>
        <p:spPr>
          <a:xfrm>
            <a:off x="6279889" y="156418"/>
            <a:ext cx="1106071"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ReadOnly</a:t>
            </a:r>
            <a:br>
              <a:rPr lang="en-US" sz="800" dirty="0"/>
            </a:br>
            <a:r>
              <a:rPr lang="en-US" sz="800" dirty="0"/>
              <a:t>Value=false</a:t>
            </a:r>
          </a:p>
        </p:txBody>
      </p:sp>
      <p:sp>
        <p:nvSpPr>
          <p:cNvPr id="43" name="TextBox 42">
            <a:extLst>
              <a:ext uri="{FF2B5EF4-FFF2-40B4-BE49-F238E27FC236}">
                <a16:creationId xmlns:a16="http://schemas.microsoft.com/office/drawing/2014/main" id="{181A8207-8396-1B11-A882-809774CDAA97}"/>
              </a:ext>
            </a:extLst>
          </p:cNvPr>
          <p:cNvSpPr txBox="1"/>
          <p:nvPr/>
        </p:nvSpPr>
        <p:spPr>
          <a:xfrm>
            <a:off x="5367420" y="350519"/>
            <a:ext cx="667791"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Extensions</a:t>
            </a:r>
            <a:endParaRPr lang="en-US" sz="800" dirty="0">
              <a:solidFill>
                <a:schemeClr val="accent1"/>
              </a:solidFill>
              <a:latin typeface="+mj-lt"/>
            </a:endParaRPr>
          </a:p>
        </p:txBody>
      </p:sp>
      <p:cxnSp>
        <p:nvCxnSpPr>
          <p:cNvPr id="44" name="Straight Connector 43">
            <a:extLst>
              <a:ext uri="{FF2B5EF4-FFF2-40B4-BE49-F238E27FC236}">
                <a16:creationId xmlns:a16="http://schemas.microsoft.com/office/drawing/2014/main" id="{1811C466-404B-DA36-1574-B4F9F5E0CB6E}"/>
              </a:ext>
            </a:extLst>
          </p:cNvPr>
          <p:cNvCxnSpPr>
            <a:cxnSpLocks/>
          </p:cNvCxnSpPr>
          <p:nvPr/>
        </p:nvCxnSpPr>
        <p:spPr>
          <a:xfrm flipV="1">
            <a:off x="6053068" y="319051"/>
            <a:ext cx="0" cy="281698"/>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4975671-8E36-5CC0-FED3-F2C449C2E4A6}"/>
              </a:ext>
            </a:extLst>
          </p:cNvPr>
          <p:cNvCxnSpPr>
            <a:cxnSpLocks/>
          </p:cNvCxnSpPr>
          <p:nvPr/>
        </p:nvCxnSpPr>
        <p:spPr>
          <a:xfrm>
            <a:off x="6053068" y="319051"/>
            <a:ext cx="225946"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D64210F-78D8-8AA1-0E56-043B20F70761}"/>
              </a:ext>
            </a:extLst>
          </p:cNvPr>
          <p:cNvCxnSpPr>
            <a:cxnSpLocks/>
          </p:cNvCxnSpPr>
          <p:nvPr/>
        </p:nvCxnSpPr>
        <p:spPr>
          <a:xfrm flipV="1">
            <a:off x="6353831" y="695793"/>
            <a:ext cx="537932" cy="790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38A62AA-CBE4-5D71-E49B-F355FC04D9C8}"/>
              </a:ext>
            </a:extLst>
          </p:cNvPr>
          <p:cNvSpPr txBox="1"/>
          <p:nvPr/>
        </p:nvSpPr>
        <p:spPr>
          <a:xfrm>
            <a:off x="6188258" y="751885"/>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SetProperties</a:t>
            </a:r>
            <a:endParaRPr lang="en-US" sz="800" baseline="30000" dirty="0">
              <a:solidFill>
                <a:schemeClr val="accent1"/>
              </a:solidFill>
              <a:latin typeface="+mj-lt"/>
            </a:endParaRPr>
          </a:p>
        </p:txBody>
      </p:sp>
      <p:sp>
        <p:nvSpPr>
          <p:cNvPr id="55" name="Rectangle: Rounded Corners 54">
            <a:extLst>
              <a:ext uri="{FF2B5EF4-FFF2-40B4-BE49-F238E27FC236}">
                <a16:creationId xmlns:a16="http://schemas.microsoft.com/office/drawing/2014/main" id="{B3D5467F-409B-73EE-234C-639F10439FD6}"/>
              </a:ext>
            </a:extLst>
          </p:cNvPr>
          <p:cNvSpPr/>
          <p:nvPr/>
        </p:nvSpPr>
        <p:spPr>
          <a:xfrm>
            <a:off x="6891763" y="532586"/>
            <a:ext cx="1696328"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a:t>
            </a:r>
            <a:r>
              <a:rPr lang="en-US" sz="800" dirty="0" err="1"/>
              <a:t>PreferenceInstanceProperty</a:t>
            </a:r>
            <a:endParaRPr lang="en-US" sz="800" dirty="0"/>
          </a:p>
          <a:p>
            <a:pPr algn="ctr"/>
            <a:r>
              <a:rPr lang="en-US" sz="800" dirty="0" err="1"/>
              <a:t>DefaultValue</a:t>
            </a:r>
            <a:r>
              <a:rPr lang="en-US" sz="800" dirty="0"/>
              <a:t>=&lt;number&gt;</a:t>
            </a:r>
          </a:p>
        </p:txBody>
      </p:sp>
      <p:sp>
        <p:nvSpPr>
          <p:cNvPr id="60" name="Rectangle: Rounded Corners 59">
            <a:extLst>
              <a:ext uri="{FF2B5EF4-FFF2-40B4-BE49-F238E27FC236}">
                <a16:creationId xmlns:a16="http://schemas.microsoft.com/office/drawing/2014/main" id="{18FD1555-5F16-83D3-6891-CEF8981BC77D}"/>
              </a:ext>
            </a:extLst>
          </p:cNvPr>
          <p:cNvSpPr/>
          <p:nvPr/>
        </p:nvSpPr>
        <p:spPr>
          <a:xfrm>
            <a:off x="4845037" y="1403601"/>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PropertySet</a:t>
            </a:r>
            <a:r>
              <a:rPr lang="en-US" sz="800" baseline="30000" dirty="0"/>
              <a:t>STP5</a:t>
            </a:r>
            <a:br>
              <a:rPr lang="en-US" sz="800" dirty="0"/>
            </a:br>
            <a:r>
              <a:rPr lang="en-US" sz="800" dirty="0"/>
              <a:t>Name=</a:t>
            </a:r>
            <a:r>
              <a:rPr lang="en-US" sz="800" dirty="0" err="1"/>
              <a:t>selectedFolder</a:t>
            </a:r>
            <a:endParaRPr lang="en-US" sz="800" dirty="0"/>
          </a:p>
        </p:txBody>
      </p:sp>
      <p:sp>
        <p:nvSpPr>
          <p:cNvPr id="68" name="TextBox 67">
            <a:extLst>
              <a:ext uri="{FF2B5EF4-FFF2-40B4-BE49-F238E27FC236}">
                <a16:creationId xmlns:a16="http://schemas.microsoft.com/office/drawing/2014/main" id="{6C420884-8785-E3D7-C82F-99F05FF836DF}"/>
              </a:ext>
            </a:extLst>
          </p:cNvPr>
          <p:cNvSpPr txBox="1"/>
          <p:nvPr/>
        </p:nvSpPr>
        <p:spPr>
          <a:xfrm>
            <a:off x="5444124" y="1118585"/>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Extensions</a:t>
            </a:r>
            <a:endParaRPr lang="en-US" sz="800" dirty="0">
              <a:solidFill>
                <a:schemeClr val="accent1"/>
              </a:solidFill>
              <a:latin typeface="+mj-lt"/>
            </a:endParaRPr>
          </a:p>
        </p:txBody>
      </p:sp>
      <p:cxnSp>
        <p:nvCxnSpPr>
          <p:cNvPr id="74" name="Straight Connector 73">
            <a:extLst>
              <a:ext uri="{FF2B5EF4-FFF2-40B4-BE49-F238E27FC236}">
                <a16:creationId xmlns:a16="http://schemas.microsoft.com/office/drawing/2014/main" id="{55D7982A-B967-53DE-2DAB-346A32CDF11C}"/>
              </a:ext>
            </a:extLst>
          </p:cNvPr>
          <p:cNvCxnSpPr>
            <a:cxnSpLocks/>
          </p:cNvCxnSpPr>
          <p:nvPr/>
        </p:nvCxnSpPr>
        <p:spPr>
          <a:xfrm flipV="1">
            <a:off x="6359388" y="1498645"/>
            <a:ext cx="537932" cy="790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4505523-DF19-6D07-33C0-CEAFB9400C95}"/>
              </a:ext>
            </a:extLst>
          </p:cNvPr>
          <p:cNvSpPr txBox="1"/>
          <p:nvPr/>
        </p:nvSpPr>
        <p:spPr>
          <a:xfrm>
            <a:off x="6128451" y="1570513"/>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SetProperties</a:t>
            </a:r>
            <a:endParaRPr lang="en-US" sz="800" baseline="30000" dirty="0">
              <a:solidFill>
                <a:schemeClr val="accent1"/>
              </a:solidFill>
              <a:latin typeface="+mj-lt"/>
            </a:endParaRPr>
          </a:p>
        </p:txBody>
      </p:sp>
      <p:sp>
        <p:nvSpPr>
          <p:cNvPr id="76" name="Rectangle: Rounded Corners 75">
            <a:extLst>
              <a:ext uri="{FF2B5EF4-FFF2-40B4-BE49-F238E27FC236}">
                <a16:creationId xmlns:a16="http://schemas.microsoft.com/office/drawing/2014/main" id="{266B8BFA-DB31-5FD6-2BF1-184E81856D87}"/>
              </a:ext>
            </a:extLst>
          </p:cNvPr>
          <p:cNvSpPr/>
          <p:nvPr/>
        </p:nvSpPr>
        <p:spPr>
          <a:xfrm>
            <a:off x="6897320" y="1335438"/>
            <a:ext cx="1696328" cy="45051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a:t>
            </a:r>
            <a:r>
              <a:rPr lang="en-US" sz="800" dirty="0" err="1"/>
              <a:t>PreferenceInstanceProperty</a:t>
            </a:r>
            <a:endParaRPr lang="en-US" sz="800" dirty="0"/>
          </a:p>
          <a:p>
            <a:pPr algn="ctr"/>
            <a:r>
              <a:rPr lang="en-US" sz="800" dirty="0" err="1"/>
              <a:t>DefaultValue</a:t>
            </a:r>
            <a:r>
              <a:rPr lang="en-US" sz="800" dirty="0"/>
              <a:t>=SBIP://METASERVER/&lt;folder path&gt;</a:t>
            </a:r>
          </a:p>
        </p:txBody>
      </p:sp>
      <p:cxnSp>
        <p:nvCxnSpPr>
          <p:cNvPr id="79" name="Straight Connector 78">
            <a:extLst>
              <a:ext uri="{FF2B5EF4-FFF2-40B4-BE49-F238E27FC236}">
                <a16:creationId xmlns:a16="http://schemas.microsoft.com/office/drawing/2014/main" id="{AE3B91E8-6137-4A20-1D39-200C06563E19}"/>
              </a:ext>
            </a:extLst>
          </p:cNvPr>
          <p:cNvCxnSpPr>
            <a:cxnSpLocks/>
          </p:cNvCxnSpPr>
          <p:nvPr/>
        </p:nvCxnSpPr>
        <p:spPr>
          <a:xfrm>
            <a:off x="4697326" y="1500588"/>
            <a:ext cx="158449"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90" name="Rectangle: Rounded Corners 89">
            <a:extLst>
              <a:ext uri="{FF2B5EF4-FFF2-40B4-BE49-F238E27FC236}">
                <a16:creationId xmlns:a16="http://schemas.microsoft.com/office/drawing/2014/main" id="{76C93652-34E4-7AB0-8E50-C773BBD89BFD}"/>
              </a:ext>
            </a:extLst>
          </p:cNvPr>
          <p:cNvSpPr/>
          <p:nvPr/>
        </p:nvSpPr>
        <p:spPr>
          <a:xfrm>
            <a:off x="4839480" y="2291635"/>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PropertySet</a:t>
            </a:r>
            <a:r>
              <a:rPr lang="en-US" sz="800" baseline="30000" dirty="0"/>
              <a:t>STP5</a:t>
            </a:r>
            <a:br>
              <a:rPr lang="en-US" sz="800" dirty="0"/>
            </a:br>
            <a:r>
              <a:rPr lang="en-US" sz="800" dirty="0"/>
              <a:t>Name=</a:t>
            </a:r>
            <a:r>
              <a:rPr lang="en-US" sz="800" dirty="0" err="1"/>
              <a:t>selectedFolderItem</a:t>
            </a:r>
            <a:endParaRPr lang="en-US" sz="800" dirty="0"/>
          </a:p>
        </p:txBody>
      </p:sp>
      <p:sp>
        <p:nvSpPr>
          <p:cNvPr id="92" name="TextBox 91">
            <a:extLst>
              <a:ext uri="{FF2B5EF4-FFF2-40B4-BE49-F238E27FC236}">
                <a16:creationId xmlns:a16="http://schemas.microsoft.com/office/drawing/2014/main" id="{9B8915FE-12B5-69E7-C679-FD8D25EF3D4C}"/>
              </a:ext>
            </a:extLst>
          </p:cNvPr>
          <p:cNvSpPr txBox="1"/>
          <p:nvPr/>
        </p:nvSpPr>
        <p:spPr>
          <a:xfrm>
            <a:off x="5358596" y="2001960"/>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Extensions</a:t>
            </a:r>
            <a:endParaRPr lang="en-US" sz="800" dirty="0">
              <a:solidFill>
                <a:schemeClr val="accent1"/>
              </a:solidFill>
              <a:latin typeface="+mj-lt"/>
            </a:endParaRPr>
          </a:p>
        </p:txBody>
      </p:sp>
      <p:cxnSp>
        <p:nvCxnSpPr>
          <p:cNvPr id="95" name="Straight Connector 94">
            <a:extLst>
              <a:ext uri="{FF2B5EF4-FFF2-40B4-BE49-F238E27FC236}">
                <a16:creationId xmlns:a16="http://schemas.microsoft.com/office/drawing/2014/main" id="{B46B00B9-EEF9-A1F4-6805-6EDE6C5BBE3A}"/>
              </a:ext>
            </a:extLst>
          </p:cNvPr>
          <p:cNvCxnSpPr>
            <a:cxnSpLocks/>
          </p:cNvCxnSpPr>
          <p:nvPr/>
        </p:nvCxnSpPr>
        <p:spPr>
          <a:xfrm flipV="1">
            <a:off x="6353831" y="2386679"/>
            <a:ext cx="537932" cy="790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755B45BB-36FB-3D1E-B0E9-9709A626EB7C}"/>
              </a:ext>
            </a:extLst>
          </p:cNvPr>
          <p:cNvSpPr txBox="1"/>
          <p:nvPr/>
        </p:nvSpPr>
        <p:spPr>
          <a:xfrm>
            <a:off x="6122894" y="2458547"/>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SetProperties</a:t>
            </a:r>
            <a:endParaRPr lang="en-US" sz="800" baseline="30000" dirty="0">
              <a:solidFill>
                <a:schemeClr val="accent1"/>
              </a:solidFill>
              <a:latin typeface="+mj-lt"/>
            </a:endParaRPr>
          </a:p>
        </p:txBody>
      </p:sp>
      <p:sp>
        <p:nvSpPr>
          <p:cNvPr id="97" name="Rectangle: Rounded Corners 96">
            <a:extLst>
              <a:ext uri="{FF2B5EF4-FFF2-40B4-BE49-F238E27FC236}">
                <a16:creationId xmlns:a16="http://schemas.microsoft.com/office/drawing/2014/main" id="{4EE5352B-3667-92BE-9C6F-10476514D4BD}"/>
              </a:ext>
            </a:extLst>
          </p:cNvPr>
          <p:cNvSpPr/>
          <p:nvPr/>
        </p:nvSpPr>
        <p:spPr>
          <a:xfrm>
            <a:off x="6891763" y="2223472"/>
            <a:ext cx="1696328" cy="45051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a:t>
            </a:r>
            <a:r>
              <a:rPr lang="en-US" sz="800" dirty="0" err="1"/>
              <a:t>PreferenceInstanceProperty</a:t>
            </a:r>
            <a:endParaRPr lang="en-US" sz="800" dirty="0"/>
          </a:p>
          <a:p>
            <a:pPr algn="ctr"/>
            <a:r>
              <a:rPr lang="en-US" sz="800" dirty="0" err="1"/>
              <a:t>DefaultValue</a:t>
            </a:r>
            <a:r>
              <a:rPr lang="en-US" sz="800" dirty="0"/>
              <a:t>=SBIP://METASERVER/&lt;full folder path to </a:t>
            </a:r>
            <a:r>
              <a:rPr lang="en-US" sz="800" dirty="0" err="1"/>
              <a:t>stp</a:t>
            </a:r>
            <a:r>
              <a:rPr lang="en-US" sz="800" dirty="0"/>
              <a:t>&gt;</a:t>
            </a:r>
          </a:p>
        </p:txBody>
      </p:sp>
      <p:cxnSp>
        <p:nvCxnSpPr>
          <p:cNvPr id="98" name="Straight Connector 97">
            <a:extLst>
              <a:ext uri="{FF2B5EF4-FFF2-40B4-BE49-F238E27FC236}">
                <a16:creationId xmlns:a16="http://schemas.microsoft.com/office/drawing/2014/main" id="{DD175889-F65D-FE16-8658-DF8E86C9FAEA}"/>
              </a:ext>
            </a:extLst>
          </p:cNvPr>
          <p:cNvCxnSpPr>
            <a:cxnSpLocks/>
          </p:cNvCxnSpPr>
          <p:nvPr/>
        </p:nvCxnSpPr>
        <p:spPr>
          <a:xfrm>
            <a:off x="4697326" y="2429400"/>
            <a:ext cx="152892"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00" name="Rectangle: Rounded Corners 99">
            <a:extLst>
              <a:ext uri="{FF2B5EF4-FFF2-40B4-BE49-F238E27FC236}">
                <a16:creationId xmlns:a16="http://schemas.microsoft.com/office/drawing/2014/main" id="{6EB02DC7-2521-BFE2-B887-EB18C4AC113C}"/>
              </a:ext>
            </a:extLst>
          </p:cNvPr>
          <p:cNvSpPr/>
          <p:nvPr/>
        </p:nvSpPr>
        <p:spPr>
          <a:xfrm>
            <a:off x="4839480" y="3192608"/>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PropertySet</a:t>
            </a:r>
            <a:r>
              <a:rPr lang="en-US" sz="800" baseline="30000" dirty="0"/>
              <a:t>STP4</a:t>
            </a:r>
            <a:br>
              <a:rPr lang="en-US" sz="800" dirty="0"/>
            </a:br>
            <a:r>
              <a:rPr lang="en-US" sz="800" dirty="0"/>
              <a:t>Name=prompt__</a:t>
            </a:r>
            <a:r>
              <a:rPr lang="en-US" sz="800" dirty="0" err="1"/>
              <a:t>odsstyle</a:t>
            </a:r>
            <a:endParaRPr lang="en-US" sz="800" dirty="0"/>
          </a:p>
        </p:txBody>
      </p:sp>
      <p:sp>
        <p:nvSpPr>
          <p:cNvPr id="102" name="TextBox 101">
            <a:extLst>
              <a:ext uri="{FF2B5EF4-FFF2-40B4-BE49-F238E27FC236}">
                <a16:creationId xmlns:a16="http://schemas.microsoft.com/office/drawing/2014/main" id="{DE2FF66E-2990-5490-478B-B115E2B08DC6}"/>
              </a:ext>
            </a:extLst>
          </p:cNvPr>
          <p:cNvSpPr txBox="1"/>
          <p:nvPr/>
        </p:nvSpPr>
        <p:spPr>
          <a:xfrm>
            <a:off x="5390326" y="2917497"/>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Extensions</a:t>
            </a:r>
            <a:endParaRPr lang="en-US" sz="800" dirty="0">
              <a:solidFill>
                <a:schemeClr val="accent1"/>
              </a:solidFill>
              <a:latin typeface="+mj-lt"/>
            </a:endParaRPr>
          </a:p>
        </p:txBody>
      </p:sp>
      <p:cxnSp>
        <p:nvCxnSpPr>
          <p:cNvPr id="105" name="Straight Connector 104">
            <a:extLst>
              <a:ext uri="{FF2B5EF4-FFF2-40B4-BE49-F238E27FC236}">
                <a16:creationId xmlns:a16="http://schemas.microsoft.com/office/drawing/2014/main" id="{D0A9B779-C3FD-E9AD-D1FC-CF5118D9CA1E}"/>
              </a:ext>
            </a:extLst>
          </p:cNvPr>
          <p:cNvCxnSpPr>
            <a:cxnSpLocks/>
          </p:cNvCxnSpPr>
          <p:nvPr/>
        </p:nvCxnSpPr>
        <p:spPr>
          <a:xfrm flipV="1">
            <a:off x="6353831" y="3287652"/>
            <a:ext cx="537932" cy="790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69DB2FDF-D041-9082-6390-F0587B594FBE}"/>
              </a:ext>
            </a:extLst>
          </p:cNvPr>
          <p:cNvSpPr txBox="1"/>
          <p:nvPr/>
        </p:nvSpPr>
        <p:spPr>
          <a:xfrm>
            <a:off x="6122894" y="3359520"/>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SetProperties</a:t>
            </a:r>
            <a:endParaRPr lang="en-US" sz="800" baseline="30000" dirty="0">
              <a:solidFill>
                <a:schemeClr val="accent1"/>
              </a:solidFill>
              <a:latin typeface="+mj-lt"/>
            </a:endParaRPr>
          </a:p>
        </p:txBody>
      </p:sp>
      <p:sp>
        <p:nvSpPr>
          <p:cNvPr id="107" name="Rectangle: Rounded Corners 106">
            <a:extLst>
              <a:ext uri="{FF2B5EF4-FFF2-40B4-BE49-F238E27FC236}">
                <a16:creationId xmlns:a16="http://schemas.microsoft.com/office/drawing/2014/main" id="{B392ED5B-E3EA-A219-5595-D1436B6CE09E}"/>
              </a:ext>
            </a:extLst>
          </p:cNvPr>
          <p:cNvSpPr/>
          <p:nvPr/>
        </p:nvSpPr>
        <p:spPr>
          <a:xfrm>
            <a:off x="6891763" y="3124445"/>
            <a:ext cx="1696328" cy="45051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a:t>
            </a:r>
            <a:r>
              <a:rPr lang="en-US" sz="800" dirty="0" err="1"/>
              <a:t>PreferenceInstanceProperty</a:t>
            </a:r>
            <a:endParaRPr lang="en-US" sz="800" dirty="0"/>
          </a:p>
          <a:p>
            <a:pPr algn="ctr"/>
            <a:r>
              <a:rPr lang="en-US" sz="800" dirty="0" err="1"/>
              <a:t>DefaultValue</a:t>
            </a:r>
            <a:r>
              <a:rPr lang="en-US" sz="800" dirty="0"/>
              <a:t>=&lt;</a:t>
            </a:r>
            <a:r>
              <a:rPr lang="en-US" sz="800" dirty="0" err="1"/>
              <a:t>ods</a:t>
            </a:r>
            <a:r>
              <a:rPr lang="en-US" sz="800" dirty="0"/>
              <a:t> style name&gt;</a:t>
            </a:r>
          </a:p>
        </p:txBody>
      </p:sp>
      <p:cxnSp>
        <p:nvCxnSpPr>
          <p:cNvPr id="108" name="Straight Connector 107">
            <a:extLst>
              <a:ext uri="{FF2B5EF4-FFF2-40B4-BE49-F238E27FC236}">
                <a16:creationId xmlns:a16="http://schemas.microsoft.com/office/drawing/2014/main" id="{0AD8B3F5-3603-CC0D-5B77-8842A495F3EF}"/>
              </a:ext>
            </a:extLst>
          </p:cNvPr>
          <p:cNvCxnSpPr>
            <a:cxnSpLocks/>
          </p:cNvCxnSpPr>
          <p:nvPr/>
        </p:nvCxnSpPr>
        <p:spPr>
          <a:xfrm>
            <a:off x="4697326" y="3330373"/>
            <a:ext cx="152892"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18" name="Rectangle: Rounded Corners 117">
            <a:extLst>
              <a:ext uri="{FF2B5EF4-FFF2-40B4-BE49-F238E27FC236}">
                <a16:creationId xmlns:a16="http://schemas.microsoft.com/office/drawing/2014/main" id="{9C920CFC-38E8-F0E8-78E4-CD459584D070}"/>
              </a:ext>
            </a:extLst>
          </p:cNvPr>
          <p:cNvSpPr/>
          <p:nvPr/>
        </p:nvSpPr>
        <p:spPr>
          <a:xfrm>
            <a:off x="6305766" y="965453"/>
            <a:ext cx="1106071"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ReadOnly</a:t>
            </a:r>
            <a:br>
              <a:rPr lang="en-US" sz="800" dirty="0"/>
            </a:br>
            <a:r>
              <a:rPr lang="en-US" sz="800" dirty="0"/>
              <a:t>Value=false</a:t>
            </a:r>
          </a:p>
        </p:txBody>
      </p:sp>
      <p:cxnSp>
        <p:nvCxnSpPr>
          <p:cNvPr id="119" name="Straight Connector 118">
            <a:extLst>
              <a:ext uri="{FF2B5EF4-FFF2-40B4-BE49-F238E27FC236}">
                <a16:creationId xmlns:a16="http://schemas.microsoft.com/office/drawing/2014/main" id="{C19B63DB-C566-33BE-81B7-B147CDB0B08D}"/>
              </a:ext>
            </a:extLst>
          </p:cNvPr>
          <p:cNvCxnSpPr>
            <a:cxnSpLocks/>
          </p:cNvCxnSpPr>
          <p:nvPr/>
        </p:nvCxnSpPr>
        <p:spPr>
          <a:xfrm flipV="1">
            <a:off x="6078945" y="1128086"/>
            <a:ext cx="0" cy="281698"/>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D67A3D3-C7D0-200E-8994-C7DCC025C056}"/>
              </a:ext>
            </a:extLst>
          </p:cNvPr>
          <p:cNvCxnSpPr>
            <a:cxnSpLocks/>
          </p:cNvCxnSpPr>
          <p:nvPr/>
        </p:nvCxnSpPr>
        <p:spPr>
          <a:xfrm>
            <a:off x="6078945" y="1128086"/>
            <a:ext cx="225946"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21" name="Rectangle: Rounded Corners 120">
            <a:extLst>
              <a:ext uri="{FF2B5EF4-FFF2-40B4-BE49-F238E27FC236}">
                <a16:creationId xmlns:a16="http://schemas.microsoft.com/office/drawing/2014/main" id="{03FE8D78-6E76-F23C-8C2E-C136B0164AD9}"/>
              </a:ext>
            </a:extLst>
          </p:cNvPr>
          <p:cNvSpPr/>
          <p:nvPr/>
        </p:nvSpPr>
        <p:spPr>
          <a:xfrm>
            <a:off x="6238115" y="1846872"/>
            <a:ext cx="1106071"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ReadOnly</a:t>
            </a:r>
            <a:br>
              <a:rPr lang="en-US" sz="800" dirty="0"/>
            </a:br>
            <a:r>
              <a:rPr lang="en-US" sz="800" dirty="0"/>
              <a:t>Value=false</a:t>
            </a:r>
          </a:p>
        </p:txBody>
      </p:sp>
      <p:cxnSp>
        <p:nvCxnSpPr>
          <p:cNvPr id="122" name="Straight Connector 121">
            <a:extLst>
              <a:ext uri="{FF2B5EF4-FFF2-40B4-BE49-F238E27FC236}">
                <a16:creationId xmlns:a16="http://schemas.microsoft.com/office/drawing/2014/main" id="{8980F0F1-28E4-AB47-0739-85CCBECEA8B0}"/>
              </a:ext>
            </a:extLst>
          </p:cNvPr>
          <p:cNvCxnSpPr>
            <a:cxnSpLocks/>
          </p:cNvCxnSpPr>
          <p:nvPr/>
        </p:nvCxnSpPr>
        <p:spPr>
          <a:xfrm flipV="1">
            <a:off x="6011294" y="2009505"/>
            <a:ext cx="0" cy="281698"/>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2BDD33F-33A4-F3D0-6489-1D3BF5A01AD3}"/>
              </a:ext>
            </a:extLst>
          </p:cNvPr>
          <p:cNvCxnSpPr>
            <a:cxnSpLocks/>
          </p:cNvCxnSpPr>
          <p:nvPr/>
        </p:nvCxnSpPr>
        <p:spPr>
          <a:xfrm>
            <a:off x="6011294" y="2009505"/>
            <a:ext cx="225946"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24" name="Rectangle: Rounded Corners 123">
            <a:extLst>
              <a:ext uri="{FF2B5EF4-FFF2-40B4-BE49-F238E27FC236}">
                <a16:creationId xmlns:a16="http://schemas.microsoft.com/office/drawing/2014/main" id="{45D5574C-EC27-E6F1-62B7-186EBC07ADAE}"/>
              </a:ext>
            </a:extLst>
          </p:cNvPr>
          <p:cNvSpPr/>
          <p:nvPr/>
        </p:nvSpPr>
        <p:spPr>
          <a:xfrm>
            <a:off x="6238860" y="2748222"/>
            <a:ext cx="1106071"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ReadOnly</a:t>
            </a:r>
            <a:br>
              <a:rPr lang="en-US" sz="800" dirty="0"/>
            </a:br>
            <a:r>
              <a:rPr lang="en-US" sz="800" dirty="0"/>
              <a:t>Value=false</a:t>
            </a:r>
          </a:p>
        </p:txBody>
      </p:sp>
      <p:cxnSp>
        <p:nvCxnSpPr>
          <p:cNvPr id="125" name="Straight Connector 124">
            <a:extLst>
              <a:ext uri="{FF2B5EF4-FFF2-40B4-BE49-F238E27FC236}">
                <a16:creationId xmlns:a16="http://schemas.microsoft.com/office/drawing/2014/main" id="{851EDD30-062A-CD6B-8D33-A189730CD875}"/>
              </a:ext>
            </a:extLst>
          </p:cNvPr>
          <p:cNvCxnSpPr>
            <a:cxnSpLocks/>
          </p:cNvCxnSpPr>
          <p:nvPr/>
        </p:nvCxnSpPr>
        <p:spPr>
          <a:xfrm flipV="1">
            <a:off x="6012039" y="2910855"/>
            <a:ext cx="0" cy="281698"/>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5458C9F3-A93D-D1E3-FC19-42B680027382}"/>
              </a:ext>
            </a:extLst>
          </p:cNvPr>
          <p:cNvCxnSpPr>
            <a:cxnSpLocks/>
          </p:cNvCxnSpPr>
          <p:nvPr/>
        </p:nvCxnSpPr>
        <p:spPr>
          <a:xfrm>
            <a:off x="6012039" y="2910855"/>
            <a:ext cx="225946"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30" name="Rectangle: Rounded Corners 129">
            <a:extLst>
              <a:ext uri="{FF2B5EF4-FFF2-40B4-BE49-F238E27FC236}">
                <a16:creationId xmlns:a16="http://schemas.microsoft.com/office/drawing/2014/main" id="{6835D476-C66D-6EE4-C6C4-0C2FB2549A5E}"/>
              </a:ext>
            </a:extLst>
          </p:cNvPr>
          <p:cNvSpPr/>
          <p:nvPr/>
        </p:nvSpPr>
        <p:spPr>
          <a:xfrm>
            <a:off x="4850218" y="4093580"/>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PropertySet</a:t>
            </a:r>
            <a:r>
              <a:rPr lang="en-US" sz="800" baseline="30000" dirty="0"/>
              <a:t>STP3</a:t>
            </a:r>
            <a:br>
              <a:rPr lang="en-US" sz="800" dirty="0"/>
            </a:br>
            <a:r>
              <a:rPr lang="en-US" sz="800" dirty="0"/>
              <a:t>Name=</a:t>
            </a:r>
            <a:r>
              <a:rPr lang="en-US" sz="800" dirty="0" err="1"/>
              <a:t>promptNames</a:t>
            </a:r>
            <a:endParaRPr lang="en-US" sz="800" dirty="0"/>
          </a:p>
        </p:txBody>
      </p:sp>
      <p:sp>
        <p:nvSpPr>
          <p:cNvPr id="131" name="TextBox 130">
            <a:extLst>
              <a:ext uri="{FF2B5EF4-FFF2-40B4-BE49-F238E27FC236}">
                <a16:creationId xmlns:a16="http://schemas.microsoft.com/office/drawing/2014/main" id="{F5C14251-711F-D474-207E-5B98BC6B3A0F}"/>
              </a:ext>
            </a:extLst>
          </p:cNvPr>
          <p:cNvSpPr txBox="1"/>
          <p:nvPr/>
        </p:nvSpPr>
        <p:spPr>
          <a:xfrm>
            <a:off x="5401064" y="3818469"/>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Extensions</a:t>
            </a:r>
            <a:endParaRPr lang="en-US" sz="800" dirty="0">
              <a:solidFill>
                <a:schemeClr val="accent1"/>
              </a:solidFill>
              <a:latin typeface="+mj-lt"/>
            </a:endParaRPr>
          </a:p>
        </p:txBody>
      </p:sp>
      <p:cxnSp>
        <p:nvCxnSpPr>
          <p:cNvPr id="132" name="Straight Connector 131">
            <a:extLst>
              <a:ext uri="{FF2B5EF4-FFF2-40B4-BE49-F238E27FC236}">
                <a16:creationId xmlns:a16="http://schemas.microsoft.com/office/drawing/2014/main" id="{B2B3FC53-DFAE-DB70-438F-CA496ED6842C}"/>
              </a:ext>
            </a:extLst>
          </p:cNvPr>
          <p:cNvCxnSpPr>
            <a:cxnSpLocks/>
          </p:cNvCxnSpPr>
          <p:nvPr/>
        </p:nvCxnSpPr>
        <p:spPr>
          <a:xfrm flipV="1">
            <a:off x="6364569" y="4188624"/>
            <a:ext cx="537932" cy="790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ECD9F44B-9B84-513A-D134-A6A818A09E8B}"/>
              </a:ext>
            </a:extLst>
          </p:cNvPr>
          <p:cNvSpPr txBox="1"/>
          <p:nvPr/>
        </p:nvSpPr>
        <p:spPr>
          <a:xfrm>
            <a:off x="6133632" y="4260492"/>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SetProperties</a:t>
            </a:r>
            <a:endParaRPr lang="en-US" sz="800" baseline="30000" dirty="0">
              <a:solidFill>
                <a:schemeClr val="accent1"/>
              </a:solidFill>
              <a:latin typeface="+mj-lt"/>
            </a:endParaRPr>
          </a:p>
        </p:txBody>
      </p:sp>
      <p:sp>
        <p:nvSpPr>
          <p:cNvPr id="134" name="Rectangle: Rounded Corners 133">
            <a:extLst>
              <a:ext uri="{FF2B5EF4-FFF2-40B4-BE49-F238E27FC236}">
                <a16:creationId xmlns:a16="http://schemas.microsoft.com/office/drawing/2014/main" id="{62C1D5A8-A602-E1DC-3E5D-9CBF3A2D053A}"/>
              </a:ext>
            </a:extLst>
          </p:cNvPr>
          <p:cNvSpPr/>
          <p:nvPr/>
        </p:nvSpPr>
        <p:spPr>
          <a:xfrm>
            <a:off x="6902501" y="4025417"/>
            <a:ext cx="1696328" cy="45051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a:t>
            </a:r>
            <a:r>
              <a:rPr lang="en-US" sz="800" dirty="0" err="1"/>
              <a:t>PreferenceInstanceProperty</a:t>
            </a:r>
            <a:endParaRPr lang="en-US" sz="800" dirty="0"/>
          </a:p>
          <a:p>
            <a:pPr algn="ctr"/>
            <a:r>
              <a:rPr lang="en-US" sz="800" dirty="0" err="1"/>
              <a:t>DefaultValue</a:t>
            </a:r>
            <a:r>
              <a:rPr lang="en-US" sz="800" dirty="0"/>
              <a:t>=&lt;prompt names&gt;</a:t>
            </a:r>
          </a:p>
        </p:txBody>
      </p:sp>
      <p:cxnSp>
        <p:nvCxnSpPr>
          <p:cNvPr id="135" name="Straight Connector 134">
            <a:extLst>
              <a:ext uri="{FF2B5EF4-FFF2-40B4-BE49-F238E27FC236}">
                <a16:creationId xmlns:a16="http://schemas.microsoft.com/office/drawing/2014/main" id="{CAA7EC5F-13A6-CC29-8A55-63067D1AEE54}"/>
              </a:ext>
            </a:extLst>
          </p:cNvPr>
          <p:cNvCxnSpPr>
            <a:cxnSpLocks/>
          </p:cNvCxnSpPr>
          <p:nvPr/>
        </p:nvCxnSpPr>
        <p:spPr>
          <a:xfrm>
            <a:off x="4708064" y="4231345"/>
            <a:ext cx="152892"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36" name="Rectangle: Rounded Corners 135">
            <a:extLst>
              <a:ext uri="{FF2B5EF4-FFF2-40B4-BE49-F238E27FC236}">
                <a16:creationId xmlns:a16="http://schemas.microsoft.com/office/drawing/2014/main" id="{068287F9-8D90-BFD6-1BAD-73F9FFD056D5}"/>
              </a:ext>
            </a:extLst>
          </p:cNvPr>
          <p:cNvSpPr/>
          <p:nvPr/>
        </p:nvSpPr>
        <p:spPr>
          <a:xfrm>
            <a:off x="6249598" y="3649194"/>
            <a:ext cx="1106071"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ReadOnly</a:t>
            </a:r>
            <a:br>
              <a:rPr lang="en-US" sz="800" dirty="0"/>
            </a:br>
            <a:r>
              <a:rPr lang="en-US" sz="800" dirty="0"/>
              <a:t>Value=false</a:t>
            </a:r>
          </a:p>
        </p:txBody>
      </p:sp>
      <p:cxnSp>
        <p:nvCxnSpPr>
          <p:cNvPr id="137" name="Straight Connector 136">
            <a:extLst>
              <a:ext uri="{FF2B5EF4-FFF2-40B4-BE49-F238E27FC236}">
                <a16:creationId xmlns:a16="http://schemas.microsoft.com/office/drawing/2014/main" id="{5CADFB8C-0403-99A2-C9FB-FED342F20DFE}"/>
              </a:ext>
            </a:extLst>
          </p:cNvPr>
          <p:cNvCxnSpPr>
            <a:cxnSpLocks/>
          </p:cNvCxnSpPr>
          <p:nvPr/>
        </p:nvCxnSpPr>
        <p:spPr>
          <a:xfrm flipV="1">
            <a:off x="6022777" y="3811827"/>
            <a:ext cx="0" cy="281698"/>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119C2F82-9A4E-E2D3-F553-4944606B9F43}"/>
              </a:ext>
            </a:extLst>
          </p:cNvPr>
          <p:cNvCxnSpPr>
            <a:cxnSpLocks/>
          </p:cNvCxnSpPr>
          <p:nvPr/>
        </p:nvCxnSpPr>
        <p:spPr>
          <a:xfrm>
            <a:off x="6022777" y="3811827"/>
            <a:ext cx="225946"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35088D98-16CF-99F3-2C5D-4684B4F976ED}"/>
              </a:ext>
            </a:extLst>
          </p:cNvPr>
          <p:cNvSpPr txBox="1"/>
          <p:nvPr/>
        </p:nvSpPr>
        <p:spPr>
          <a:xfrm>
            <a:off x="3413976" y="3392802"/>
            <a:ext cx="2997167" cy="276999"/>
          </a:xfrm>
          <a:prstGeom prst="rect">
            <a:avLst/>
          </a:prstGeom>
          <a:noFill/>
        </p:spPr>
        <p:txBody>
          <a:bodyPr wrap="none" rtlCol="0">
            <a:spAutoFit/>
          </a:bodyPr>
          <a:lstStyle/>
          <a:p>
            <a:pPr algn="l"/>
            <a:r>
              <a:rPr lang="en-US" sz="1200" dirty="0">
                <a:solidFill>
                  <a:srgbClr val="FF0000"/>
                </a:solidFill>
                <a:latin typeface="+mj-lt"/>
              </a:rPr>
              <a:t>Is this </a:t>
            </a:r>
            <a:r>
              <a:rPr lang="en-US" sz="1200" dirty="0" err="1">
                <a:solidFill>
                  <a:srgbClr val="FF0000"/>
                </a:solidFill>
                <a:latin typeface="+mj-lt"/>
              </a:rPr>
              <a:t>propertyset</a:t>
            </a:r>
            <a:r>
              <a:rPr lang="en-US" sz="1200" dirty="0">
                <a:solidFill>
                  <a:srgbClr val="FF0000"/>
                </a:solidFill>
                <a:latin typeface="+mj-lt"/>
              </a:rPr>
              <a:t> repeated for each prompt?</a:t>
            </a:r>
          </a:p>
        </p:txBody>
      </p:sp>
      <p:sp>
        <p:nvSpPr>
          <p:cNvPr id="141" name="Rectangle: Rounded Corners 140">
            <a:extLst>
              <a:ext uri="{FF2B5EF4-FFF2-40B4-BE49-F238E27FC236}">
                <a16:creationId xmlns:a16="http://schemas.microsoft.com/office/drawing/2014/main" id="{4F35C28B-1094-8552-80F4-0A2BB1816BB4}"/>
              </a:ext>
            </a:extLst>
          </p:cNvPr>
          <p:cNvSpPr/>
          <p:nvPr/>
        </p:nvSpPr>
        <p:spPr>
          <a:xfrm>
            <a:off x="3455737" y="770139"/>
            <a:ext cx="1106071"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isDirty</a:t>
            </a:r>
            <a:br>
              <a:rPr lang="en-US" sz="800" dirty="0"/>
            </a:br>
            <a:r>
              <a:rPr lang="en-US" sz="800" dirty="0"/>
              <a:t>Value=false</a:t>
            </a:r>
          </a:p>
        </p:txBody>
      </p:sp>
      <p:sp>
        <p:nvSpPr>
          <p:cNvPr id="142" name="TextBox 141">
            <a:extLst>
              <a:ext uri="{FF2B5EF4-FFF2-40B4-BE49-F238E27FC236}">
                <a16:creationId xmlns:a16="http://schemas.microsoft.com/office/drawing/2014/main" id="{D1129CCC-7EFA-1E1C-0B7F-145A4BCA92F4}"/>
              </a:ext>
            </a:extLst>
          </p:cNvPr>
          <p:cNvSpPr txBox="1"/>
          <p:nvPr/>
        </p:nvSpPr>
        <p:spPr>
          <a:xfrm>
            <a:off x="2639683" y="788762"/>
            <a:ext cx="847202"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Extensions</a:t>
            </a:r>
            <a:r>
              <a:rPr lang="en-US" sz="800" b="0" i="0" baseline="30000" dirty="0">
                <a:solidFill>
                  <a:schemeClr val="accent1"/>
                </a:solidFill>
                <a:effectLst/>
                <a:latin typeface="Lato" panose="020F0502020204030203" pitchFamily="34" charset="0"/>
              </a:rPr>
              <a:t>STP2</a:t>
            </a:r>
            <a:endParaRPr lang="en-US" sz="800" baseline="30000" dirty="0">
              <a:solidFill>
                <a:schemeClr val="accent1"/>
              </a:solidFill>
              <a:latin typeface="+mj-lt"/>
            </a:endParaRPr>
          </a:p>
        </p:txBody>
      </p:sp>
      <p:cxnSp>
        <p:nvCxnSpPr>
          <p:cNvPr id="143" name="Straight Connector 142">
            <a:extLst>
              <a:ext uri="{FF2B5EF4-FFF2-40B4-BE49-F238E27FC236}">
                <a16:creationId xmlns:a16="http://schemas.microsoft.com/office/drawing/2014/main" id="{3FE56DC7-82EA-B854-E38C-C244859B14AD}"/>
              </a:ext>
            </a:extLst>
          </p:cNvPr>
          <p:cNvCxnSpPr>
            <a:cxnSpLocks/>
          </p:cNvCxnSpPr>
          <p:nvPr/>
        </p:nvCxnSpPr>
        <p:spPr>
          <a:xfrm flipV="1">
            <a:off x="3228916" y="932772"/>
            <a:ext cx="0" cy="281698"/>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ABB1D935-D1BA-95E5-A5E0-CFC771E63092}"/>
              </a:ext>
            </a:extLst>
          </p:cNvPr>
          <p:cNvCxnSpPr>
            <a:cxnSpLocks/>
          </p:cNvCxnSpPr>
          <p:nvPr/>
        </p:nvCxnSpPr>
        <p:spPr>
          <a:xfrm>
            <a:off x="3228916" y="932772"/>
            <a:ext cx="225946"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218D0085-E31A-9217-A1B4-BD78FE007290}"/>
              </a:ext>
            </a:extLst>
          </p:cNvPr>
          <p:cNvCxnSpPr>
            <a:cxnSpLocks/>
          </p:cNvCxnSpPr>
          <p:nvPr/>
        </p:nvCxnSpPr>
        <p:spPr>
          <a:xfrm flipH="1">
            <a:off x="803369" y="1504994"/>
            <a:ext cx="189443" cy="309482"/>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4DE951C4-B360-37D6-EEDF-DB977F4942CA}"/>
              </a:ext>
            </a:extLst>
          </p:cNvPr>
          <p:cNvSpPr txBox="1"/>
          <p:nvPr/>
        </p:nvSpPr>
        <p:spPr>
          <a:xfrm>
            <a:off x="355004" y="1466213"/>
            <a:ext cx="676509"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Keywords</a:t>
            </a:r>
            <a:endParaRPr lang="en-US" sz="800" dirty="0">
              <a:solidFill>
                <a:schemeClr val="accent1"/>
              </a:solidFill>
              <a:latin typeface="+mj-lt"/>
            </a:endParaRPr>
          </a:p>
        </p:txBody>
      </p:sp>
      <p:sp>
        <p:nvSpPr>
          <p:cNvPr id="147" name="Rectangle: Rounded Corners 146">
            <a:extLst>
              <a:ext uri="{FF2B5EF4-FFF2-40B4-BE49-F238E27FC236}">
                <a16:creationId xmlns:a16="http://schemas.microsoft.com/office/drawing/2014/main" id="{9441E214-1836-6684-E1AC-B6BB57580101}"/>
              </a:ext>
            </a:extLst>
          </p:cNvPr>
          <p:cNvSpPr/>
          <p:nvPr/>
        </p:nvSpPr>
        <p:spPr>
          <a:xfrm>
            <a:off x="377580" y="1809906"/>
            <a:ext cx="903101"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Keyword</a:t>
            </a:r>
            <a:br>
              <a:rPr lang="en-US" sz="800" dirty="0"/>
            </a:br>
            <a:r>
              <a:rPr lang="en-US" sz="800" dirty="0"/>
              <a:t>Name=</a:t>
            </a:r>
          </a:p>
        </p:txBody>
      </p:sp>
    </p:spTree>
    <p:extLst>
      <p:ext uri="{BB962C8B-B14F-4D97-AF65-F5344CB8AC3E}">
        <p14:creationId xmlns:p14="http://schemas.microsoft.com/office/powerpoint/2010/main" val="194708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63B7DAE-BF9A-46DE-55DB-763891360B24}"/>
              </a:ext>
            </a:extLst>
          </p:cNvPr>
          <p:cNvSpPr/>
          <p:nvPr/>
        </p:nvSpPr>
        <p:spPr>
          <a:xfrm>
            <a:off x="709262" y="1126067"/>
            <a:ext cx="1536034" cy="36746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PSPortlet</a:t>
            </a:r>
            <a:br>
              <a:rPr lang="en-US" sz="800" dirty="0"/>
            </a:br>
            <a:r>
              <a:rPr lang="en-US" sz="800" dirty="0" err="1"/>
              <a:t>portletType</a:t>
            </a:r>
            <a:r>
              <a:rPr lang="en-US" sz="800" dirty="0"/>
              <a:t>=</a:t>
            </a:r>
            <a:r>
              <a:rPr lang="en-US" sz="800" dirty="0" err="1"/>
              <a:t>SASReportPortlet</a:t>
            </a:r>
            <a:endParaRPr lang="en-US" sz="800" dirty="0"/>
          </a:p>
        </p:txBody>
      </p:sp>
      <p:sp>
        <p:nvSpPr>
          <p:cNvPr id="3" name="Rectangle: Rounded Corners 2">
            <a:extLst>
              <a:ext uri="{FF2B5EF4-FFF2-40B4-BE49-F238E27FC236}">
                <a16:creationId xmlns:a16="http://schemas.microsoft.com/office/drawing/2014/main" id="{12B51F9E-746C-495E-9612-EC0E64CBCECE}"/>
              </a:ext>
            </a:extLst>
          </p:cNvPr>
          <p:cNvSpPr/>
          <p:nvPr/>
        </p:nvSpPr>
        <p:spPr>
          <a:xfrm>
            <a:off x="2811715" y="1205991"/>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PropertySet</a:t>
            </a:r>
            <a:endParaRPr lang="en-US" sz="800" dirty="0"/>
          </a:p>
          <a:p>
            <a:pPr algn="ctr"/>
            <a:r>
              <a:rPr lang="en-US" sz="800" dirty="0"/>
              <a:t>Name=PORTLET_CONFIG_ROOT</a:t>
            </a:r>
          </a:p>
        </p:txBody>
      </p:sp>
      <p:cxnSp>
        <p:nvCxnSpPr>
          <p:cNvPr id="4" name="Straight Connector 3">
            <a:extLst>
              <a:ext uri="{FF2B5EF4-FFF2-40B4-BE49-F238E27FC236}">
                <a16:creationId xmlns:a16="http://schemas.microsoft.com/office/drawing/2014/main" id="{55D89953-94B3-567D-645E-7D0C7D07A1AC}"/>
              </a:ext>
            </a:extLst>
          </p:cNvPr>
          <p:cNvCxnSpPr>
            <a:cxnSpLocks/>
            <a:stCxn id="2" idx="3"/>
            <a:endCxn id="3" idx="1"/>
          </p:cNvCxnSpPr>
          <p:nvPr/>
        </p:nvCxnSpPr>
        <p:spPr>
          <a:xfrm>
            <a:off x="2245296" y="1309799"/>
            <a:ext cx="566419" cy="191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88F8B46-324C-43B9-39AB-A72AF01EB38E}"/>
              </a:ext>
            </a:extLst>
          </p:cNvPr>
          <p:cNvSpPr txBox="1"/>
          <p:nvPr/>
        </p:nvSpPr>
        <p:spPr>
          <a:xfrm>
            <a:off x="2148787" y="1051535"/>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PropertySets</a:t>
            </a:r>
            <a:endParaRPr lang="en-US" sz="800" dirty="0">
              <a:solidFill>
                <a:schemeClr val="accent1"/>
              </a:solidFill>
              <a:latin typeface="+mj-lt"/>
            </a:endParaRPr>
          </a:p>
        </p:txBody>
      </p:sp>
      <p:cxnSp>
        <p:nvCxnSpPr>
          <p:cNvPr id="6" name="Straight Connector 5">
            <a:extLst>
              <a:ext uri="{FF2B5EF4-FFF2-40B4-BE49-F238E27FC236}">
                <a16:creationId xmlns:a16="http://schemas.microsoft.com/office/drawing/2014/main" id="{FDC50955-D493-AE0E-6A81-3BE2D70E3CCE}"/>
              </a:ext>
            </a:extLst>
          </p:cNvPr>
          <p:cNvCxnSpPr>
            <a:cxnSpLocks/>
          </p:cNvCxnSpPr>
          <p:nvPr/>
        </p:nvCxnSpPr>
        <p:spPr>
          <a:xfrm>
            <a:off x="4318483" y="1301717"/>
            <a:ext cx="378843"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AC548B7-8A58-CA7B-AA82-93EE69CF5264}"/>
              </a:ext>
            </a:extLst>
          </p:cNvPr>
          <p:cNvSpPr txBox="1"/>
          <p:nvPr/>
        </p:nvSpPr>
        <p:spPr>
          <a:xfrm>
            <a:off x="3862402" y="1367242"/>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SetProperties</a:t>
            </a:r>
            <a:endParaRPr lang="en-US" sz="800" baseline="30000" dirty="0">
              <a:solidFill>
                <a:schemeClr val="accent1"/>
              </a:solidFill>
              <a:latin typeface="+mj-lt"/>
            </a:endParaRPr>
          </a:p>
        </p:txBody>
      </p:sp>
      <p:sp>
        <p:nvSpPr>
          <p:cNvPr id="14" name="TextBox 13">
            <a:extLst>
              <a:ext uri="{FF2B5EF4-FFF2-40B4-BE49-F238E27FC236}">
                <a16:creationId xmlns:a16="http://schemas.microsoft.com/office/drawing/2014/main" id="{155A39F8-1B24-5EC3-51ED-159A40007A9C}"/>
              </a:ext>
            </a:extLst>
          </p:cNvPr>
          <p:cNvSpPr txBox="1"/>
          <p:nvPr/>
        </p:nvSpPr>
        <p:spPr>
          <a:xfrm>
            <a:off x="1890125" y="0"/>
            <a:ext cx="2833211" cy="369332"/>
          </a:xfrm>
          <a:prstGeom prst="rect">
            <a:avLst/>
          </a:prstGeom>
          <a:noFill/>
        </p:spPr>
        <p:txBody>
          <a:bodyPr wrap="none" rtlCol="0">
            <a:spAutoFit/>
          </a:bodyPr>
          <a:lstStyle/>
          <a:p>
            <a:pPr algn="l"/>
            <a:r>
              <a:rPr lang="en-US" dirty="0">
                <a:latin typeface="+mj-lt"/>
              </a:rPr>
              <a:t>SAS Report Portlet Metadata</a:t>
            </a:r>
          </a:p>
        </p:txBody>
      </p:sp>
      <p:cxnSp>
        <p:nvCxnSpPr>
          <p:cNvPr id="15" name="Straight Connector 14">
            <a:extLst>
              <a:ext uri="{FF2B5EF4-FFF2-40B4-BE49-F238E27FC236}">
                <a16:creationId xmlns:a16="http://schemas.microsoft.com/office/drawing/2014/main" id="{148DEE7E-DB4B-C7A3-0220-DD3BCA322FA3}"/>
              </a:ext>
            </a:extLst>
          </p:cNvPr>
          <p:cNvCxnSpPr>
            <a:cxnSpLocks/>
            <a:stCxn id="2" idx="0"/>
          </p:cNvCxnSpPr>
          <p:nvPr/>
        </p:nvCxnSpPr>
        <p:spPr>
          <a:xfrm flipV="1">
            <a:off x="1477279" y="717492"/>
            <a:ext cx="522867" cy="408575"/>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D4DADC2-EF8D-2743-81C2-FDF389A100BE}"/>
              </a:ext>
            </a:extLst>
          </p:cNvPr>
          <p:cNvSpPr txBox="1"/>
          <p:nvPr/>
        </p:nvSpPr>
        <p:spPr>
          <a:xfrm>
            <a:off x="1692227" y="819814"/>
            <a:ext cx="916723"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UsingPrototype</a:t>
            </a:r>
            <a:endParaRPr lang="en-US" sz="800" dirty="0">
              <a:solidFill>
                <a:schemeClr val="accent1"/>
              </a:solidFill>
              <a:latin typeface="+mj-lt"/>
            </a:endParaRPr>
          </a:p>
        </p:txBody>
      </p:sp>
      <p:sp>
        <p:nvSpPr>
          <p:cNvPr id="17" name="Rectangle: Rounded Corners 16">
            <a:extLst>
              <a:ext uri="{FF2B5EF4-FFF2-40B4-BE49-F238E27FC236}">
                <a16:creationId xmlns:a16="http://schemas.microsoft.com/office/drawing/2014/main" id="{D2920272-1116-133B-E162-77D983C1514F}"/>
              </a:ext>
            </a:extLst>
          </p:cNvPr>
          <p:cNvSpPr/>
          <p:nvPr/>
        </p:nvSpPr>
        <p:spPr>
          <a:xfrm>
            <a:off x="1865552" y="410102"/>
            <a:ext cx="1187883" cy="34953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Prototype</a:t>
            </a:r>
            <a:br>
              <a:rPr lang="en-US" sz="600" dirty="0"/>
            </a:br>
            <a:r>
              <a:rPr lang="en-US" sz="600" dirty="0"/>
              <a:t>Name=</a:t>
            </a:r>
            <a:r>
              <a:rPr lang="en-US" sz="600" b="0" i="0" dirty="0" err="1">
                <a:solidFill>
                  <a:schemeClr val="bg1"/>
                </a:solidFill>
                <a:effectLst/>
              </a:rPr>
              <a:t>SASReportPortlet</a:t>
            </a:r>
            <a:r>
              <a:rPr lang="en-US" sz="600" b="0" i="0" dirty="0">
                <a:solidFill>
                  <a:schemeClr val="bg1"/>
                </a:solidFill>
                <a:effectLst/>
              </a:rPr>
              <a:t> </a:t>
            </a:r>
            <a:r>
              <a:rPr lang="en-US" sz="600" dirty="0">
                <a:solidFill>
                  <a:schemeClr val="bg1"/>
                </a:solidFill>
              </a:rPr>
              <a:t>t</a:t>
            </a:r>
            <a:r>
              <a:rPr lang="en-US" sz="600" b="0" i="0" dirty="0">
                <a:solidFill>
                  <a:schemeClr val="bg1"/>
                </a:solidFill>
                <a:effectLst/>
              </a:rPr>
              <a:t>emplate</a:t>
            </a:r>
            <a:r>
              <a:rPr lang="en-US" sz="600" b="0" i="0" dirty="0">
                <a:solidFill>
                  <a:srgbClr val="000000"/>
                </a:solidFill>
                <a:effectLst/>
              </a:rPr>
              <a:t> </a:t>
            </a:r>
            <a:endParaRPr lang="en-US" sz="600" dirty="0">
              <a:solidFill>
                <a:schemeClr val="bg1"/>
              </a:solidFill>
            </a:endParaRPr>
          </a:p>
        </p:txBody>
      </p:sp>
      <p:cxnSp>
        <p:nvCxnSpPr>
          <p:cNvPr id="23" name="Straight Connector 22">
            <a:extLst>
              <a:ext uri="{FF2B5EF4-FFF2-40B4-BE49-F238E27FC236}">
                <a16:creationId xmlns:a16="http://schemas.microsoft.com/office/drawing/2014/main" id="{8A9A3515-4F57-C43A-61DD-876CF9121E17}"/>
              </a:ext>
            </a:extLst>
          </p:cNvPr>
          <p:cNvCxnSpPr>
            <a:cxnSpLocks/>
          </p:cNvCxnSpPr>
          <p:nvPr/>
        </p:nvCxnSpPr>
        <p:spPr>
          <a:xfrm flipV="1">
            <a:off x="4697326" y="1301717"/>
            <a:ext cx="0" cy="1127683"/>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D01C4E9-C783-6138-998F-FD46412223CC}"/>
              </a:ext>
            </a:extLst>
          </p:cNvPr>
          <p:cNvCxnSpPr>
            <a:cxnSpLocks/>
          </p:cNvCxnSpPr>
          <p:nvPr/>
        </p:nvCxnSpPr>
        <p:spPr>
          <a:xfrm>
            <a:off x="3663507" y="1763312"/>
            <a:ext cx="240597"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62" name="Rectangle: Rounded Corners 61">
            <a:extLst>
              <a:ext uri="{FF2B5EF4-FFF2-40B4-BE49-F238E27FC236}">
                <a16:creationId xmlns:a16="http://schemas.microsoft.com/office/drawing/2014/main" id="{9630A035-B486-7F9C-FDBC-DF91EA3630BD}"/>
              </a:ext>
            </a:extLst>
          </p:cNvPr>
          <p:cNvSpPr/>
          <p:nvPr/>
        </p:nvSpPr>
        <p:spPr>
          <a:xfrm>
            <a:off x="36794" y="11046"/>
            <a:ext cx="1234641"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Tree</a:t>
            </a:r>
            <a:br>
              <a:rPr lang="en-US" sz="600" dirty="0"/>
            </a:br>
            <a:r>
              <a:rPr lang="en-US" sz="600" dirty="0" err="1"/>
              <a:t>TreeType</a:t>
            </a:r>
            <a:r>
              <a:rPr lang="en-US" sz="600" dirty="0"/>
              <a:t>=Permissions Tree</a:t>
            </a:r>
            <a:br>
              <a:rPr lang="en-US" sz="600" dirty="0"/>
            </a:br>
            <a:r>
              <a:rPr lang="en-US" sz="600" dirty="0"/>
              <a:t>Name=&lt;user&gt; Permissions Tree</a:t>
            </a:r>
          </a:p>
        </p:txBody>
      </p:sp>
      <p:cxnSp>
        <p:nvCxnSpPr>
          <p:cNvPr id="63" name="Straight Connector 62">
            <a:extLst>
              <a:ext uri="{FF2B5EF4-FFF2-40B4-BE49-F238E27FC236}">
                <a16:creationId xmlns:a16="http://schemas.microsoft.com/office/drawing/2014/main" id="{A0D9CDED-7FD3-9666-F06B-B15C3A07C67A}"/>
              </a:ext>
            </a:extLst>
          </p:cNvPr>
          <p:cNvCxnSpPr>
            <a:cxnSpLocks/>
          </p:cNvCxnSpPr>
          <p:nvPr/>
        </p:nvCxnSpPr>
        <p:spPr>
          <a:xfrm flipH="1">
            <a:off x="376766" y="1173777"/>
            <a:ext cx="332496" cy="0"/>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B0FDB719-1462-02C0-8081-B82985D24966}"/>
              </a:ext>
            </a:extLst>
          </p:cNvPr>
          <p:cNvSpPr txBox="1"/>
          <p:nvPr/>
        </p:nvSpPr>
        <p:spPr>
          <a:xfrm>
            <a:off x="315539" y="958333"/>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cxnSp>
        <p:nvCxnSpPr>
          <p:cNvPr id="69" name="Straight Connector 68">
            <a:extLst>
              <a:ext uri="{FF2B5EF4-FFF2-40B4-BE49-F238E27FC236}">
                <a16:creationId xmlns:a16="http://schemas.microsoft.com/office/drawing/2014/main" id="{50E40EE3-40AF-81BD-2DB4-8BD6E793AED9}"/>
              </a:ext>
            </a:extLst>
          </p:cNvPr>
          <p:cNvCxnSpPr>
            <a:cxnSpLocks/>
          </p:cNvCxnSpPr>
          <p:nvPr/>
        </p:nvCxnSpPr>
        <p:spPr>
          <a:xfrm flipV="1">
            <a:off x="376766" y="422501"/>
            <a:ext cx="0" cy="75127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7BEAA09-AEE1-414F-1725-001848D70EC8}"/>
              </a:ext>
            </a:extLst>
          </p:cNvPr>
          <p:cNvCxnSpPr>
            <a:cxnSpLocks/>
          </p:cNvCxnSpPr>
          <p:nvPr/>
        </p:nvCxnSpPr>
        <p:spPr>
          <a:xfrm flipV="1">
            <a:off x="2459493" y="1309798"/>
            <a:ext cx="0" cy="371696"/>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5B1CD5F-45BE-EA06-C055-EFF9BFCC8F0E}"/>
              </a:ext>
            </a:extLst>
          </p:cNvPr>
          <p:cNvCxnSpPr>
            <a:cxnSpLocks/>
          </p:cNvCxnSpPr>
          <p:nvPr/>
        </p:nvCxnSpPr>
        <p:spPr>
          <a:xfrm flipV="1">
            <a:off x="2900282" y="1787218"/>
            <a:ext cx="0" cy="1406273"/>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8D3A67E-9B6F-F78E-8101-3D12AD6A0484}"/>
              </a:ext>
            </a:extLst>
          </p:cNvPr>
          <p:cNvSpPr txBox="1"/>
          <p:nvPr/>
        </p:nvSpPr>
        <p:spPr>
          <a:xfrm>
            <a:off x="2466068" y="1785219"/>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cxnSp>
        <p:nvCxnSpPr>
          <p:cNvPr id="29" name="Straight Connector 28">
            <a:extLst>
              <a:ext uri="{FF2B5EF4-FFF2-40B4-BE49-F238E27FC236}">
                <a16:creationId xmlns:a16="http://schemas.microsoft.com/office/drawing/2014/main" id="{7D9DD626-BCE0-9CEA-C804-92E5115DFD99}"/>
              </a:ext>
            </a:extLst>
          </p:cNvPr>
          <p:cNvCxnSpPr>
            <a:cxnSpLocks/>
          </p:cNvCxnSpPr>
          <p:nvPr/>
        </p:nvCxnSpPr>
        <p:spPr>
          <a:xfrm flipH="1">
            <a:off x="111444" y="3193491"/>
            <a:ext cx="2788838" cy="30407"/>
          </a:xfrm>
          <a:prstGeom prst="line">
            <a:avLst/>
          </a:prstGeom>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9704B8A6-1A69-4451-DFA5-8F5DB1FCF6DC}"/>
              </a:ext>
            </a:extLst>
          </p:cNvPr>
          <p:cNvSpPr/>
          <p:nvPr/>
        </p:nvSpPr>
        <p:spPr>
          <a:xfrm>
            <a:off x="3110471" y="2117714"/>
            <a:ext cx="1106071"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WindowState</a:t>
            </a:r>
            <a:br>
              <a:rPr lang="en-US" sz="800" dirty="0"/>
            </a:br>
            <a:r>
              <a:rPr lang="en-US" sz="800" dirty="0"/>
              <a:t>Value=1</a:t>
            </a:r>
          </a:p>
        </p:txBody>
      </p:sp>
      <p:sp>
        <p:nvSpPr>
          <p:cNvPr id="56" name="Rectangle: Rounded Corners 55">
            <a:extLst>
              <a:ext uri="{FF2B5EF4-FFF2-40B4-BE49-F238E27FC236}">
                <a16:creationId xmlns:a16="http://schemas.microsoft.com/office/drawing/2014/main" id="{8CBBE073-573D-A14F-53AD-E66391DE0F54}"/>
              </a:ext>
            </a:extLst>
          </p:cNvPr>
          <p:cNvSpPr/>
          <p:nvPr/>
        </p:nvSpPr>
        <p:spPr>
          <a:xfrm>
            <a:off x="3131724" y="2556318"/>
            <a:ext cx="1106071"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PortletMode</a:t>
            </a:r>
            <a:br>
              <a:rPr lang="en-US" sz="800" dirty="0"/>
            </a:br>
            <a:r>
              <a:rPr lang="en-US" sz="800" dirty="0"/>
              <a:t>Value=0</a:t>
            </a:r>
          </a:p>
        </p:txBody>
      </p:sp>
      <p:sp>
        <p:nvSpPr>
          <p:cNvPr id="57" name="TextBox 56">
            <a:extLst>
              <a:ext uri="{FF2B5EF4-FFF2-40B4-BE49-F238E27FC236}">
                <a16:creationId xmlns:a16="http://schemas.microsoft.com/office/drawing/2014/main" id="{2B89C4C2-C2AF-7534-C76C-458327752260}"/>
              </a:ext>
            </a:extLst>
          </p:cNvPr>
          <p:cNvSpPr txBox="1"/>
          <p:nvPr/>
        </p:nvSpPr>
        <p:spPr>
          <a:xfrm>
            <a:off x="2938667" y="1783353"/>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Extensions</a:t>
            </a:r>
            <a:endParaRPr lang="en-US" sz="800" dirty="0">
              <a:solidFill>
                <a:schemeClr val="accent1"/>
              </a:solidFill>
              <a:latin typeface="+mj-lt"/>
            </a:endParaRPr>
          </a:p>
        </p:txBody>
      </p:sp>
      <p:cxnSp>
        <p:nvCxnSpPr>
          <p:cNvPr id="58" name="Straight Connector 57">
            <a:extLst>
              <a:ext uri="{FF2B5EF4-FFF2-40B4-BE49-F238E27FC236}">
                <a16:creationId xmlns:a16="http://schemas.microsoft.com/office/drawing/2014/main" id="{E94EE67B-C1D3-7D8B-865B-3D89960CE53B}"/>
              </a:ext>
            </a:extLst>
          </p:cNvPr>
          <p:cNvCxnSpPr>
            <a:cxnSpLocks/>
          </p:cNvCxnSpPr>
          <p:nvPr/>
        </p:nvCxnSpPr>
        <p:spPr>
          <a:xfrm flipV="1">
            <a:off x="2938667" y="1684509"/>
            <a:ext cx="0" cy="147591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DC13BF-F897-03A0-58FE-C456E74ECDDA}"/>
              </a:ext>
            </a:extLst>
          </p:cNvPr>
          <p:cNvCxnSpPr>
            <a:cxnSpLocks/>
          </p:cNvCxnSpPr>
          <p:nvPr/>
        </p:nvCxnSpPr>
        <p:spPr>
          <a:xfrm>
            <a:off x="2938667" y="2286989"/>
            <a:ext cx="171804"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80882A0-A4DD-A3E3-8FAF-1E0A8C8915AD}"/>
              </a:ext>
            </a:extLst>
          </p:cNvPr>
          <p:cNvCxnSpPr>
            <a:cxnSpLocks/>
            <a:endCxn id="56" idx="1"/>
          </p:cNvCxnSpPr>
          <p:nvPr/>
        </p:nvCxnSpPr>
        <p:spPr>
          <a:xfrm>
            <a:off x="2941522" y="2725593"/>
            <a:ext cx="190202" cy="1"/>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3CFB026-B4A8-C35C-64D5-3A4E6D424605}"/>
              </a:ext>
            </a:extLst>
          </p:cNvPr>
          <p:cNvCxnSpPr>
            <a:cxnSpLocks/>
          </p:cNvCxnSpPr>
          <p:nvPr/>
        </p:nvCxnSpPr>
        <p:spPr>
          <a:xfrm flipV="1">
            <a:off x="111444" y="444176"/>
            <a:ext cx="8466" cy="2779722"/>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3C46E740-7B9F-73E8-A694-64E6540A3094}"/>
              </a:ext>
            </a:extLst>
          </p:cNvPr>
          <p:cNvSpPr/>
          <p:nvPr/>
        </p:nvSpPr>
        <p:spPr>
          <a:xfrm>
            <a:off x="3131724" y="2994922"/>
            <a:ext cx="1473257"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PriorWindowState</a:t>
            </a:r>
            <a:br>
              <a:rPr lang="en-US" sz="800" dirty="0"/>
            </a:br>
            <a:r>
              <a:rPr lang="en-US" sz="800" dirty="0"/>
              <a:t>Value=3 </a:t>
            </a:r>
          </a:p>
        </p:txBody>
      </p:sp>
      <p:cxnSp>
        <p:nvCxnSpPr>
          <p:cNvPr id="25" name="Straight Connector 24">
            <a:extLst>
              <a:ext uri="{FF2B5EF4-FFF2-40B4-BE49-F238E27FC236}">
                <a16:creationId xmlns:a16="http://schemas.microsoft.com/office/drawing/2014/main" id="{DC19A78F-13AD-F0D9-CE8B-05F16B34ABCA}"/>
              </a:ext>
            </a:extLst>
          </p:cNvPr>
          <p:cNvCxnSpPr>
            <a:cxnSpLocks/>
          </p:cNvCxnSpPr>
          <p:nvPr/>
        </p:nvCxnSpPr>
        <p:spPr>
          <a:xfrm>
            <a:off x="2929692" y="3160419"/>
            <a:ext cx="217155" cy="1"/>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87F9DB1-7C25-F23A-5DBB-10D622237AEB}"/>
              </a:ext>
            </a:extLst>
          </p:cNvPr>
          <p:cNvCxnSpPr>
            <a:cxnSpLocks/>
          </p:cNvCxnSpPr>
          <p:nvPr/>
        </p:nvCxnSpPr>
        <p:spPr>
          <a:xfrm>
            <a:off x="2459493" y="1680537"/>
            <a:ext cx="374933"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9CD5B74E-A7FC-6ECF-B915-97B15808A57C}"/>
              </a:ext>
            </a:extLst>
          </p:cNvPr>
          <p:cNvSpPr/>
          <p:nvPr/>
        </p:nvSpPr>
        <p:spPr>
          <a:xfrm>
            <a:off x="2822240" y="1575771"/>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PropertySet</a:t>
            </a:r>
            <a:endParaRPr lang="en-US" sz="800" dirty="0"/>
          </a:p>
          <a:p>
            <a:pPr algn="ctr"/>
            <a:r>
              <a:rPr lang="en-US" sz="800" dirty="0"/>
              <a:t>Name=</a:t>
            </a:r>
            <a:r>
              <a:rPr lang="en-US" sz="800" dirty="0" err="1"/>
              <a:t>PortletRenderState</a:t>
            </a:r>
            <a:endParaRPr lang="en-US" sz="800" dirty="0"/>
          </a:p>
        </p:txBody>
      </p:sp>
      <p:sp>
        <p:nvSpPr>
          <p:cNvPr id="53" name="TextBox 52">
            <a:extLst>
              <a:ext uri="{FF2B5EF4-FFF2-40B4-BE49-F238E27FC236}">
                <a16:creationId xmlns:a16="http://schemas.microsoft.com/office/drawing/2014/main" id="{E38A62AA-CBE4-5D71-E49B-F355FC04D9C8}"/>
              </a:ext>
            </a:extLst>
          </p:cNvPr>
          <p:cNvSpPr txBox="1"/>
          <p:nvPr/>
        </p:nvSpPr>
        <p:spPr>
          <a:xfrm>
            <a:off x="6188258" y="751885"/>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SetProperties</a:t>
            </a:r>
            <a:endParaRPr lang="en-US" sz="800" baseline="30000" dirty="0">
              <a:solidFill>
                <a:schemeClr val="accent1"/>
              </a:solidFill>
              <a:latin typeface="+mj-lt"/>
            </a:endParaRPr>
          </a:p>
        </p:txBody>
      </p:sp>
      <p:sp>
        <p:nvSpPr>
          <p:cNvPr id="60" name="Rectangle: Rounded Corners 59">
            <a:extLst>
              <a:ext uri="{FF2B5EF4-FFF2-40B4-BE49-F238E27FC236}">
                <a16:creationId xmlns:a16="http://schemas.microsoft.com/office/drawing/2014/main" id="{18FD1555-5F16-83D3-6891-CEF8981BC77D}"/>
              </a:ext>
            </a:extLst>
          </p:cNvPr>
          <p:cNvSpPr/>
          <p:nvPr/>
        </p:nvSpPr>
        <p:spPr>
          <a:xfrm>
            <a:off x="4845037" y="1403601"/>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PropertySet</a:t>
            </a:r>
            <a:r>
              <a:rPr lang="en-US" sz="800" baseline="30000" dirty="0"/>
              <a:t>SRP5</a:t>
            </a:r>
            <a:br>
              <a:rPr lang="en-US" sz="800" dirty="0"/>
            </a:br>
            <a:r>
              <a:rPr lang="en-US" sz="800" dirty="0"/>
              <a:t>Name=</a:t>
            </a:r>
            <a:r>
              <a:rPr lang="en-US" sz="800" dirty="0" err="1"/>
              <a:t>selectedFolder</a:t>
            </a:r>
            <a:endParaRPr lang="en-US" sz="800" dirty="0"/>
          </a:p>
        </p:txBody>
      </p:sp>
      <p:sp>
        <p:nvSpPr>
          <p:cNvPr id="68" name="TextBox 67">
            <a:extLst>
              <a:ext uri="{FF2B5EF4-FFF2-40B4-BE49-F238E27FC236}">
                <a16:creationId xmlns:a16="http://schemas.microsoft.com/office/drawing/2014/main" id="{6C420884-8785-E3D7-C82F-99F05FF836DF}"/>
              </a:ext>
            </a:extLst>
          </p:cNvPr>
          <p:cNvSpPr txBox="1"/>
          <p:nvPr/>
        </p:nvSpPr>
        <p:spPr>
          <a:xfrm>
            <a:off x="5444124" y="1118585"/>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Extensions</a:t>
            </a:r>
            <a:endParaRPr lang="en-US" sz="800" dirty="0">
              <a:solidFill>
                <a:schemeClr val="accent1"/>
              </a:solidFill>
              <a:latin typeface="+mj-lt"/>
            </a:endParaRPr>
          </a:p>
        </p:txBody>
      </p:sp>
      <p:cxnSp>
        <p:nvCxnSpPr>
          <p:cNvPr id="74" name="Straight Connector 73">
            <a:extLst>
              <a:ext uri="{FF2B5EF4-FFF2-40B4-BE49-F238E27FC236}">
                <a16:creationId xmlns:a16="http://schemas.microsoft.com/office/drawing/2014/main" id="{55D7982A-B967-53DE-2DAB-346A32CDF11C}"/>
              </a:ext>
            </a:extLst>
          </p:cNvPr>
          <p:cNvCxnSpPr>
            <a:cxnSpLocks/>
          </p:cNvCxnSpPr>
          <p:nvPr/>
        </p:nvCxnSpPr>
        <p:spPr>
          <a:xfrm flipV="1">
            <a:off x="6359388" y="1498645"/>
            <a:ext cx="537932" cy="790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4505523-DF19-6D07-33C0-CEAFB9400C95}"/>
              </a:ext>
            </a:extLst>
          </p:cNvPr>
          <p:cNvSpPr txBox="1"/>
          <p:nvPr/>
        </p:nvSpPr>
        <p:spPr>
          <a:xfrm>
            <a:off x="6128451" y="1570513"/>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SetProperties</a:t>
            </a:r>
            <a:endParaRPr lang="en-US" sz="800" baseline="30000" dirty="0">
              <a:solidFill>
                <a:schemeClr val="accent1"/>
              </a:solidFill>
              <a:latin typeface="+mj-lt"/>
            </a:endParaRPr>
          </a:p>
        </p:txBody>
      </p:sp>
      <p:sp>
        <p:nvSpPr>
          <p:cNvPr id="76" name="Rectangle: Rounded Corners 75">
            <a:extLst>
              <a:ext uri="{FF2B5EF4-FFF2-40B4-BE49-F238E27FC236}">
                <a16:creationId xmlns:a16="http://schemas.microsoft.com/office/drawing/2014/main" id="{266B8BFA-DB31-5FD6-2BF1-184E81856D87}"/>
              </a:ext>
            </a:extLst>
          </p:cNvPr>
          <p:cNvSpPr/>
          <p:nvPr/>
        </p:nvSpPr>
        <p:spPr>
          <a:xfrm>
            <a:off x="6897320" y="1335438"/>
            <a:ext cx="1696328" cy="45051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a:t>
            </a:r>
            <a:r>
              <a:rPr lang="en-US" sz="800" dirty="0" err="1"/>
              <a:t>PreferenceInstanceProperty</a:t>
            </a:r>
            <a:endParaRPr lang="en-US" sz="800" dirty="0"/>
          </a:p>
          <a:p>
            <a:pPr algn="ctr"/>
            <a:r>
              <a:rPr lang="en-US" sz="800" dirty="0" err="1"/>
              <a:t>DefaultValue</a:t>
            </a:r>
            <a:r>
              <a:rPr lang="en-US" sz="800" dirty="0"/>
              <a:t>=SBIP://METASERVER/&lt;folder path&gt;</a:t>
            </a:r>
          </a:p>
        </p:txBody>
      </p:sp>
      <p:cxnSp>
        <p:nvCxnSpPr>
          <p:cNvPr id="79" name="Straight Connector 78">
            <a:extLst>
              <a:ext uri="{FF2B5EF4-FFF2-40B4-BE49-F238E27FC236}">
                <a16:creationId xmlns:a16="http://schemas.microsoft.com/office/drawing/2014/main" id="{AE3B91E8-6137-4A20-1D39-200C06563E19}"/>
              </a:ext>
            </a:extLst>
          </p:cNvPr>
          <p:cNvCxnSpPr>
            <a:cxnSpLocks/>
          </p:cNvCxnSpPr>
          <p:nvPr/>
        </p:nvCxnSpPr>
        <p:spPr>
          <a:xfrm>
            <a:off x="4697326" y="1500588"/>
            <a:ext cx="158449"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90" name="Rectangle: Rounded Corners 89">
            <a:extLst>
              <a:ext uri="{FF2B5EF4-FFF2-40B4-BE49-F238E27FC236}">
                <a16:creationId xmlns:a16="http://schemas.microsoft.com/office/drawing/2014/main" id="{76C93652-34E4-7AB0-8E50-C773BBD89BFD}"/>
              </a:ext>
            </a:extLst>
          </p:cNvPr>
          <p:cNvSpPr/>
          <p:nvPr/>
        </p:nvSpPr>
        <p:spPr>
          <a:xfrm>
            <a:off x="4839480" y="2291635"/>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PropertySet</a:t>
            </a:r>
            <a:r>
              <a:rPr lang="en-US" sz="800" baseline="30000" dirty="0"/>
              <a:t>SRP5</a:t>
            </a:r>
            <a:br>
              <a:rPr lang="en-US" sz="800" dirty="0"/>
            </a:br>
            <a:r>
              <a:rPr lang="en-US" sz="800" dirty="0"/>
              <a:t>Name=</a:t>
            </a:r>
            <a:r>
              <a:rPr lang="en-US" sz="800" dirty="0" err="1"/>
              <a:t>selectedFolderItem</a:t>
            </a:r>
            <a:endParaRPr lang="en-US" sz="800" dirty="0"/>
          </a:p>
        </p:txBody>
      </p:sp>
      <p:sp>
        <p:nvSpPr>
          <p:cNvPr id="92" name="TextBox 91">
            <a:extLst>
              <a:ext uri="{FF2B5EF4-FFF2-40B4-BE49-F238E27FC236}">
                <a16:creationId xmlns:a16="http://schemas.microsoft.com/office/drawing/2014/main" id="{9B8915FE-12B5-69E7-C679-FD8D25EF3D4C}"/>
              </a:ext>
            </a:extLst>
          </p:cNvPr>
          <p:cNvSpPr txBox="1"/>
          <p:nvPr/>
        </p:nvSpPr>
        <p:spPr>
          <a:xfrm>
            <a:off x="5358596" y="2001960"/>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Extensions</a:t>
            </a:r>
            <a:endParaRPr lang="en-US" sz="800" dirty="0">
              <a:solidFill>
                <a:schemeClr val="accent1"/>
              </a:solidFill>
              <a:latin typeface="+mj-lt"/>
            </a:endParaRPr>
          </a:p>
        </p:txBody>
      </p:sp>
      <p:cxnSp>
        <p:nvCxnSpPr>
          <p:cNvPr id="95" name="Straight Connector 94">
            <a:extLst>
              <a:ext uri="{FF2B5EF4-FFF2-40B4-BE49-F238E27FC236}">
                <a16:creationId xmlns:a16="http://schemas.microsoft.com/office/drawing/2014/main" id="{B46B00B9-EEF9-A1F4-6805-6EDE6C5BBE3A}"/>
              </a:ext>
            </a:extLst>
          </p:cNvPr>
          <p:cNvCxnSpPr>
            <a:cxnSpLocks/>
          </p:cNvCxnSpPr>
          <p:nvPr/>
        </p:nvCxnSpPr>
        <p:spPr>
          <a:xfrm flipV="1">
            <a:off x="6353831" y="2386679"/>
            <a:ext cx="537932" cy="790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755B45BB-36FB-3D1E-B0E9-9709A626EB7C}"/>
              </a:ext>
            </a:extLst>
          </p:cNvPr>
          <p:cNvSpPr txBox="1"/>
          <p:nvPr/>
        </p:nvSpPr>
        <p:spPr>
          <a:xfrm>
            <a:off x="6122894" y="2458547"/>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SetProperties</a:t>
            </a:r>
            <a:endParaRPr lang="en-US" sz="800" baseline="30000" dirty="0">
              <a:solidFill>
                <a:schemeClr val="accent1"/>
              </a:solidFill>
              <a:latin typeface="+mj-lt"/>
            </a:endParaRPr>
          </a:p>
        </p:txBody>
      </p:sp>
      <p:sp>
        <p:nvSpPr>
          <p:cNvPr id="97" name="Rectangle: Rounded Corners 96">
            <a:extLst>
              <a:ext uri="{FF2B5EF4-FFF2-40B4-BE49-F238E27FC236}">
                <a16:creationId xmlns:a16="http://schemas.microsoft.com/office/drawing/2014/main" id="{4EE5352B-3667-92BE-9C6F-10476514D4BD}"/>
              </a:ext>
            </a:extLst>
          </p:cNvPr>
          <p:cNvSpPr/>
          <p:nvPr/>
        </p:nvSpPr>
        <p:spPr>
          <a:xfrm>
            <a:off x="6891763" y="2223472"/>
            <a:ext cx="1696328" cy="45051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a:t>
            </a:r>
            <a:r>
              <a:rPr lang="en-US" sz="800" dirty="0" err="1"/>
              <a:t>PreferenceInstanceProperty</a:t>
            </a:r>
            <a:endParaRPr lang="en-US" sz="800" dirty="0"/>
          </a:p>
          <a:p>
            <a:pPr algn="ctr"/>
            <a:r>
              <a:rPr lang="en-US" sz="800" dirty="0" err="1"/>
              <a:t>DefaultValue</a:t>
            </a:r>
            <a:r>
              <a:rPr lang="en-US" sz="800" dirty="0"/>
              <a:t>=SBIP://METASERVER/&lt;full folder path to report&gt;</a:t>
            </a:r>
          </a:p>
        </p:txBody>
      </p:sp>
      <p:cxnSp>
        <p:nvCxnSpPr>
          <p:cNvPr id="98" name="Straight Connector 97">
            <a:extLst>
              <a:ext uri="{FF2B5EF4-FFF2-40B4-BE49-F238E27FC236}">
                <a16:creationId xmlns:a16="http://schemas.microsoft.com/office/drawing/2014/main" id="{DD175889-F65D-FE16-8658-DF8E86C9FAEA}"/>
              </a:ext>
            </a:extLst>
          </p:cNvPr>
          <p:cNvCxnSpPr>
            <a:cxnSpLocks/>
          </p:cNvCxnSpPr>
          <p:nvPr/>
        </p:nvCxnSpPr>
        <p:spPr>
          <a:xfrm>
            <a:off x="4697326" y="2429400"/>
            <a:ext cx="152892"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18" name="Rectangle: Rounded Corners 117">
            <a:extLst>
              <a:ext uri="{FF2B5EF4-FFF2-40B4-BE49-F238E27FC236}">
                <a16:creationId xmlns:a16="http://schemas.microsoft.com/office/drawing/2014/main" id="{9C920CFC-38E8-F0E8-78E4-CD459584D070}"/>
              </a:ext>
            </a:extLst>
          </p:cNvPr>
          <p:cNvSpPr/>
          <p:nvPr/>
        </p:nvSpPr>
        <p:spPr>
          <a:xfrm>
            <a:off x="6305766" y="965453"/>
            <a:ext cx="1106071"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ReadOnly</a:t>
            </a:r>
            <a:br>
              <a:rPr lang="en-US" sz="800" dirty="0"/>
            </a:br>
            <a:r>
              <a:rPr lang="en-US" sz="800" dirty="0"/>
              <a:t>Value=false</a:t>
            </a:r>
          </a:p>
        </p:txBody>
      </p:sp>
      <p:cxnSp>
        <p:nvCxnSpPr>
          <p:cNvPr id="119" name="Straight Connector 118">
            <a:extLst>
              <a:ext uri="{FF2B5EF4-FFF2-40B4-BE49-F238E27FC236}">
                <a16:creationId xmlns:a16="http://schemas.microsoft.com/office/drawing/2014/main" id="{C19B63DB-C566-33BE-81B7-B147CDB0B08D}"/>
              </a:ext>
            </a:extLst>
          </p:cNvPr>
          <p:cNvCxnSpPr>
            <a:cxnSpLocks/>
          </p:cNvCxnSpPr>
          <p:nvPr/>
        </p:nvCxnSpPr>
        <p:spPr>
          <a:xfrm flipV="1">
            <a:off x="6078945" y="1128086"/>
            <a:ext cx="0" cy="281698"/>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D67A3D3-C7D0-200E-8994-C7DCC025C056}"/>
              </a:ext>
            </a:extLst>
          </p:cNvPr>
          <p:cNvCxnSpPr>
            <a:cxnSpLocks/>
          </p:cNvCxnSpPr>
          <p:nvPr/>
        </p:nvCxnSpPr>
        <p:spPr>
          <a:xfrm>
            <a:off x="6078945" y="1128086"/>
            <a:ext cx="225946"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21" name="Rectangle: Rounded Corners 120">
            <a:extLst>
              <a:ext uri="{FF2B5EF4-FFF2-40B4-BE49-F238E27FC236}">
                <a16:creationId xmlns:a16="http://schemas.microsoft.com/office/drawing/2014/main" id="{03FE8D78-6E76-F23C-8C2E-C136B0164AD9}"/>
              </a:ext>
            </a:extLst>
          </p:cNvPr>
          <p:cNvSpPr/>
          <p:nvPr/>
        </p:nvSpPr>
        <p:spPr>
          <a:xfrm>
            <a:off x="6238115" y="1846872"/>
            <a:ext cx="1106071"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ReadOnly</a:t>
            </a:r>
            <a:br>
              <a:rPr lang="en-US" sz="800" dirty="0"/>
            </a:br>
            <a:r>
              <a:rPr lang="en-US" sz="800" dirty="0"/>
              <a:t>Value=false</a:t>
            </a:r>
          </a:p>
        </p:txBody>
      </p:sp>
      <p:cxnSp>
        <p:nvCxnSpPr>
          <p:cNvPr id="122" name="Straight Connector 121">
            <a:extLst>
              <a:ext uri="{FF2B5EF4-FFF2-40B4-BE49-F238E27FC236}">
                <a16:creationId xmlns:a16="http://schemas.microsoft.com/office/drawing/2014/main" id="{8980F0F1-28E4-AB47-0739-85CCBECEA8B0}"/>
              </a:ext>
            </a:extLst>
          </p:cNvPr>
          <p:cNvCxnSpPr>
            <a:cxnSpLocks/>
          </p:cNvCxnSpPr>
          <p:nvPr/>
        </p:nvCxnSpPr>
        <p:spPr>
          <a:xfrm flipV="1">
            <a:off x="6011294" y="2009505"/>
            <a:ext cx="0" cy="281698"/>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2BDD33F-33A4-F3D0-6489-1D3BF5A01AD3}"/>
              </a:ext>
            </a:extLst>
          </p:cNvPr>
          <p:cNvCxnSpPr>
            <a:cxnSpLocks/>
          </p:cNvCxnSpPr>
          <p:nvPr/>
        </p:nvCxnSpPr>
        <p:spPr>
          <a:xfrm>
            <a:off x="6011294" y="2009505"/>
            <a:ext cx="225946"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41" name="Rectangle: Rounded Corners 140">
            <a:extLst>
              <a:ext uri="{FF2B5EF4-FFF2-40B4-BE49-F238E27FC236}">
                <a16:creationId xmlns:a16="http://schemas.microsoft.com/office/drawing/2014/main" id="{4F35C28B-1094-8552-80F4-0A2BB1816BB4}"/>
              </a:ext>
            </a:extLst>
          </p:cNvPr>
          <p:cNvSpPr/>
          <p:nvPr/>
        </p:nvSpPr>
        <p:spPr>
          <a:xfrm>
            <a:off x="3455737" y="770139"/>
            <a:ext cx="1106071"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isDirty</a:t>
            </a:r>
            <a:br>
              <a:rPr lang="en-US" sz="800" dirty="0"/>
            </a:br>
            <a:r>
              <a:rPr lang="en-US" sz="800" dirty="0"/>
              <a:t>Value=false</a:t>
            </a:r>
          </a:p>
        </p:txBody>
      </p:sp>
      <p:sp>
        <p:nvSpPr>
          <p:cNvPr id="142" name="TextBox 141">
            <a:extLst>
              <a:ext uri="{FF2B5EF4-FFF2-40B4-BE49-F238E27FC236}">
                <a16:creationId xmlns:a16="http://schemas.microsoft.com/office/drawing/2014/main" id="{D1129CCC-7EFA-1E1C-0B7F-145A4BCA92F4}"/>
              </a:ext>
            </a:extLst>
          </p:cNvPr>
          <p:cNvSpPr txBox="1"/>
          <p:nvPr/>
        </p:nvSpPr>
        <p:spPr>
          <a:xfrm>
            <a:off x="2639683" y="788762"/>
            <a:ext cx="847202"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Extensions</a:t>
            </a:r>
            <a:r>
              <a:rPr lang="en-US" sz="800" b="0" i="0" baseline="30000" dirty="0">
                <a:solidFill>
                  <a:schemeClr val="accent1"/>
                </a:solidFill>
                <a:effectLst/>
                <a:latin typeface="Lato" panose="020F0502020204030203" pitchFamily="34" charset="0"/>
              </a:rPr>
              <a:t>STP2</a:t>
            </a:r>
            <a:endParaRPr lang="en-US" sz="800" baseline="30000" dirty="0">
              <a:solidFill>
                <a:schemeClr val="accent1"/>
              </a:solidFill>
              <a:latin typeface="+mj-lt"/>
            </a:endParaRPr>
          </a:p>
        </p:txBody>
      </p:sp>
      <p:cxnSp>
        <p:nvCxnSpPr>
          <p:cNvPr id="143" name="Straight Connector 142">
            <a:extLst>
              <a:ext uri="{FF2B5EF4-FFF2-40B4-BE49-F238E27FC236}">
                <a16:creationId xmlns:a16="http://schemas.microsoft.com/office/drawing/2014/main" id="{3FE56DC7-82EA-B854-E38C-C244859B14AD}"/>
              </a:ext>
            </a:extLst>
          </p:cNvPr>
          <p:cNvCxnSpPr>
            <a:cxnSpLocks/>
          </p:cNvCxnSpPr>
          <p:nvPr/>
        </p:nvCxnSpPr>
        <p:spPr>
          <a:xfrm flipV="1">
            <a:off x="3228916" y="932772"/>
            <a:ext cx="0" cy="281698"/>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ABB1D935-D1BA-95E5-A5E0-CFC771E63092}"/>
              </a:ext>
            </a:extLst>
          </p:cNvPr>
          <p:cNvCxnSpPr>
            <a:cxnSpLocks/>
          </p:cNvCxnSpPr>
          <p:nvPr/>
        </p:nvCxnSpPr>
        <p:spPr>
          <a:xfrm>
            <a:off x="3228916" y="932772"/>
            <a:ext cx="225946"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037451D-8AFD-96EC-7A23-F3549EB04A54}"/>
              </a:ext>
            </a:extLst>
          </p:cNvPr>
          <p:cNvCxnSpPr>
            <a:cxnSpLocks/>
          </p:cNvCxnSpPr>
          <p:nvPr/>
        </p:nvCxnSpPr>
        <p:spPr>
          <a:xfrm flipH="1">
            <a:off x="803369" y="1504994"/>
            <a:ext cx="189443" cy="309482"/>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E711510-00C3-8993-30CC-6FFB639D3D44}"/>
              </a:ext>
            </a:extLst>
          </p:cNvPr>
          <p:cNvSpPr txBox="1"/>
          <p:nvPr/>
        </p:nvSpPr>
        <p:spPr>
          <a:xfrm>
            <a:off x="355004" y="1466213"/>
            <a:ext cx="676509"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Keywords</a:t>
            </a:r>
            <a:endParaRPr lang="en-US" sz="800" dirty="0">
              <a:solidFill>
                <a:schemeClr val="accent1"/>
              </a:solidFill>
              <a:latin typeface="+mj-lt"/>
            </a:endParaRPr>
          </a:p>
        </p:txBody>
      </p:sp>
      <p:sp>
        <p:nvSpPr>
          <p:cNvPr id="20" name="Rectangle: Rounded Corners 19">
            <a:extLst>
              <a:ext uri="{FF2B5EF4-FFF2-40B4-BE49-F238E27FC236}">
                <a16:creationId xmlns:a16="http://schemas.microsoft.com/office/drawing/2014/main" id="{D0F4F1D9-F3AB-C641-EEA9-6F1DA83F19EB}"/>
              </a:ext>
            </a:extLst>
          </p:cNvPr>
          <p:cNvSpPr/>
          <p:nvPr/>
        </p:nvSpPr>
        <p:spPr>
          <a:xfrm>
            <a:off x="377580" y="1809906"/>
            <a:ext cx="903101"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Keyword</a:t>
            </a:r>
            <a:br>
              <a:rPr lang="en-US" sz="800" dirty="0"/>
            </a:br>
            <a:r>
              <a:rPr lang="en-US" sz="800" dirty="0"/>
              <a:t>Name=</a:t>
            </a:r>
          </a:p>
        </p:txBody>
      </p:sp>
    </p:spTree>
    <p:extLst>
      <p:ext uri="{BB962C8B-B14F-4D97-AF65-F5344CB8AC3E}">
        <p14:creationId xmlns:p14="http://schemas.microsoft.com/office/powerpoint/2010/main" val="350206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63B7DAE-BF9A-46DE-55DB-763891360B24}"/>
              </a:ext>
            </a:extLst>
          </p:cNvPr>
          <p:cNvSpPr/>
          <p:nvPr/>
        </p:nvSpPr>
        <p:spPr>
          <a:xfrm>
            <a:off x="709262" y="1126067"/>
            <a:ext cx="1536034" cy="36746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PSPortlet</a:t>
            </a:r>
            <a:br>
              <a:rPr lang="en-US" sz="800" dirty="0"/>
            </a:br>
            <a:r>
              <a:rPr lang="en-US" sz="800" dirty="0" err="1"/>
              <a:t>portletType</a:t>
            </a:r>
            <a:r>
              <a:rPr lang="en-US" sz="800" dirty="0"/>
              <a:t>=Report</a:t>
            </a:r>
          </a:p>
        </p:txBody>
      </p:sp>
      <p:sp>
        <p:nvSpPr>
          <p:cNvPr id="3" name="Rectangle: Rounded Corners 2">
            <a:extLst>
              <a:ext uri="{FF2B5EF4-FFF2-40B4-BE49-F238E27FC236}">
                <a16:creationId xmlns:a16="http://schemas.microsoft.com/office/drawing/2014/main" id="{12B51F9E-746C-495E-9612-EC0E64CBCECE}"/>
              </a:ext>
            </a:extLst>
          </p:cNvPr>
          <p:cNvSpPr/>
          <p:nvPr/>
        </p:nvSpPr>
        <p:spPr>
          <a:xfrm>
            <a:off x="2811715" y="1205991"/>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PropertySet</a:t>
            </a:r>
            <a:endParaRPr lang="en-US" sz="800" dirty="0"/>
          </a:p>
          <a:p>
            <a:pPr algn="ctr"/>
            <a:r>
              <a:rPr lang="en-US" sz="800" dirty="0"/>
              <a:t>Name=PORTLET_CONFIG_ROOT</a:t>
            </a:r>
          </a:p>
        </p:txBody>
      </p:sp>
      <p:cxnSp>
        <p:nvCxnSpPr>
          <p:cNvPr id="4" name="Straight Connector 3">
            <a:extLst>
              <a:ext uri="{FF2B5EF4-FFF2-40B4-BE49-F238E27FC236}">
                <a16:creationId xmlns:a16="http://schemas.microsoft.com/office/drawing/2014/main" id="{55D89953-94B3-567D-645E-7D0C7D07A1AC}"/>
              </a:ext>
            </a:extLst>
          </p:cNvPr>
          <p:cNvCxnSpPr>
            <a:cxnSpLocks/>
            <a:stCxn id="2" idx="3"/>
            <a:endCxn id="3" idx="1"/>
          </p:cNvCxnSpPr>
          <p:nvPr/>
        </p:nvCxnSpPr>
        <p:spPr>
          <a:xfrm>
            <a:off x="2245296" y="1309799"/>
            <a:ext cx="566419" cy="191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88F8B46-324C-43B9-39AB-A72AF01EB38E}"/>
              </a:ext>
            </a:extLst>
          </p:cNvPr>
          <p:cNvSpPr txBox="1"/>
          <p:nvPr/>
        </p:nvSpPr>
        <p:spPr>
          <a:xfrm>
            <a:off x="2148787" y="1051535"/>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PropertySets</a:t>
            </a:r>
            <a:endParaRPr lang="en-US" sz="800" dirty="0">
              <a:solidFill>
                <a:schemeClr val="accent1"/>
              </a:solidFill>
              <a:latin typeface="+mj-lt"/>
            </a:endParaRPr>
          </a:p>
        </p:txBody>
      </p:sp>
      <p:cxnSp>
        <p:nvCxnSpPr>
          <p:cNvPr id="6" name="Straight Connector 5">
            <a:extLst>
              <a:ext uri="{FF2B5EF4-FFF2-40B4-BE49-F238E27FC236}">
                <a16:creationId xmlns:a16="http://schemas.microsoft.com/office/drawing/2014/main" id="{FDC50955-D493-AE0E-6A81-3BE2D70E3CCE}"/>
              </a:ext>
            </a:extLst>
          </p:cNvPr>
          <p:cNvCxnSpPr>
            <a:cxnSpLocks/>
          </p:cNvCxnSpPr>
          <p:nvPr/>
        </p:nvCxnSpPr>
        <p:spPr>
          <a:xfrm>
            <a:off x="4318483" y="1301717"/>
            <a:ext cx="378843"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AC548B7-8A58-CA7B-AA82-93EE69CF5264}"/>
              </a:ext>
            </a:extLst>
          </p:cNvPr>
          <p:cNvSpPr txBox="1"/>
          <p:nvPr/>
        </p:nvSpPr>
        <p:spPr>
          <a:xfrm>
            <a:off x="3862402" y="1367242"/>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SetProperties</a:t>
            </a:r>
            <a:endParaRPr lang="en-US" sz="800" baseline="30000" dirty="0">
              <a:solidFill>
                <a:schemeClr val="accent1"/>
              </a:solidFill>
              <a:latin typeface="+mj-lt"/>
            </a:endParaRPr>
          </a:p>
        </p:txBody>
      </p:sp>
      <p:sp>
        <p:nvSpPr>
          <p:cNvPr id="14" name="TextBox 13">
            <a:extLst>
              <a:ext uri="{FF2B5EF4-FFF2-40B4-BE49-F238E27FC236}">
                <a16:creationId xmlns:a16="http://schemas.microsoft.com/office/drawing/2014/main" id="{155A39F8-1B24-5EC3-51ED-159A40007A9C}"/>
              </a:ext>
            </a:extLst>
          </p:cNvPr>
          <p:cNvSpPr txBox="1"/>
          <p:nvPr/>
        </p:nvSpPr>
        <p:spPr>
          <a:xfrm>
            <a:off x="1890125" y="0"/>
            <a:ext cx="3106235" cy="369332"/>
          </a:xfrm>
          <a:prstGeom prst="rect">
            <a:avLst/>
          </a:prstGeom>
          <a:noFill/>
        </p:spPr>
        <p:txBody>
          <a:bodyPr wrap="none" rtlCol="0">
            <a:spAutoFit/>
          </a:bodyPr>
          <a:lstStyle/>
          <a:p>
            <a:pPr algn="l"/>
            <a:r>
              <a:rPr lang="en-US" dirty="0">
                <a:latin typeface="+mj-lt"/>
              </a:rPr>
              <a:t>Report (Local) Portlet Metadata</a:t>
            </a:r>
          </a:p>
        </p:txBody>
      </p:sp>
      <p:cxnSp>
        <p:nvCxnSpPr>
          <p:cNvPr id="15" name="Straight Connector 14">
            <a:extLst>
              <a:ext uri="{FF2B5EF4-FFF2-40B4-BE49-F238E27FC236}">
                <a16:creationId xmlns:a16="http://schemas.microsoft.com/office/drawing/2014/main" id="{148DEE7E-DB4B-C7A3-0220-DD3BCA322FA3}"/>
              </a:ext>
            </a:extLst>
          </p:cNvPr>
          <p:cNvCxnSpPr>
            <a:cxnSpLocks/>
            <a:stCxn id="2" idx="0"/>
          </p:cNvCxnSpPr>
          <p:nvPr/>
        </p:nvCxnSpPr>
        <p:spPr>
          <a:xfrm flipV="1">
            <a:off x="1477279" y="717492"/>
            <a:ext cx="522867" cy="408575"/>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D4DADC2-EF8D-2743-81C2-FDF389A100BE}"/>
              </a:ext>
            </a:extLst>
          </p:cNvPr>
          <p:cNvSpPr txBox="1"/>
          <p:nvPr/>
        </p:nvSpPr>
        <p:spPr>
          <a:xfrm>
            <a:off x="1692227" y="819814"/>
            <a:ext cx="916723"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UsingPrototype</a:t>
            </a:r>
            <a:endParaRPr lang="en-US" sz="800" dirty="0">
              <a:solidFill>
                <a:schemeClr val="accent1"/>
              </a:solidFill>
              <a:latin typeface="+mj-lt"/>
            </a:endParaRPr>
          </a:p>
        </p:txBody>
      </p:sp>
      <p:sp>
        <p:nvSpPr>
          <p:cNvPr id="17" name="Rectangle: Rounded Corners 16">
            <a:extLst>
              <a:ext uri="{FF2B5EF4-FFF2-40B4-BE49-F238E27FC236}">
                <a16:creationId xmlns:a16="http://schemas.microsoft.com/office/drawing/2014/main" id="{D2920272-1116-133B-E162-77D983C1514F}"/>
              </a:ext>
            </a:extLst>
          </p:cNvPr>
          <p:cNvSpPr/>
          <p:nvPr/>
        </p:nvSpPr>
        <p:spPr>
          <a:xfrm>
            <a:off x="1865552" y="410102"/>
            <a:ext cx="1187883" cy="34953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Prototype</a:t>
            </a:r>
            <a:br>
              <a:rPr lang="en-US" sz="600" dirty="0"/>
            </a:br>
            <a:r>
              <a:rPr lang="en-US" sz="600" dirty="0"/>
              <a:t>Name=</a:t>
            </a:r>
            <a:r>
              <a:rPr lang="en-US" sz="600" b="0" i="0" dirty="0">
                <a:solidFill>
                  <a:schemeClr val="bg1"/>
                </a:solidFill>
                <a:effectLst/>
              </a:rPr>
              <a:t>Report </a:t>
            </a:r>
            <a:r>
              <a:rPr lang="en-US" sz="600" dirty="0">
                <a:solidFill>
                  <a:schemeClr val="bg1"/>
                </a:solidFill>
              </a:rPr>
              <a:t>t</a:t>
            </a:r>
            <a:r>
              <a:rPr lang="en-US" sz="600" b="0" i="0" dirty="0">
                <a:solidFill>
                  <a:schemeClr val="bg1"/>
                </a:solidFill>
                <a:effectLst/>
              </a:rPr>
              <a:t>emplate</a:t>
            </a:r>
            <a:r>
              <a:rPr lang="en-US" sz="600" b="0" i="0" dirty="0">
                <a:solidFill>
                  <a:srgbClr val="000000"/>
                </a:solidFill>
                <a:effectLst/>
              </a:rPr>
              <a:t> </a:t>
            </a:r>
            <a:endParaRPr lang="en-US" sz="600" dirty="0">
              <a:solidFill>
                <a:schemeClr val="bg1"/>
              </a:solidFill>
            </a:endParaRPr>
          </a:p>
        </p:txBody>
      </p:sp>
      <p:cxnSp>
        <p:nvCxnSpPr>
          <p:cNvPr id="23" name="Straight Connector 22">
            <a:extLst>
              <a:ext uri="{FF2B5EF4-FFF2-40B4-BE49-F238E27FC236}">
                <a16:creationId xmlns:a16="http://schemas.microsoft.com/office/drawing/2014/main" id="{8A9A3515-4F57-C43A-61DD-876CF9121E17}"/>
              </a:ext>
            </a:extLst>
          </p:cNvPr>
          <p:cNvCxnSpPr>
            <a:cxnSpLocks/>
          </p:cNvCxnSpPr>
          <p:nvPr/>
        </p:nvCxnSpPr>
        <p:spPr>
          <a:xfrm flipV="1">
            <a:off x="4697326" y="1301717"/>
            <a:ext cx="0" cy="1127683"/>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62" name="Rectangle: Rounded Corners 61">
            <a:extLst>
              <a:ext uri="{FF2B5EF4-FFF2-40B4-BE49-F238E27FC236}">
                <a16:creationId xmlns:a16="http://schemas.microsoft.com/office/drawing/2014/main" id="{9630A035-B486-7F9C-FDBC-DF91EA3630BD}"/>
              </a:ext>
            </a:extLst>
          </p:cNvPr>
          <p:cNvSpPr/>
          <p:nvPr/>
        </p:nvSpPr>
        <p:spPr>
          <a:xfrm>
            <a:off x="36794" y="11046"/>
            <a:ext cx="1234641"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Tree</a:t>
            </a:r>
            <a:br>
              <a:rPr lang="en-US" sz="600" dirty="0"/>
            </a:br>
            <a:r>
              <a:rPr lang="en-US" sz="600" dirty="0" err="1"/>
              <a:t>TreeType</a:t>
            </a:r>
            <a:r>
              <a:rPr lang="en-US" sz="600" dirty="0"/>
              <a:t>=Permissions Tree</a:t>
            </a:r>
            <a:br>
              <a:rPr lang="en-US" sz="600" dirty="0"/>
            </a:br>
            <a:r>
              <a:rPr lang="en-US" sz="600" dirty="0"/>
              <a:t>Name=&lt;user&gt; Permissions Tree</a:t>
            </a:r>
          </a:p>
        </p:txBody>
      </p:sp>
      <p:cxnSp>
        <p:nvCxnSpPr>
          <p:cNvPr id="63" name="Straight Connector 62">
            <a:extLst>
              <a:ext uri="{FF2B5EF4-FFF2-40B4-BE49-F238E27FC236}">
                <a16:creationId xmlns:a16="http://schemas.microsoft.com/office/drawing/2014/main" id="{A0D9CDED-7FD3-9666-F06B-B15C3A07C67A}"/>
              </a:ext>
            </a:extLst>
          </p:cNvPr>
          <p:cNvCxnSpPr>
            <a:cxnSpLocks/>
          </p:cNvCxnSpPr>
          <p:nvPr/>
        </p:nvCxnSpPr>
        <p:spPr>
          <a:xfrm flipH="1">
            <a:off x="376766" y="1173777"/>
            <a:ext cx="332496" cy="0"/>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B0FDB719-1462-02C0-8081-B82985D24966}"/>
              </a:ext>
            </a:extLst>
          </p:cNvPr>
          <p:cNvSpPr txBox="1"/>
          <p:nvPr/>
        </p:nvSpPr>
        <p:spPr>
          <a:xfrm>
            <a:off x="315539" y="958333"/>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cxnSp>
        <p:nvCxnSpPr>
          <p:cNvPr id="69" name="Straight Connector 68">
            <a:extLst>
              <a:ext uri="{FF2B5EF4-FFF2-40B4-BE49-F238E27FC236}">
                <a16:creationId xmlns:a16="http://schemas.microsoft.com/office/drawing/2014/main" id="{50E40EE3-40AF-81BD-2DB4-8BD6E793AED9}"/>
              </a:ext>
            </a:extLst>
          </p:cNvPr>
          <p:cNvCxnSpPr>
            <a:cxnSpLocks/>
          </p:cNvCxnSpPr>
          <p:nvPr/>
        </p:nvCxnSpPr>
        <p:spPr>
          <a:xfrm flipV="1">
            <a:off x="376766" y="422501"/>
            <a:ext cx="0" cy="75127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18FD1555-5F16-83D3-6891-CEF8981BC77D}"/>
              </a:ext>
            </a:extLst>
          </p:cNvPr>
          <p:cNvSpPr/>
          <p:nvPr/>
        </p:nvSpPr>
        <p:spPr>
          <a:xfrm>
            <a:off x="4845037" y="1126068"/>
            <a:ext cx="2499147" cy="45661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Name=SELECTED_FOLDER</a:t>
            </a:r>
            <a:br>
              <a:rPr lang="en-US" sz="800" dirty="0"/>
            </a:br>
            <a:r>
              <a:rPr lang="en-US" sz="800" dirty="0" err="1"/>
              <a:t>DefaultValue</a:t>
            </a:r>
            <a:r>
              <a:rPr lang="en-US" sz="800" dirty="0"/>
              <a:t>=SBIP://METASERVER/&lt;folder path&gt;</a:t>
            </a:r>
          </a:p>
          <a:p>
            <a:pPr algn="ctr"/>
            <a:endParaRPr lang="en-US" sz="800" dirty="0"/>
          </a:p>
        </p:txBody>
      </p:sp>
      <p:cxnSp>
        <p:nvCxnSpPr>
          <p:cNvPr id="79" name="Straight Connector 78">
            <a:extLst>
              <a:ext uri="{FF2B5EF4-FFF2-40B4-BE49-F238E27FC236}">
                <a16:creationId xmlns:a16="http://schemas.microsoft.com/office/drawing/2014/main" id="{AE3B91E8-6137-4A20-1D39-200C06563E19}"/>
              </a:ext>
            </a:extLst>
          </p:cNvPr>
          <p:cNvCxnSpPr>
            <a:cxnSpLocks/>
          </p:cNvCxnSpPr>
          <p:nvPr/>
        </p:nvCxnSpPr>
        <p:spPr>
          <a:xfrm>
            <a:off x="4697326" y="1500588"/>
            <a:ext cx="158449"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DD175889-F65D-FE16-8658-DF8E86C9FAEA}"/>
              </a:ext>
            </a:extLst>
          </p:cNvPr>
          <p:cNvCxnSpPr>
            <a:cxnSpLocks/>
          </p:cNvCxnSpPr>
          <p:nvPr/>
        </p:nvCxnSpPr>
        <p:spPr>
          <a:xfrm>
            <a:off x="4697326" y="2429400"/>
            <a:ext cx="152892"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3EB5C2A-B36A-495B-00FF-FCD30D0AA501}"/>
              </a:ext>
            </a:extLst>
          </p:cNvPr>
          <p:cNvSpPr/>
          <p:nvPr/>
        </p:nvSpPr>
        <p:spPr>
          <a:xfrm>
            <a:off x="4845036" y="2201091"/>
            <a:ext cx="3083995" cy="45661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Name=SELECTED_REPORT</a:t>
            </a:r>
            <a:br>
              <a:rPr lang="en-US" sz="800" dirty="0"/>
            </a:br>
            <a:r>
              <a:rPr lang="en-US" sz="800" dirty="0" err="1"/>
              <a:t>DefaultValue</a:t>
            </a:r>
            <a:r>
              <a:rPr lang="en-US" sz="800" dirty="0"/>
              <a:t>=SBIP://METASERVER/&lt; full folder path to report&gt;</a:t>
            </a:r>
          </a:p>
          <a:p>
            <a:pPr algn="ctr"/>
            <a:endParaRPr lang="en-US" sz="800" dirty="0"/>
          </a:p>
        </p:txBody>
      </p:sp>
      <p:cxnSp>
        <p:nvCxnSpPr>
          <p:cNvPr id="9" name="Straight Connector 8">
            <a:extLst>
              <a:ext uri="{FF2B5EF4-FFF2-40B4-BE49-F238E27FC236}">
                <a16:creationId xmlns:a16="http://schemas.microsoft.com/office/drawing/2014/main" id="{A4683EBA-B5C0-7470-12B6-579ACBDFB520}"/>
              </a:ext>
            </a:extLst>
          </p:cNvPr>
          <p:cNvCxnSpPr>
            <a:cxnSpLocks/>
          </p:cNvCxnSpPr>
          <p:nvPr/>
        </p:nvCxnSpPr>
        <p:spPr>
          <a:xfrm flipH="1">
            <a:off x="803369" y="1504994"/>
            <a:ext cx="189443" cy="309482"/>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FAB0A79-5F0E-3547-AC11-8D3F319B586F}"/>
              </a:ext>
            </a:extLst>
          </p:cNvPr>
          <p:cNvSpPr txBox="1"/>
          <p:nvPr/>
        </p:nvSpPr>
        <p:spPr>
          <a:xfrm>
            <a:off x="355004" y="1466213"/>
            <a:ext cx="676509"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Keywords</a:t>
            </a:r>
            <a:endParaRPr lang="en-US" sz="800" dirty="0">
              <a:solidFill>
                <a:schemeClr val="accent1"/>
              </a:solidFill>
              <a:latin typeface="+mj-lt"/>
            </a:endParaRPr>
          </a:p>
        </p:txBody>
      </p:sp>
      <p:sp>
        <p:nvSpPr>
          <p:cNvPr id="18" name="Rectangle: Rounded Corners 17">
            <a:extLst>
              <a:ext uri="{FF2B5EF4-FFF2-40B4-BE49-F238E27FC236}">
                <a16:creationId xmlns:a16="http://schemas.microsoft.com/office/drawing/2014/main" id="{9662AD0C-615A-D7C4-0584-1C506EBC9499}"/>
              </a:ext>
            </a:extLst>
          </p:cNvPr>
          <p:cNvSpPr/>
          <p:nvPr/>
        </p:nvSpPr>
        <p:spPr>
          <a:xfrm>
            <a:off x="377580" y="1809906"/>
            <a:ext cx="903101"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Keyword</a:t>
            </a:r>
            <a:br>
              <a:rPr lang="en-US" sz="800" dirty="0"/>
            </a:br>
            <a:r>
              <a:rPr lang="en-US" sz="800" dirty="0"/>
              <a:t>Name=</a:t>
            </a:r>
          </a:p>
        </p:txBody>
      </p:sp>
    </p:spTree>
    <p:extLst>
      <p:ext uri="{BB962C8B-B14F-4D97-AF65-F5344CB8AC3E}">
        <p14:creationId xmlns:p14="http://schemas.microsoft.com/office/powerpoint/2010/main" val="340942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7B7E65-30E5-2D41-1436-3D7B0212E084}"/>
              </a:ext>
            </a:extLst>
          </p:cNvPr>
          <p:cNvSpPr txBox="1"/>
          <p:nvPr/>
        </p:nvSpPr>
        <p:spPr>
          <a:xfrm>
            <a:off x="1890125" y="0"/>
            <a:ext cx="2858731" cy="369332"/>
          </a:xfrm>
          <a:prstGeom prst="rect">
            <a:avLst/>
          </a:prstGeom>
          <a:noFill/>
        </p:spPr>
        <p:txBody>
          <a:bodyPr wrap="none" rtlCol="0">
            <a:spAutoFit/>
          </a:bodyPr>
          <a:lstStyle/>
          <a:p>
            <a:pPr algn="l"/>
            <a:r>
              <a:rPr lang="en-US" dirty="0">
                <a:latin typeface="+mj-lt"/>
              </a:rPr>
              <a:t>Portal Initialization Metadata</a:t>
            </a:r>
          </a:p>
        </p:txBody>
      </p:sp>
      <p:sp>
        <p:nvSpPr>
          <p:cNvPr id="3" name="Rectangle: Rounded Corners 2">
            <a:extLst>
              <a:ext uri="{FF2B5EF4-FFF2-40B4-BE49-F238E27FC236}">
                <a16:creationId xmlns:a16="http://schemas.microsoft.com/office/drawing/2014/main" id="{110C68B6-FA1D-B111-499B-5C656248B072}"/>
              </a:ext>
            </a:extLst>
          </p:cNvPr>
          <p:cNvSpPr/>
          <p:nvPr/>
        </p:nvSpPr>
        <p:spPr>
          <a:xfrm>
            <a:off x="87341" y="1718489"/>
            <a:ext cx="1634063" cy="41145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err="1"/>
              <a:t>TreeType</a:t>
            </a:r>
            <a:r>
              <a:rPr lang="en-US" sz="800" dirty="0"/>
              <a:t>=Permissions Tree</a:t>
            </a:r>
            <a:br>
              <a:rPr lang="en-US" sz="800" dirty="0"/>
            </a:br>
            <a:r>
              <a:rPr lang="en-US" sz="800" dirty="0"/>
              <a:t>Name=PUBLIC Permissions Tree</a:t>
            </a:r>
          </a:p>
        </p:txBody>
      </p:sp>
      <p:sp>
        <p:nvSpPr>
          <p:cNvPr id="4" name="Rectangle: Rounded Corners 3">
            <a:extLst>
              <a:ext uri="{FF2B5EF4-FFF2-40B4-BE49-F238E27FC236}">
                <a16:creationId xmlns:a16="http://schemas.microsoft.com/office/drawing/2014/main" id="{3C807802-F4F2-4612-E05B-6DFCAFEAC631}"/>
              </a:ext>
            </a:extLst>
          </p:cNvPr>
          <p:cNvSpPr/>
          <p:nvPr/>
        </p:nvSpPr>
        <p:spPr>
          <a:xfrm>
            <a:off x="231275" y="970218"/>
            <a:ext cx="1634063" cy="41145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err="1"/>
              <a:t>TreeType</a:t>
            </a:r>
            <a:r>
              <a:rPr lang="en-US" sz="800" dirty="0"/>
              <a:t>=Permissions Tree</a:t>
            </a:r>
            <a:br>
              <a:rPr lang="en-US" sz="800" dirty="0"/>
            </a:br>
            <a:r>
              <a:rPr lang="en-US" sz="800" dirty="0"/>
              <a:t>Name=Portal Application Tree</a:t>
            </a:r>
          </a:p>
        </p:txBody>
      </p:sp>
      <p:cxnSp>
        <p:nvCxnSpPr>
          <p:cNvPr id="5" name="Straight Connector 4">
            <a:extLst>
              <a:ext uri="{FF2B5EF4-FFF2-40B4-BE49-F238E27FC236}">
                <a16:creationId xmlns:a16="http://schemas.microsoft.com/office/drawing/2014/main" id="{42947AE2-34EB-B48B-C6E0-D9B2817BAF32}"/>
              </a:ext>
            </a:extLst>
          </p:cNvPr>
          <p:cNvCxnSpPr>
            <a:cxnSpLocks/>
          </p:cNvCxnSpPr>
          <p:nvPr/>
        </p:nvCxnSpPr>
        <p:spPr>
          <a:xfrm>
            <a:off x="1075641" y="1381673"/>
            <a:ext cx="0" cy="33681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5F58E1D-BDA1-39ED-73E8-6A07115FFBE7}"/>
              </a:ext>
            </a:extLst>
          </p:cNvPr>
          <p:cNvSpPr txBox="1"/>
          <p:nvPr/>
        </p:nvSpPr>
        <p:spPr>
          <a:xfrm>
            <a:off x="505542" y="1405040"/>
            <a:ext cx="1020817" cy="215444"/>
          </a:xfrm>
          <a:prstGeom prst="rect">
            <a:avLst/>
          </a:prstGeom>
          <a:noFill/>
        </p:spPr>
        <p:txBody>
          <a:bodyPr wrap="square" rtlCol="0">
            <a:spAutoFit/>
          </a:bodyPr>
          <a:lstStyle/>
          <a:p>
            <a:pPr algn="l"/>
            <a:r>
              <a:rPr lang="en-US" sz="800" dirty="0">
                <a:solidFill>
                  <a:schemeClr val="accent1"/>
                </a:solidFill>
                <a:latin typeface="Lato" panose="020F0502020204030203" pitchFamily="34" charset="0"/>
              </a:rPr>
              <a:t>SubTrees</a:t>
            </a:r>
            <a:r>
              <a:rPr lang="en-US" sz="800" baseline="30000" dirty="0">
                <a:solidFill>
                  <a:schemeClr val="accent1"/>
                </a:solidFill>
                <a:latin typeface="Lato" panose="020F0502020204030203" pitchFamily="34" charset="0"/>
              </a:rPr>
              <a:t>PI1</a:t>
            </a:r>
            <a:endParaRPr lang="en-US" sz="800" baseline="30000" dirty="0">
              <a:solidFill>
                <a:schemeClr val="accent1"/>
              </a:solidFill>
              <a:latin typeface="+mj-lt"/>
            </a:endParaRPr>
          </a:p>
        </p:txBody>
      </p:sp>
      <p:sp>
        <p:nvSpPr>
          <p:cNvPr id="11" name="Rectangle: Rounded Corners 10">
            <a:extLst>
              <a:ext uri="{FF2B5EF4-FFF2-40B4-BE49-F238E27FC236}">
                <a16:creationId xmlns:a16="http://schemas.microsoft.com/office/drawing/2014/main" id="{37D797DA-A9B2-9FD0-DB4F-28711D051F54}"/>
              </a:ext>
            </a:extLst>
          </p:cNvPr>
          <p:cNvSpPr/>
          <p:nvPr/>
        </p:nvSpPr>
        <p:spPr>
          <a:xfrm>
            <a:off x="138009" y="2457095"/>
            <a:ext cx="929105" cy="2462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a:t>Name=</a:t>
            </a:r>
            <a:r>
              <a:rPr lang="en-US" sz="800" dirty="0" err="1"/>
              <a:t>RolesTree</a:t>
            </a:r>
            <a:endParaRPr lang="en-US" sz="800" dirty="0"/>
          </a:p>
        </p:txBody>
      </p:sp>
      <p:sp>
        <p:nvSpPr>
          <p:cNvPr id="12" name="Rectangle: Rounded Corners 11">
            <a:extLst>
              <a:ext uri="{FF2B5EF4-FFF2-40B4-BE49-F238E27FC236}">
                <a16:creationId xmlns:a16="http://schemas.microsoft.com/office/drawing/2014/main" id="{258797DC-3848-A349-DBF2-D964D81C6F08}"/>
              </a:ext>
            </a:extLst>
          </p:cNvPr>
          <p:cNvSpPr/>
          <p:nvPr/>
        </p:nvSpPr>
        <p:spPr>
          <a:xfrm>
            <a:off x="126733" y="2859081"/>
            <a:ext cx="1020705" cy="2462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a:t>Name=</a:t>
            </a:r>
            <a:r>
              <a:rPr lang="en-US" sz="800" dirty="0" err="1"/>
              <a:t>DefaultRole</a:t>
            </a:r>
            <a:endParaRPr lang="en-US" sz="800" dirty="0"/>
          </a:p>
        </p:txBody>
      </p:sp>
      <p:sp>
        <p:nvSpPr>
          <p:cNvPr id="13" name="TextBox 12">
            <a:extLst>
              <a:ext uri="{FF2B5EF4-FFF2-40B4-BE49-F238E27FC236}">
                <a16:creationId xmlns:a16="http://schemas.microsoft.com/office/drawing/2014/main" id="{56366002-7393-87CE-1C01-3761BE4E616C}"/>
              </a:ext>
            </a:extLst>
          </p:cNvPr>
          <p:cNvSpPr txBox="1"/>
          <p:nvPr/>
        </p:nvSpPr>
        <p:spPr>
          <a:xfrm>
            <a:off x="-65929" y="2641761"/>
            <a:ext cx="662361" cy="246221"/>
          </a:xfrm>
          <a:prstGeom prst="rect">
            <a:avLst/>
          </a:prstGeom>
          <a:noFill/>
        </p:spPr>
        <p:txBody>
          <a:bodyPr wrap="none" rtlCol="0">
            <a:spAutoFit/>
          </a:bodyPr>
          <a:lstStyle/>
          <a:p>
            <a:pPr algn="l"/>
            <a:r>
              <a:rPr lang="en-US" sz="1000" dirty="0" err="1">
                <a:solidFill>
                  <a:schemeClr val="accent1"/>
                </a:solidFill>
                <a:latin typeface="+mj-lt"/>
              </a:rPr>
              <a:t>SubTrees</a:t>
            </a:r>
            <a:endParaRPr lang="en-US" sz="1000" dirty="0">
              <a:solidFill>
                <a:schemeClr val="accent1"/>
              </a:solidFill>
              <a:latin typeface="+mj-lt"/>
            </a:endParaRPr>
          </a:p>
        </p:txBody>
      </p:sp>
      <p:cxnSp>
        <p:nvCxnSpPr>
          <p:cNvPr id="14" name="Straight Connector 13">
            <a:extLst>
              <a:ext uri="{FF2B5EF4-FFF2-40B4-BE49-F238E27FC236}">
                <a16:creationId xmlns:a16="http://schemas.microsoft.com/office/drawing/2014/main" id="{29F35BA7-3A7B-E88D-E329-B29A15CE6402}"/>
              </a:ext>
            </a:extLst>
          </p:cNvPr>
          <p:cNvCxnSpPr>
            <a:cxnSpLocks/>
          </p:cNvCxnSpPr>
          <p:nvPr/>
        </p:nvCxnSpPr>
        <p:spPr>
          <a:xfrm>
            <a:off x="525632" y="2703316"/>
            <a:ext cx="0" cy="12311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7C01BE36-20BA-E676-EF1A-3AE50EEC4180}"/>
              </a:ext>
            </a:extLst>
          </p:cNvPr>
          <p:cNvSpPr/>
          <p:nvPr/>
        </p:nvSpPr>
        <p:spPr>
          <a:xfrm>
            <a:off x="134373" y="3240651"/>
            <a:ext cx="1476218" cy="2462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a:t>Name=</a:t>
            </a:r>
            <a:r>
              <a:rPr lang="en-US" sz="800" b="0" i="0" dirty="0">
                <a:solidFill>
                  <a:schemeClr val="bg1"/>
                </a:solidFill>
                <a:effectLst/>
              </a:rPr>
              <a:t>DESKTOP_PROFILE  </a:t>
            </a:r>
            <a:endParaRPr lang="en-US" sz="800" dirty="0">
              <a:solidFill>
                <a:schemeClr val="bg1"/>
              </a:solidFill>
            </a:endParaRPr>
          </a:p>
        </p:txBody>
      </p:sp>
      <p:sp>
        <p:nvSpPr>
          <p:cNvPr id="16" name="TextBox 15">
            <a:extLst>
              <a:ext uri="{FF2B5EF4-FFF2-40B4-BE49-F238E27FC236}">
                <a16:creationId xmlns:a16="http://schemas.microsoft.com/office/drawing/2014/main" id="{9769DA00-A0E4-AA76-BCF5-E2AC97BF954A}"/>
              </a:ext>
            </a:extLst>
          </p:cNvPr>
          <p:cNvSpPr txBox="1"/>
          <p:nvPr/>
        </p:nvSpPr>
        <p:spPr>
          <a:xfrm>
            <a:off x="-83762" y="3049869"/>
            <a:ext cx="662361" cy="246221"/>
          </a:xfrm>
          <a:prstGeom prst="rect">
            <a:avLst/>
          </a:prstGeom>
          <a:noFill/>
        </p:spPr>
        <p:txBody>
          <a:bodyPr wrap="none" rtlCol="0">
            <a:spAutoFit/>
          </a:bodyPr>
          <a:lstStyle/>
          <a:p>
            <a:pPr algn="l"/>
            <a:r>
              <a:rPr lang="en-US" sz="1000" dirty="0" err="1">
                <a:solidFill>
                  <a:schemeClr val="accent1"/>
                </a:solidFill>
                <a:latin typeface="+mj-lt"/>
              </a:rPr>
              <a:t>SubTrees</a:t>
            </a:r>
            <a:endParaRPr lang="en-US" sz="1000" dirty="0">
              <a:solidFill>
                <a:schemeClr val="accent1"/>
              </a:solidFill>
              <a:latin typeface="+mj-lt"/>
            </a:endParaRPr>
          </a:p>
        </p:txBody>
      </p:sp>
      <p:cxnSp>
        <p:nvCxnSpPr>
          <p:cNvPr id="17" name="Straight Connector 16">
            <a:extLst>
              <a:ext uri="{FF2B5EF4-FFF2-40B4-BE49-F238E27FC236}">
                <a16:creationId xmlns:a16="http://schemas.microsoft.com/office/drawing/2014/main" id="{94B3257A-16DC-46D7-B7F8-98045B41B125}"/>
              </a:ext>
            </a:extLst>
          </p:cNvPr>
          <p:cNvCxnSpPr>
            <a:cxnSpLocks/>
          </p:cNvCxnSpPr>
          <p:nvPr/>
        </p:nvCxnSpPr>
        <p:spPr>
          <a:xfrm>
            <a:off x="517567" y="3117541"/>
            <a:ext cx="0" cy="12311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7C561FBD-EC53-A13A-45D4-9048BC7C82ED}"/>
              </a:ext>
            </a:extLst>
          </p:cNvPr>
          <p:cNvSpPr/>
          <p:nvPr/>
        </p:nvSpPr>
        <p:spPr>
          <a:xfrm>
            <a:off x="657299" y="3588218"/>
            <a:ext cx="1476218" cy="2462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a:t>Name=</a:t>
            </a:r>
            <a:r>
              <a:rPr lang="en-US" sz="800" b="0" i="0" dirty="0">
                <a:solidFill>
                  <a:schemeClr val="bg1"/>
                </a:solidFill>
                <a:effectLst/>
              </a:rPr>
              <a:t>Sticky</a:t>
            </a:r>
            <a:endParaRPr lang="en-US" sz="800" dirty="0">
              <a:solidFill>
                <a:schemeClr val="bg1"/>
              </a:solidFill>
            </a:endParaRPr>
          </a:p>
        </p:txBody>
      </p:sp>
      <p:sp>
        <p:nvSpPr>
          <p:cNvPr id="19" name="TextBox 18">
            <a:extLst>
              <a:ext uri="{FF2B5EF4-FFF2-40B4-BE49-F238E27FC236}">
                <a16:creationId xmlns:a16="http://schemas.microsoft.com/office/drawing/2014/main" id="{6DCCC5F1-6D87-95A0-E910-5441A39D4840}"/>
              </a:ext>
            </a:extLst>
          </p:cNvPr>
          <p:cNvSpPr txBox="1"/>
          <p:nvPr/>
        </p:nvSpPr>
        <p:spPr>
          <a:xfrm>
            <a:off x="-80559" y="3425317"/>
            <a:ext cx="662361" cy="246221"/>
          </a:xfrm>
          <a:prstGeom prst="rect">
            <a:avLst/>
          </a:prstGeom>
          <a:noFill/>
        </p:spPr>
        <p:txBody>
          <a:bodyPr wrap="none" rtlCol="0">
            <a:spAutoFit/>
          </a:bodyPr>
          <a:lstStyle/>
          <a:p>
            <a:pPr algn="l"/>
            <a:r>
              <a:rPr lang="en-US" sz="1000" dirty="0" err="1">
                <a:solidFill>
                  <a:schemeClr val="accent1"/>
                </a:solidFill>
                <a:latin typeface="+mj-lt"/>
              </a:rPr>
              <a:t>SubTrees</a:t>
            </a:r>
            <a:endParaRPr lang="en-US" sz="1000" dirty="0">
              <a:solidFill>
                <a:schemeClr val="accent1"/>
              </a:solidFill>
              <a:latin typeface="+mj-lt"/>
            </a:endParaRPr>
          </a:p>
        </p:txBody>
      </p:sp>
      <p:cxnSp>
        <p:nvCxnSpPr>
          <p:cNvPr id="20" name="Straight Connector 19">
            <a:extLst>
              <a:ext uri="{FF2B5EF4-FFF2-40B4-BE49-F238E27FC236}">
                <a16:creationId xmlns:a16="http://schemas.microsoft.com/office/drawing/2014/main" id="{35F2BFD4-31F3-402D-FDE9-8F20699A108E}"/>
              </a:ext>
            </a:extLst>
          </p:cNvPr>
          <p:cNvCxnSpPr>
            <a:cxnSpLocks/>
          </p:cNvCxnSpPr>
          <p:nvPr/>
        </p:nvCxnSpPr>
        <p:spPr>
          <a:xfrm flipV="1">
            <a:off x="524764" y="3699082"/>
            <a:ext cx="141061" cy="1"/>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6DE9E27E-2F88-F4B5-4DD3-F3F474D767BE}"/>
              </a:ext>
            </a:extLst>
          </p:cNvPr>
          <p:cNvSpPr/>
          <p:nvPr/>
        </p:nvSpPr>
        <p:spPr>
          <a:xfrm>
            <a:off x="657299" y="3951426"/>
            <a:ext cx="1476218" cy="2462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a:t>Name=</a:t>
            </a:r>
            <a:r>
              <a:rPr lang="en-US" sz="800" b="0" i="0" dirty="0">
                <a:solidFill>
                  <a:schemeClr val="bg1"/>
                </a:solidFill>
                <a:effectLst/>
              </a:rPr>
              <a:t>Default</a:t>
            </a:r>
            <a:endParaRPr lang="en-US" sz="800" dirty="0">
              <a:solidFill>
                <a:schemeClr val="bg1"/>
              </a:solidFill>
            </a:endParaRPr>
          </a:p>
        </p:txBody>
      </p:sp>
      <p:cxnSp>
        <p:nvCxnSpPr>
          <p:cNvPr id="22" name="Straight Connector 21">
            <a:extLst>
              <a:ext uri="{FF2B5EF4-FFF2-40B4-BE49-F238E27FC236}">
                <a16:creationId xmlns:a16="http://schemas.microsoft.com/office/drawing/2014/main" id="{8B3C2D22-7491-9A72-71EB-8034BDC8330E}"/>
              </a:ext>
            </a:extLst>
          </p:cNvPr>
          <p:cNvCxnSpPr>
            <a:cxnSpLocks/>
          </p:cNvCxnSpPr>
          <p:nvPr/>
        </p:nvCxnSpPr>
        <p:spPr>
          <a:xfrm>
            <a:off x="501968" y="4074536"/>
            <a:ext cx="185339"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AA95D73-3E4E-0D3D-F446-B699F74E68A4}"/>
              </a:ext>
            </a:extLst>
          </p:cNvPr>
          <p:cNvCxnSpPr>
            <a:cxnSpLocks/>
          </p:cNvCxnSpPr>
          <p:nvPr/>
        </p:nvCxnSpPr>
        <p:spPr>
          <a:xfrm>
            <a:off x="513365" y="3488182"/>
            <a:ext cx="0" cy="586354"/>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D3F2639-52D5-91C0-84E1-6765115D0B4B}"/>
              </a:ext>
            </a:extLst>
          </p:cNvPr>
          <p:cNvSpPr txBox="1"/>
          <p:nvPr/>
        </p:nvSpPr>
        <p:spPr>
          <a:xfrm>
            <a:off x="1906939" y="3376545"/>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endParaRPr lang="en-US" sz="800" baseline="30000" dirty="0">
              <a:solidFill>
                <a:schemeClr val="accent1"/>
              </a:solidFill>
              <a:latin typeface="+mj-lt"/>
            </a:endParaRPr>
          </a:p>
        </p:txBody>
      </p:sp>
      <p:sp>
        <p:nvSpPr>
          <p:cNvPr id="28" name="Rectangle: Rounded Corners 27">
            <a:extLst>
              <a:ext uri="{FF2B5EF4-FFF2-40B4-BE49-F238E27FC236}">
                <a16:creationId xmlns:a16="http://schemas.microsoft.com/office/drawing/2014/main" id="{69F72CF8-4065-7D8A-7A0C-4672E4C035C6}"/>
              </a:ext>
            </a:extLst>
          </p:cNvPr>
          <p:cNvSpPr/>
          <p:nvPr/>
        </p:nvSpPr>
        <p:spPr>
          <a:xfrm>
            <a:off x="2632467" y="1326179"/>
            <a:ext cx="1207094"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AccessControlTemplate</a:t>
            </a:r>
            <a:r>
              <a:rPr lang="en-US" sz="800" baseline="30000" dirty="0"/>
              <a:t>PI5</a:t>
            </a:r>
            <a:br>
              <a:rPr lang="en-US" sz="800" dirty="0"/>
            </a:br>
            <a:r>
              <a:rPr lang="en-US" sz="800" dirty="0"/>
              <a:t>Name=</a:t>
            </a:r>
            <a:r>
              <a:rPr lang="en-US" sz="800" dirty="0" err="1"/>
              <a:t>PortalACT</a:t>
            </a:r>
            <a:endParaRPr lang="en-US" sz="800" dirty="0"/>
          </a:p>
        </p:txBody>
      </p:sp>
      <p:sp>
        <p:nvSpPr>
          <p:cNvPr id="29" name="Rectangle: Rounded Corners 28">
            <a:extLst>
              <a:ext uri="{FF2B5EF4-FFF2-40B4-BE49-F238E27FC236}">
                <a16:creationId xmlns:a16="http://schemas.microsoft.com/office/drawing/2014/main" id="{0FE5C045-92B9-666D-80E7-0F7DB5BA3FAF}"/>
              </a:ext>
            </a:extLst>
          </p:cNvPr>
          <p:cNvSpPr/>
          <p:nvPr/>
        </p:nvSpPr>
        <p:spPr>
          <a:xfrm>
            <a:off x="3910066" y="610085"/>
            <a:ext cx="1468443" cy="35862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AccessControlEntry</a:t>
            </a:r>
            <a:br>
              <a:rPr lang="en-US" sz="800" dirty="0"/>
            </a:br>
            <a:r>
              <a:rPr lang="en-US" sz="800" dirty="0"/>
              <a:t>Name=GRANT PUBLIC Read access</a:t>
            </a:r>
            <a:br>
              <a:rPr lang="en-US" sz="800" dirty="0"/>
            </a:br>
            <a:r>
              <a:rPr lang="en-US" sz="600" dirty="0"/>
              <a:t>Permissions=</a:t>
            </a:r>
            <a:r>
              <a:rPr lang="en-US" sz="600" dirty="0" err="1"/>
              <a:t>ReadMetadata</a:t>
            </a:r>
            <a:br>
              <a:rPr lang="en-US" sz="600" dirty="0"/>
            </a:br>
            <a:endParaRPr lang="en-US" sz="600" dirty="0"/>
          </a:p>
        </p:txBody>
      </p:sp>
      <p:cxnSp>
        <p:nvCxnSpPr>
          <p:cNvPr id="30" name="Straight Connector 29">
            <a:extLst>
              <a:ext uri="{FF2B5EF4-FFF2-40B4-BE49-F238E27FC236}">
                <a16:creationId xmlns:a16="http://schemas.microsoft.com/office/drawing/2014/main" id="{C1EBCD91-9411-AFD6-05B2-EA0C4368EB1A}"/>
              </a:ext>
            </a:extLst>
          </p:cNvPr>
          <p:cNvCxnSpPr>
            <a:cxnSpLocks/>
          </p:cNvCxnSpPr>
          <p:nvPr/>
        </p:nvCxnSpPr>
        <p:spPr>
          <a:xfrm>
            <a:off x="3229295" y="1209461"/>
            <a:ext cx="0" cy="11472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8B82360-A5B0-8653-D22B-2D4B6FB9FA53}"/>
              </a:ext>
            </a:extLst>
          </p:cNvPr>
          <p:cNvCxnSpPr>
            <a:cxnSpLocks/>
          </p:cNvCxnSpPr>
          <p:nvPr/>
        </p:nvCxnSpPr>
        <p:spPr>
          <a:xfrm flipV="1">
            <a:off x="1865338" y="1209461"/>
            <a:ext cx="2706662" cy="1991"/>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402C8102-D3D0-972F-2BA2-13E217D8249E}"/>
              </a:ext>
            </a:extLst>
          </p:cNvPr>
          <p:cNvSpPr/>
          <p:nvPr/>
        </p:nvSpPr>
        <p:spPr>
          <a:xfrm>
            <a:off x="5675108" y="1009229"/>
            <a:ext cx="775244" cy="25978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IdentityGroup</a:t>
            </a:r>
            <a:br>
              <a:rPr lang="en-US" sz="800" dirty="0"/>
            </a:br>
            <a:r>
              <a:rPr lang="en-US" sz="800" dirty="0"/>
              <a:t>Name=PUBLIC</a:t>
            </a:r>
          </a:p>
        </p:txBody>
      </p:sp>
      <p:sp>
        <p:nvSpPr>
          <p:cNvPr id="33" name="TextBox 32">
            <a:extLst>
              <a:ext uri="{FF2B5EF4-FFF2-40B4-BE49-F238E27FC236}">
                <a16:creationId xmlns:a16="http://schemas.microsoft.com/office/drawing/2014/main" id="{6A7F9C7A-665D-DF1E-5D5D-7BD0EC5FAEA4}"/>
              </a:ext>
            </a:extLst>
          </p:cNvPr>
          <p:cNvSpPr txBox="1"/>
          <p:nvPr/>
        </p:nvSpPr>
        <p:spPr>
          <a:xfrm>
            <a:off x="5248656" y="452390"/>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Identities</a:t>
            </a:r>
            <a:endParaRPr lang="en-US" sz="800" dirty="0">
              <a:solidFill>
                <a:schemeClr val="accent1"/>
              </a:solidFill>
              <a:latin typeface="+mj-lt"/>
            </a:endParaRPr>
          </a:p>
        </p:txBody>
      </p:sp>
      <p:cxnSp>
        <p:nvCxnSpPr>
          <p:cNvPr id="34" name="Straight Connector 33">
            <a:extLst>
              <a:ext uri="{FF2B5EF4-FFF2-40B4-BE49-F238E27FC236}">
                <a16:creationId xmlns:a16="http://schemas.microsoft.com/office/drawing/2014/main" id="{D2D7C4D8-8127-0A90-7CF9-D609BB9F9ECC}"/>
              </a:ext>
            </a:extLst>
          </p:cNvPr>
          <p:cNvCxnSpPr>
            <a:cxnSpLocks/>
            <a:stCxn id="29" idx="3"/>
            <a:endCxn id="32" idx="1"/>
          </p:cNvCxnSpPr>
          <p:nvPr/>
        </p:nvCxnSpPr>
        <p:spPr>
          <a:xfrm>
            <a:off x="5378509" y="789397"/>
            <a:ext cx="296599" cy="349722"/>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B4988531-6AA5-675B-2294-01BD2D5B8211}"/>
              </a:ext>
            </a:extLst>
          </p:cNvPr>
          <p:cNvSpPr/>
          <p:nvPr/>
        </p:nvSpPr>
        <p:spPr>
          <a:xfrm>
            <a:off x="421378" y="130563"/>
            <a:ext cx="1207094"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SoftwareComponent</a:t>
            </a:r>
            <a:br>
              <a:rPr lang="en-US" sz="800" dirty="0"/>
            </a:br>
            <a:r>
              <a:rPr lang="en-US" sz="800" dirty="0"/>
              <a:t>Name=BIP Service</a:t>
            </a:r>
          </a:p>
        </p:txBody>
      </p:sp>
      <p:cxnSp>
        <p:nvCxnSpPr>
          <p:cNvPr id="37" name="Straight Connector 36">
            <a:extLst>
              <a:ext uri="{FF2B5EF4-FFF2-40B4-BE49-F238E27FC236}">
                <a16:creationId xmlns:a16="http://schemas.microsoft.com/office/drawing/2014/main" id="{E82B19C1-4520-4DFB-E93A-DEC02E0C7A71}"/>
              </a:ext>
            </a:extLst>
          </p:cNvPr>
          <p:cNvCxnSpPr>
            <a:cxnSpLocks/>
          </p:cNvCxnSpPr>
          <p:nvPr/>
        </p:nvCxnSpPr>
        <p:spPr>
          <a:xfrm flipV="1">
            <a:off x="1228041" y="542018"/>
            <a:ext cx="0" cy="42669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3E30C62-E7B1-2FF1-0548-1F7D2351F269}"/>
              </a:ext>
            </a:extLst>
          </p:cNvPr>
          <p:cNvSpPr txBox="1"/>
          <p:nvPr/>
        </p:nvSpPr>
        <p:spPr>
          <a:xfrm>
            <a:off x="133955" y="625542"/>
            <a:ext cx="1451118" cy="215444"/>
          </a:xfrm>
          <a:prstGeom prst="rect">
            <a:avLst/>
          </a:prstGeom>
          <a:noFill/>
        </p:spPr>
        <p:txBody>
          <a:bodyPr wrap="square" rtlCol="0">
            <a:spAutoFit/>
          </a:bodyPr>
          <a:lstStyle/>
          <a:p>
            <a:pPr algn="l"/>
            <a:r>
              <a:rPr lang="en-US" sz="800" dirty="0" err="1">
                <a:solidFill>
                  <a:schemeClr val="accent1"/>
                </a:solidFill>
                <a:latin typeface="Lato" panose="020F0502020204030203" pitchFamily="34" charset="0"/>
              </a:rPr>
              <a:t>SoftwareComponents</a:t>
            </a:r>
            <a:endParaRPr lang="en-US" sz="800" baseline="30000" dirty="0">
              <a:solidFill>
                <a:schemeClr val="accent1"/>
              </a:solidFill>
              <a:latin typeface="+mj-lt"/>
            </a:endParaRPr>
          </a:p>
        </p:txBody>
      </p:sp>
      <p:cxnSp>
        <p:nvCxnSpPr>
          <p:cNvPr id="43" name="Straight Connector 42">
            <a:extLst>
              <a:ext uri="{FF2B5EF4-FFF2-40B4-BE49-F238E27FC236}">
                <a16:creationId xmlns:a16="http://schemas.microsoft.com/office/drawing/2014/main" id="{0FB837F5-0868-8EB0-BAF5-71261BB6D07B}"/>
              </a:ext>
            </a:extLst>
          </p:cNvPr>
          <p:cNvCxnSpPr>
            <a:cxnSpLocks/>
          </p:cNvCxnSpPr>
          <p:nvPr/>
        </p:nvCxnSpPr>
        <p:spPr>
          <a:xfrm flipV="1">
            <a:off x="4572000" y="968708"/>
            <a:ext cx="0" cy="272381"/>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5DEA47E-3149-ADDC-1258-CE8FC1FDB7DC}"/>
              </a:ext>
            </a:extLst>
          </p:cNvPr>
          <p:cNvCxnSpPr>
            <a:cxnSpLocks/>
          </p:cNvCxnSpPr>
          <p:nvPr/>
        </p:nvCxnSpPr>
        <p:spPr>
          <a:xfrm flipV="1">
            <a:off x="1721404" y="1938048"/>
            <a:ext cx="2706662" cy="1991"/>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DF2ABCE-5886-4F59-0BD9-98D6C17D10FC}"/>
              </a:ext>
            </a:extLst>
          </p:cNvPr>
          <p:cNvCxnSpPr>
            <a:cxnSpLocks/>
          </p:cNvCxnSpPr>
          <p:nvPr/>
        </p:nvCxnSpPr>
        <p:spPr>
          <a:xfrm flipV="1">
            <a:off x="4428066" y="1697295"/>
            <a:ext cx="0" cy="240753"/>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F093E9A-4BBD-1510-28FC-57068C9FF623}"/>
              </a:ext>
            </a:extLst>
          </p:cNvPr>
          <p:cNvCxnSpPr>
            <a:cxnSpLocks/>
            <a:endCxn id="28" idx="2"/>
          </p:cNvCxnSpPr>
          <p:nvPr/>
        </p:nvCxnSpPr>
        <p:spPr>
          <a:xfrm flipV="1">
            <a:off x="3236014" y="1737634"/>
            <a:ext cx="0" cy="200414"/>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51" name="Rectangle: Rounded Corners 50">
            <a:extLst>
              <a:ext uri="{FF2B5EF4-FFF2-40B4-BE49-F238E27FC236}">
                <a16:creationId xmlns:a16="http://schemas.microsoft.com/office/drawing/2014/main" id="{18032FC3-7422-1D25-F584-35FE085EF209}"/>
              </a:ext>
            </a:extLst>
          </p:cNvPr>
          <p:cNvSpPr/>
          <p:nvPr/>
        </p:nvSpPr>
        <p:spPr>
          <a:xfrm>
            <a:off x="3977799" y="1326565"/>
            <a:ext cx="1468443" cy="35862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AccessControlEntry</a:t>
            </a:r>
            <a:br>
              <a:rPr lang="en-US" sz="800" dirty="0"/>
            </a:br>
            <a:r>
              <a:rPr lang="en-US" sz="800" dirty="0"/>
              <a:t>Name=GRANT PUBLIC Read access</a:t>
            </a:r>
            <a:br>
              <a:rPr lang="en-US" sz="800" dirty="0"/>
            </a:br>
            <a:r>
              <a:rPr lang="en-US" sz="600" dirty="0"/>
              <a:t>Permissions=</a:t>
            </a:r>
            <a:r>
              <a:rPr lang="en-US" sz="600" dirty="0" err="1"/>
              <a:t>ReadMetadata</a:t>
            </a:r>
            <a:br>
              <a:rPr lang="en-US" sz="600" dirty="0"/>
            </a:br>
            <a:endParaRPr lang="en-US" sz="600" dirty="0"/>
          </a:p>
        </p:txBody>
      </p:sp>
      <p:cxnSp>
        <p:nvCxnSpPr>
          <p:cNvPr id="53" name="Straight Connector 52">
            <a:extLst>
              <a:ext uri="{FF2B5EF4-FFF2-40B4-BE49-F238E27FC236}">
                <a16:creationId xmlns:a16="http://schemas.microsoft.com/office/drawing/2014/main" id="{A3612E66-CD8C-E512-96DD-F2B8A06753A0}"/>
              </a:ext>
            </a:extLst>
          </p:cNvPr>
          <p:cNvCxnSpPr>
            <a:cxnSpLocks/>
            <a:stCxn id="51" idx="3"/>
            <a:endCxn id="32" idx="1"/>
          </p:cNvCxnSpPr>
          <p:nvPr/>
        </p:nvCxnSpPr>
        <p:spPr>
          <a:xfrm flipV="1">
            <a:off x="5446242" y="1139119"/>
            <a:ext cx="228866" cy="366758"/>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79886A4-7141-6FAC-85C9-7C00DF3417A9}"/>
              </a:ext>
            </a:extLst>
          </p:cNvPr>
          <p:cNvCxnSpPr>
            <a:cxnSpLocks/>
          </p:cNvCxnSpPr>
          <p:nvPr/>
        </p:nvCxnSpPr>
        <p:spPr>
          <a:xfrm flipV="1">
            <a:off x="1395168" y="2259381"/>
            <a:ext cx="2672327" cy="853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C0D9641-CD04-318F-3AD5-D400F5DCEA8E}"/>
              </a:ext>
            </a:extLst>
          </p:cNvPr>
          <p:cNvCxnSpPr>
            <a:cxnSpLocks/>
          </p:cNvCxnSpPr>
          <p:nvPr/>
        </p:nvCxnSpPr>
        <p:spPr>
          <a:xfrm>
            <a:off x="1395224" y="2134177"/>
            <a:ext cx="0" cy="170222"/>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011622D6-C925-6E18-EB4A-808CA18C8B71}"/>
              </a:ext>
            </a:extLst>
          </p:cNvPr>
          <p:cNvSpPr txBox="1"/>
          <p:nvPr/>
        </p:nvSpPr>
        <p:spPr>
          <a:xfrm>
            <a:off x="1379716" y="2088955"/>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endParaRPr lang="en-US" sz="800" baseline="30000" dirty="0">
              <a:solidFill>
                <a:schemeClr val="accent1"/>
              </a:solidFill>
              <a:latin typeface="+mj-lt"/>
            </a:endParaRPr>
          </a:p>
        </p:txBody>
      </p:sp>
      <p:grpSp>
        <p:nvGrpSpPr>
          <p:cNvPr id="66" name="Group 65">
            <a:extLst>
              <a:ext uri="{FF2B5EF4-FFF2-40B4-BE49-F238E27FC236}">
                <a16:creationId xmlns:a16="http://schemas.microsoft.com/office/drawing/2014/main" id="{10560CDF-286C-BD84-BC87-641C17E16235}"/>
              </a:ext>
            </a:extLst>
          </p:cNvPr>
          <p:cNvGrpSpPr/>
          <p:nvPr/>
        </p:nvGrpSpPr>
        <p:grpSpPr>
          <a:xfrm>
            <a:off x="2859204" y="2360516"/>
            <a:ext cx="980357" cy="247099"/>
            <a:chOff x="2859204" y="2457880"/>
            <a:chExt cx="980357" cy="247099"/>
          </a:xfrm>
        </p:grpSpPr>
        <p:sp>
          <p:nvSpPr>
            <p:cNvPr id="62" name="Rectangle: Rounded Corners 61">
              <a:extLst>
                <a:ext uri="{FF2B5EF4-FFF2-40B4-BE49-F238E27FC236}">
                  <a16:creationId xmlns:a16="http://schemas.microsoft.com/office/drawing/2014/main" id="{8767F5AF-3E95-A76E-5B0D-758C61B6B2DE}"/>
                </a:ext>
              </a:extLst>
            </p:cNvPr>
            <p:cNvSpPr/>
            <p:nvPr/>
          </p:nvSpPr>
          <p:spPr>
            <a:xfrm>
              <a:off x="2859204" y="2457880"/>
              <a:ext cx="718929" cy="15476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Prototype</a:t>
              </a:r>
              <a:endParaRPr lang="en-US" sz="800" dirty="0">
                <a:solidFill>
                  <a:schemeClr val="bg1"/>
                </a:solidFill>
              </a:endParaRPr>
            </a:p>
          </p:txBody>
        </p:sp>
        <p:sp>
          <p:nvSpPr>
            <p:cNvPr id="63" name="Rectangle: Rounded Corners 62">
              <a:extLst>
                <a:ext uri="{FF2B5EF4-FFF2-40B4-BE49-F238E27FC236}">
                  <a16:creationId xmlns:a16="http://schemas.microsoft.com/office/drawing/2014/main" id="{D41C4E16-17E6-BE91-332E-CA6F7EEDCE66}"/>
                </a:ext>
              </a:extLst>
            </p:cNvPr>
            <p:cNvSpPr/>
            <p:nvPr/>
          </p:nvSpPr>
          <p:spPr>
            <a:xfrm>
              <a:off x="2940845" y="2495296"/>
              <a:ext cx="718929" cy="15476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Prototype</a:t>
              </a:r>
              <a:endParaRPr lang="en-US" sz="800" dirty="0">
                <a:solidFill>
                  <a:schemeClr val="bg1"/>
                </a:solidFill>
              </a:endParaRPr>
            </a:p>
          </p:txBody>
        </p:sp>
        <p:sp>
          <p:nvSpPr>
            <p:cNvPr id="64" name="Rectangle: Rounded Corners 63">
              <a:extLst>
                <a:ext uri="{FF2B5EF4-FFF2-40B4-BE49-F238E27FC236}">
                  <a16:creationId xmlns:a16="http://schemas.microsoft.com/office/drawing/2014/main" id="{260D4FC9-060D-2621-38A5-52D14EF5C543}"/>
                </a:ext>
              </a:extLst>
            </p:cNvPr>
            <p:cNvSpPr/>
            <p:nvPr/>
          </p:nvSpPr>
          <p:spPr>
            <a:xfrm>
              <a:off x="3038991" y="2512799"/>
              <a:ext cx="718929" cy="15476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Prototype</a:t>
              </a:r>
              <a:endParaRPr lang="en-US" sz="800" dirty="0">
                <a:solidFill>
                  <a:schemeClr val="bg1"/>
                </a:solidFill>
              </a:endParaRPr>
            </a:p>
          </p:txBody>
        </p:sp>
        <p:sp>
          <p:nvSpPr>
            <p:cNvPr id="65" name="Rectangle: Rounded Corners 64">
              <a:extLst>
                <a:ext uri="{FF2B5EF4-FFF2-40B4-BE49-F238E27FC236}">
                  <a16:creationId xmlns:a16="http://schemas.microsoft.com/office/drawing/2014/main" id="{ADC54B9D-F102-CFB2-7C68-FC7AB95760E2}"/>
                </a:ext>
              </a:extLst>
            </p:cNvPr>
            <p:cNvSpPr/>
            <p:nvPr/>
          </p:nvSpPr>
          <p:spPr>
            <a:xfrm>
              <a:off x="3120632" y="2550215"/>
              <a:ext cx="718929" cy="15476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Prototype</a:t>
              </a:r>
              <a:r>
                <a:rPr lang="en-US" sz="800" baseline="30000" dirty="0"/>
                <a:t>PI2</a:t>
              </a:r>
              <a:endParaRPr lang="en-US" sz="800" baseline="30000" dirty="0">
                <a:solidFill>
                  <a:schemeClr val="bg1"/>
                </a:solidFill>
              </a:endParaRPr>
            </a:p>
          </p:txBody>
        </p:sp>
      </p:grpSp>
      <p:cxnSp>
        <p:nvCxnSpPr>
          <p:cNvPr id="67" name="Straight Connector 66">
            <a:extLst>
              <a:ext uri="{FF2B5EF4-FFF2-40B4-BE49-F238E27FC236}">
                <a16:creationId xmlns:a16="http://schemas.microsoft.com/office/drawing/2014/main" id="{8E59920A-4CBE-FE31-EE6D-0227180200D9}"/>
              </a:ext>
            </a:extLst>
          </p:cNvPr>
          <p:cNvCxnSpPr>
            <a:cxnSpLocks/>
          </p:cNvCxnSpPr>
          <p:nvPr/>
        </p:nvCxnSpPr>
        <p:spPr>
          <a:xfrm>
            <a:off x="3128219" y="2259381"/>
            <a:ext cx="0" cy="11472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E85DEB54-CD45-C9B5-3DD4-4A5AFF14BF61}"/>
              </a:ext>
            </a:extLst>
          </p:cNvPr>
          <p:cNvGrpSpPr/>
          <p:nvPr/>
        </p:nvGrpSpPr>
        <p:grpSpPr>
          <a:xfrm>
            <a:off x="3937887" y="2341380"/>
            <a:ext cx="980357" cy="247099"/>
            <a:chOff x="2859204" y="2457880"/>
            <a:chExt cx="980357" cy="247099"/>
          </a:xfrm>
        </p:grpSpPr>
        <p:sp>
          <p:nvSpPr>
            <p:cNvPr id="71" name="Rectangle: Rounded Corners 70">
              <a:extLst>
                <a:ext uri="{FF2B5EF4-FFF2-40B4-BE49-F238E27FC236}">
                  <a16:creationId xmlns:a16="http://schemas.microsoft.com/office/drawing/2014/main" id="{C3683A57-3BA6-1B56-BBB1-0D7985FFF156}"/>
                </a:ext>
              </a:extLst>
            </p:cNvPr>
            <p:cNvSpPr/>
            <p:nvPr/>
          </p:nvSpPr>
          <p:spPr>
            <a:xfrm>
              <a:off x="2859204" y="2457880"/>
              <a:ext cx="718929" cy="15476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Prototype</a:t>
              </a:r>
              <a:endParaRPr lang="en-US" sz="800" dirty="0">
                <a:solidFill>
                  <a:schemeClr val="bg1"/>
                </a:solidFill>
              </a:endParaRPr>
            </a:p>
          </p:txBody>
        </p:sp>
        <p:sp>
          <p:nvSpPr>
            <p:cNvPr id="72" name="Rectangle: Rounded Corners 71">
              <a:extLst>
                <a:ext uri="{FF2B5EF4-FFF2-40B4-BE49-F238E27FC236}">
                  <a16:creationId xmlns:a16="http://schemas.microsoft.com/office/drawing/2014/main" id="{5B17A573-1D8D-50C7-5BCB-767C4F772EA4}"/>
                </a:ext>
              </a:extLst>
            </p:cNvPr>
            <p:cNvSpPr/>
            <p:nvPr/>
          </p:nvSpPr>
          <p:spPr>
            <a:xfrm>
              <a:off x="2940845" y="2495296"/>
              <a:ext cx="718929" cy="15476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Prototype</a:t>
              </a:r>
              <a:endParaRPr lang="en-US" sz="800" dirty="0">
                <a:solidFill>
                  <a:schemeClr val="bg1"/>
                </a:solidFill>
              </a:endParaRPr>
            </a:p>
          </p:txBody>
        </p:sp>
        <p:sp>
          <p:nvSpPr>
            <p:cNvPr id="73" name="Rectangle: Rounded Corners 72">
              <a:extLst>
                <a:ext uri="{FF2B5EF4-FFF2-40B4-BE49-F238E27FC236}">
                  <a16:creationId xmlns:a16="http://schemas.microsoft.com/office/drawing/2014/main" id="{1B3061C2-A731-28AF-D8B2-A603A1F931E2}"/>
                </a:ext>
              </a:extLst>
            </p:cNvPr>
            <p:cNvSpPr/>
            <p:nvPr/>
          </p:nvSpPr>
          <p:spPr>
            <a:xfrm>
              <a:off x="3038991" y="2512799"/>
              <a:ext cx="718929" cy="15476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Prototype</a:t>
              </a:r>
              <a:endParaRPr lang="en-US" sz="800" dirty="0">
                <a:solidFill>
                  <a:schemeClr val="bg1"/>
                </a:solidFill>
              </a:endParaRPr>
            </a:p>
          </p:txBody>
        </p:sp>
        <p:sp>
          <p:nvSpPr>
            <p:cNvPr id="74" name="Rectangle: Rounded Corners 73">
              <a:extLst>
                <a:ext uri="{FF2B5EF4-FFF2-40B4-BE49-F238E27FC236}">
                  <a16:creationId xmlns:a16="http://schemas.microsoft.com/office/drawing/2014/main" id="{4C5907F4-58A8-78D2-DD4A-0BB1CC1F5675}"/>
                </a:ext>
              </a:extLst>
            </p:cNvPr>
            <p:cNvSpPr/>
            <p:nvPr/>
          </p:nvSpPr>
          <p:spPr>
            <a:xfrm>
              <a:off x="3120632" y="2550215"/>
              <a:ext cx="718929" cy="15476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Document</a:t>
              </a:r>
              <a:endParaRPr lang="en-US" sz="800" dirty="0">
                <a:solidFill>
                  <a:schemeClr val="bg1"/>
                </a:solidFill>
              </a:endParaRPr>
            </a:p>
          </p:txBody>
        </p:sp>
      </p:grpSp>
      <p:cxnSp>
        <p:nvCxnSpPr>
          <p:cNvPr id="75" name="Straight Connector 74">
            <a:extLst>
              <a:ext uri="{FF2B5EF4-FFF2-40B4-BE49-F238E27FC236}">
                <a16:creationId xmlns:a16="http://schemas.microsoft.com/office/drawing/2014/main" id="{CD9CE3DE-00C1-DCA1-01AD-39E1454A9789}"/>
              </a:ext>
            </a:extLst>
          </p:cNvPr>
          <p:cNvCxnSpPr>
            <a:cxnSpLocks/>
          </p:cNvCxnSpPr>
          <p:nvPr/>
        </p:nvCxnSpPr>
        <p:spPr>
          <a:xfrm>
            <a:off x="4067495" y="2250508"/>
            <a:ext cx="0" cy="11472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2F451C4A-6B5A-5FFE-F653-F00B272A1B07}"/>
              </a:ext>
            </a:extLst>
          </p:cNvPr>
          <p:cNvSpPr txBox="1"/>
          <p:nvPr/>
        </p:nvSpPr>
        <p:spPr>
          <a:xfrm>
            <a:off x="-43426" y="2101651"/>
            <a:ext cx="662361" cy="246221"/>
          </a:xfrm>
          <a:prstGeom prst="rect">
            <a:avLst/>
          </a:prstGeom>
          <a:noFill/>
        </p:spPr>
        <p:txBody>
          <a:bodyPr wrap="none" rtlCol="0">
            <a:spAutoFit/>
          </a:bodyPr>
          <a:lstStyle/>
          <a:p>
            <a:pPr algn="l"/>
            <a:r>
              <a:rPr lang="en-US" sz="1000" dirty="0" err="1">
                <a:solidFill>
                  <a:schemeClr val="accent1"/>
                </a:solidFill>
                <a:latin typeface="+mj-lt"/>
              </a:rPr>
              <a:t>SubTrees</a:t>
            </a:r>
            <a:endParaRPr lang="en-US" sz="1000" dirty="0">
              <a:solidFill>
                <a:schemeClr val="accent1"/>
              </a:solidFill>
              <a:latin typeface="+mj-lt"/>
            </a:endParaRPr>
          </a:p>
        </p:txBody>
      </p:sp>
      <p:cxnSp>
        <p:nvCxnSpPr>
          <p:cNvPr id="78" name="Straight Connector 77">
            <a:extLst>
              <a:ext uri="{FF2B5EF4-FFF2-40B4-BE49-F238E27FC236}">
                <a16:creationId xmlns:a16="http://schemas.microsoft.com/office/drawing/2014/main" id="{A1D9AE3A-7D6A-A776-2A9D-C205383677F1}"/>
              </a:ext>
            </a:extLst>
          </p:cNvPr>
          <p:cNvCxnSpPr>
            <a:cxnSpLocks/>
          </p:cNvCxnSpPr>
          <p:nvPr/>
        </p:nvCxnSpPr>
        <p:spPr>
          <a:xfrm>
            <a:off x="564146" y="2117331"/>
            <a:ext cx="0" cy="34621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81" name="Rectangle: Rounded Corners 80">
            <a:extLst>
              <a:ext uri="{FF2B5EF4-FFF2-40B4-BE49-F238E27FC236}">
                <a16:creationId xmlns:a16="http://schemas.microsoft.com/office/drawing/2014/main" id="{8B8F7636-2DD3-C1A2-D193-309990B4DFB6}"/>
              </a:ext>
            </a:extLst>
          </p:cNvPr>
          <p:cNvSpPr/>
          <p:nvPr/>
        </p:nvSpPr>
        <p:spPr>
          <a:xfrm>
            <a:off x="2361346" y="3548161"/>
            <a:ext cx="1177200" cy="34953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Tree</a:t>
            </a:r>
            <a:br>
              <a:rPr lang="en-US" sz="600" dirty="0"/>
            </a:br>
            <a:r>
              <a:rPr lang="en-US" sz="600" dirty="0"/>
              <a:t>Name=</a:t>
            </a:r>
            <a:r>
              <a:rPr lang="en-US" sz="600" b="0" i="0" dirty="0">
                <a:solidFill>
                  <a:schemeClr val="bg1"/>
                </a:solidFill>
                <a:effectLst/>
              </a:rPr>
              <a:t>Home</a:t>
            </a:r>
            <a:br>
              <a:rPr lang="en-US" sz="600" b="0" i="0" dirty="0">
                <a:solidFill>
                  <a:schemeClr val="bg1"/>
                </a:solidFill>
                <a:effectLst/>
              </a:rPr>
            </a:br>
            <a:r>
              <a:rPr lang="en-US" sz="600" b="0" i="0" dirty="0" err="1">
                <a:solidFill>
                  <a:schemeClr val="bg1"/>
                </a:solidFill>
                <a:effectLst/>
              </a:rPr>
              <a:t>TreeType</a:t>
            </a:r>
            <a:r>
              <a:rPr lang="en-US" sz="600" b="0" i="0" dirty="0">
                <a:solidFill>
                  <a:schemeClr val="bg1"/>
                </a:solidFill>
                <a:effectLst/>
              </a:rPr>
              <a:t>=</a:t>
            </a:r>
            <a:r>
              <a:rPr lang="en-US" sz="600" b="0" i="0" dirty="0" err="1">
                <a:solidFill>
                  <a:schemeClr val="bg1"/>
                </a:solidFill>
                <a:effectLst/>
              </a:rPr>
              <a:t>PortalPageTemplate</a:t>
            </a:r>
            <a:r>
              <a:rPr lang="en-US" sz="600" b="0" i="0" dirty="0">
                <a:solidFill>
                  <a:schemeClr val="bg1"/>
                </a:solidFill>
                <a:effectLst/>
              </a:rPr>
              <a:t> </a:t>
            </a:r>
            <a:r>
              <a:rPr lang="en-US" sz="600" b="0" i="0" dirty="0">
                <a:solidFill>
                  <a:srgbClr val="000000"/>
                </a:solidFill>
                <a:effectLst/>
              </a:rPr>
              <a:t> </a:t>
            </a:r>
            <a:endParaRPr lang="en-US" sz="600" dirty="0">
              <a:solidFill>
                <a:schemeClr val="bg1"/>
              </a:solidFill>
            </a:endParaRPr>
          </a:p>
        </p:txBody>
      </p:sp>
      <p:cxnSp>
        <p:nvCxnSpPr>
          <p:cNvPr id="82" name="Straight Connector 81">
            <a:extLst>
              <a:ext uri="{FF2B5EF4-FFF2-40B4-BE49-F238E27FC236}">
                <a16:creationId xmlns:a16="http://schemas.microsoft.com/office/drawing/2014/main" id="{21483725-6D6E-2EDF-0FC1-42F182E9E0DD}"/>
              </a:ext>
            </a:extLst>
          </p:cNvPr>
          <p:cNvCxnSpPr>
            <a:cxnSpLocks/>
          </p:cNvCxnSpPr>
          <p:nvPr/>
        </p:nvCxnSpPr>
        <p:spPr>
          <a:xfrm>
            <a:off x="2133517" y="3714501"/>
            <a:ext cx="238353"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04CEEE1C-9FC6-D36E-3562-92316A30B3C3}"/>
              </a:ext>
            </a:extLst>
          </p:cNvPr>
          <p:cNvSpPr txBox="1"/>
          <p:nvPr/>
        </p:nvSpPr>
        <p:spPr>
          <a:xfrm>
            <a:off x="3149364" y="3840248"/>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endParaRPr lang="en-US" sz="800" baseline="30000" dirty="0">
              <a:solidFill>
                <a:schemeClr val="accent1"/>
              </a:solidFill>
              <a:latin typeface="+mj-lt"/>
            </a:endParaRPr>
          </a:p>
        </p:txBody>
      </p:sp>
      <p:sp>
        <p:nvSpPr>
          <p:cNvPr id="94" name="Rectangle: Rounded Corners 93">
            <a:extLst>
              <a:ext uri="{FF2B5EF4-FFF2-40B4-BE49-F238E27FC236}">
                <a16:creationId xmlns:a16="http://schemas.microsoft.com/office/drawing/2014/main" id="{A90EB11E-272E-6D2C-6F82-9E25A8919B43}"/>
              </a:ext>
            </a:extLst>
          </p:cNvPr>
          <p:cNvSpPr/>
          <p:nvPr/>
        </p:nvSpPr>
        <p:spPr>
          <a:xfrm>
            <a:off x="3610928" y="3531734"/>
            <a:ext cx="1507135" cy="34953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Tree</a:t>
            </a:r>
            <a:br>
              <a:rPr lang="en-US" sz="600" dirty="0"/>
            </a:br>
            <a:r>
              <a:rPr lang="en-US" sz="600" dirty="0"/>
              <a:t>Name=</a:t>
            </a:r>
            <a:r>
              <a:rPr lang="en-US" sz="600" b="0" i="0" dirty="0">
                <a:solidFill>
                  <a:schemeClr val="bg1"/>
                </a:solidFill>
                <a:effectLst/>
              </a:rPr>
              <a:t>Home Column 1</a:t>
            </a:r>
            <a:br>
              <a:rPr lang="en-US" sz="600" b="0" i="0" dirty="0">
                <a:solidFill>
                  <a:schemeClr val="bg1"/>
                </a:solidFill>
                <a:effectLst/>
              </a:rPr>
            </a:br>
            <a:r>
              <a:rPr lang="en-US" sz="600" b="0" i="0" dirty="0" err="1">
                <a:solidFill>
                  <a:schemeClr val="bg1"/>
                </a:solidFill>
                <a:effectLst/>
              </a:rPr>
              <a:t>TreeType</a:t>
            </a:r>
            <a:r>
              <a:rPr lang="en-US" sz="600" b="0" i="0" dirty="0">
                <a:solidFill>
                  <a:schemeClr val="bg1"/>
                </a:solidFill>
                <a:effectLst/>
              </a:rPr>
              <a:t>=</a:t>
            </a:r>
            <a:r>
              <a:rPr lang="en-US" sz="600" b="0" i="0" dirty="0" err="1">
                <a:solidFill>
                  <a:schemeClr val="bg1"/>
                </a:solidFill>
                <a:effectLst/>
              </a:rPr>
              <a:t>PortalPageColumnTemplate</a:t>
            </a:r>
            <a:r>
              <a:rPr lang="en-US" sz="600" b="0" i="0" dirty="0">
                <a:solidFill>
                  <a:schemeClr val="bg1"/>
                </a:solidFill>
                <a:effectLst/>
              </a:rPr>
              <a:t> </a:t>
            </a:r>
            <a:r>
              <a:rPr lang="en-US" sz="600" b="0" i="0" dirty="0">
                <a:solidFill>
                  <a:srgbClr val="000000"/>
                </a:solidFill>
                <a:effectLst/>
              </a:rPr>
              <a:t> </a:t>
            </a:r>
            <a:endParaRPr lang="en-US" sz="600" dirty="0">
              <a:solidFill>
                <a:schemeClr val="bg1"/>
              </a:solidFill>
            </a:endParaRPr>
          </a:p>
        </p:txBody>
      </p:sp>
      <p:cxnSp>
        <p:nvCxnSpPr>
          <p:cNvPr id="95" name="Straight Connector 94">
            <a:extLst>
              <a:ext uri="{FF2B5EF4-FFF2-40B4-BE49-F238E27FC236}">
                <a16:creationId xmlns:a16="http://schemas.microsoft.com/office/drawing/2014/main" id="{D86E4E9C-DB02-58A2-8002-4BBC020E520D}"/>
              </a:ext>
            </a:extLst>
          </p:cNvPr>
          <p:cNvCxnSpPr>
            <a:cxnSpLocks/>
          </p:cNvCxnSpPr>
          <p:nvPr/>
        </p:nvCxnSpPr>
        <p:spPr>
          <a:xfrm flipV="1">
            <a:off x="4203499" y="3883252"/>
            <a:ext cx="0" cy="143818"/>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D800547B-AFC9-B413-E3CB-5828119BAFD5}"/>
              </a:ext>
            </a:extLst>
          </p:cNvPr>
          <p:cNvSpPr txBox="1"/>
          <p:nvPr/>
        </p:nvSpPr>
        <p:spPr>
          <a:xfrm>
            <a:off x="4196793" y="3348323"/>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endParaRPr lang="en-US" sz="800" baseline="30000" dirty="0">
              <a:solidFill>
                <a:schemeClr val="accent1"/>
              </a:solidFill>
              <a:latin typeface="+mj-lt"/>
            </a:endParaRPr>
          </a:p>
        </p:txBody>
      </p:sp>
      <p:sp>
        <p:nvSpPr>
          <p:cNvPr id="99" name="Rectangle: Rounded Corners 98">
            <a:extLst>
              <a:ext uri="{FF2B5EF4-FFF2-40B4-BE49-F238E27FC236}">
                <a16:creationId xmlns:a16="http://schemas.microsoft.com/office/drawing/2014/main" id="{31318568-A121-05D2-654C-1A17B58F5863}"/>
              </a:ext>
            </a:extLst>
          </p:cNvPr>
          <p:cNvSpPr/>
          <p:nvPr/>
        </p:nvSpPr>
        <p:spPr>
          <a:xfrm>
            <a:off x="3606826" y="2850013"/>
            <a:ext cx="1177200" cy="5359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Group</a:t>
            </a:r>
            <a:br>
              <a:rPr lang="en-US" sz="600" dirty="0"/>
            </a:br>
            <a:r>
              <a:rPr lang="en-US" sz="600" dirty="0"/>
              <a:t>Name=</a:t>
            </a:r>
            <a:r>
              <a:rPr lang="en-US" sz="600" b="0" i="0" dirty="0">
                <a:solidFill>
                  <a:schemeClr val="bg1"/>
                </a:solidFill>
                <a:effectLst/>
              </a:rPr>
              <a:t>Portlet Template Group</a:t>
            </a:r>
            <a:br>
              <a:rPr lang="en-US" sz="600" b="0" i="0" dirty="0">
                <a:solidFill>
                  <a:schemeClr val="bg1"/>
                </a:solidFill>
                <a:effectLst/>
              </a:rPr>
            </a:br>
            <a:r>
              <a:rPr lang="en-US" sz="600" b="0" i="0" dirty="0">
                <a:solidFill>
                  <a:schemeClr val="bg1"/>
                </a:solidFill>
                <a:effectLst/>
              </a:rPr>
              <a:t>Desc=My </a:t>
            </a:r>
            <a:r>
              <a:rPr lang="en-US" sz="600" b="0" i="0" dirty="0" err="1">
                <a:solidFill>
                  <a:schemeClr val="bg1"/>
                </a:solidFill>
                <a:effectLst/>
              </a:rPr>
              <a:t>Collection,My</a:t>
            </a:r>
            <a:r>
              <a:rPr lang="en-US" sz="600" b="0" i="0" dirty="0">
                <a:solidFill>
                  <a:schemeClr val="bg1"/>
                </a:solidFill>
                <a:effectLst/>
              </a:rPr>
              <a:t> Collection</a:t>
            </a:r>
            <a:br>
              <a:rPr lang="en-US" sz="600" b="0" i="0" dirty="0">
                <a:solidFill>
                  <a:schemeClr val="bg1"/>
                </a:solidFill>
                <a:effectLst/>
              </a:rPr>
            </a:br>
            <a:r>
              <a:rPr lang="en-US" sz="600" b="0" i="0" dirty="0">
                <a:solidFill>
                  <a:srgbClr val="000000"/>
                </a:solidFill>
                <a:effectLst/>
              </a:rPr>
              <a:t> </a:t>
            </a:r>
            <a:endParaRPr lang="en-US" sz="600" dirty="0">
              <a:solidFill>
                <a:schemeClr val="bg1"/>
              </a:solidFill>
            </a:endParaRPr>
          </a:p>
        </p:txBody>
      </p:sp>
      <p:cxnSp>
        <p:nvCxnSpPr>
          <p:cNvPr id="100" name="Straight Connector 99">
            <a:extLst>
              <a:ext uri="{FF2B5EF4-FFF2-40B4-BE49-F238E27FC236}">
                <a16:creationId xmlns:a16="http://schemas.microsoft.com/office/drawing/2014/main" id="{971BA034-8E7F-EC3C-BCBE-EF259208DC41}"/>
              </a:ext>
            </a:extLst>
          </p:cNvPr>
          <p:cNvCxnSpPr>
            <a:cxnSpLocks/>
            <a:endCxn id="99" idx="2"/>
          </p:cNvCxnSpPr>
          <p:nvPr/>
        </p:nvCxnSpPr>
        <p:spPr>
          <a:xfrm flipV="1">
            <a:off x="4195426" y="3385934"/>
            <a:ext cx="0" cy="200094"/>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771B4FA9-6CA4-349E-D3F5-04AE3089D6CA}"/>
              </a:ext>
            </a:extLst>
          </p:cNvPr>
          <p:cNvCxnSpPr>
            <a:cxnSpLocks/>
          </p:cNvCxnSpPr>
          <p:nvPr/>
        </p:nvCxnSpPr>
        <p:spPr>
          <a:xfrm flipV="1">
            <a:off x="3188365" y="2641761"/>
            <a:ext cx="0" cy="408108"/>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202F41D8-28AD-EB34-00C2-C89ED41246C5}"/>
              </a:ext>
            </a:extLst>
          </p:cNvPr>
          <p:cNvCxnSpPr>
            <a:cxnSpLocks/>
          </p:cNvCxnSpPr>
          <p:nvPr/>
        </p:nvCxnSpPr>
        <p:spPr>
          <a:xfrm flipV="1">
            <a:off x="3188365" y="3042245"/>
            <a:ext cx="789434" cy="7624"/>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C6648385-91EC-4AC0-7497-06119C3D0EC3}"/>
              </a:ext>
            </a:extLst>
          </p:cNvPr>
          <p:cNvSpPr txBox="1"/>
          <p:nvPr/>
        </p:nvSpPr>
        <p:spPr>
          <a:xfrm>
            <a:off x="2902674" y="3132929"/>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r>
              <a:rPr lang="en-US" sz="800" baseline="30000" dirty="0">
                <a:solidFill>
                  <a:schemeClr val="accent1"/>
                </a:solidFill>
                <a:latin typeface="Lato" panose="020F0502020204030203" pitchFamily="34" charset="0"/>
              </a:rPr>
              <a:t>PI3</a:t>
            </a:r>
            <a:endParaRPr lang="en-US" sz="800" baseline="30000" dirty="0">
              <a:solidFill>
                <a:schemeClr val="accent1"/>
              </a:solidFill>
              <a:latin typeface="+mj-lt"/>
            </a:endParaRPr>
          </a:p>
        </p:txBody>
      </p:sp>
      <p:cxnSp>
        <p:nvCxnSpPr>
          <p:cNvPr id="123" name="Straight Connector 122">
            <a:extLst>
              <a:ext uri="{FF2B5EF4-FFF2-40B4-BE49-F238E27FC236}">
                <a16:creationId xmlns:a16="http://schemas.microsoft.com/office/drawing/2014/main" id="{7237631A-994C-75BD-BDC3-353E20666897}"/>
              </a:ext>
            </a:extLst>
          </p:cNvPr>
          <p:cNvCxnSpPr>
            <a:cxnSpLocks/>
          </p:cNvCxnSpPr>
          <p:nvPr/>
        </p:nvCxnSpPr>
        <p:spPr>
          <a:xfrm>
            <a:off x="2949946" y="4010424"/>
            <a:ext cx="2845487"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4281F11F-CE63-81CA-26BA-9837700DC4E4}"/>
              </a:ext>
            </a:extLst>
          </p:cNvPr>
          <p:cNvCxnSpPr>
            <a:cxnSpLocks/>
            <a:stCxn id="81" idx="2"/>
          </p:cNvCxnSpPr>
          <p:nvPr/>
        </p:nvCxnSpPr>
        <p:spPr>
          <a:xfrm>
            <a:off x="2949946" y="3897697"/>
            <a:ext cx="0" cy="112727"/>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133" name="Rectangle: Rounded Corners 132">
            <a:extLst>
              <a:ext uri="{FF2B5EF4-FFF2-40B4-BE49-F238E27FC236}">
                <a16:creationId xmlns:a16="http://schemas.microsoft.com/office/drawing/2014/main" id="{96E1F8E9-96B5-4FF7-5804-EA7F7B2D2703}"/>
              </a:ext>
            </a:extLst>
          </p:cNvPr>
          <p:cNvSpPr/>
          <p:nvPr/>
        </p:nvSpPr>
        <p:spPr>
          <a:xfrm>
            <a:off x="5178348" y="3494123"/>
            <a:ext cx="1507135" cy="34953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Tree</a:t>
            </a:r>
            <a:br>
              <a:rPr lang="en-US" sz="600" dirty="0"/>
            </a:br>
            <a:r>
              <a:rPr lang="en-US" sz="600" dirty="0"/>
              <a:t>Name=</a:t>
            </a:r>
            <a:r>
              <a:rPr lang="en-US" sz="600" b="0" i="0" dirty="0">
                <a:solidFill>
                  <a:schemeClr val="bg1"/>
                </a:solidFill>
                <a:effectLst/>
              </a:rPr>
              <a:t>Home Column 2</a:t>
            </a:r>
            <a:br>
              <a:rPr lang="en-US" sz="600" b="0" i="0" dirty="0">
                <a:solidFill>
                  <a:schemeClr val="bg1"/>
                </a:solidFill>
                <a:effectLst/>
              </a:rPr>
            </a:br>
            <a:r>
              <a:rPr lang="en-US" sz="600" b="0" i="0" dirty="0" err="1">
                <a:solidFill>
                  <a:schemeClr val="bg1"/>
                </a:solidFill>
                <a:effectLst/>
              </a:rPr>
              <a:t>TreeType</a:t>
            </a:r>
            <a:r>
              <a:rPr lang="en-US" sz="600" b="0" i="0" dirty="0">
                <a:solidFill>
                  <a:schemeClr val="bg1"/>
                </a:solidFill>
                <a:effectLst/>
              </a:rPr>
              <a:t>=</a:t>
            </a:r>
            <a:r>
              <a:rPr lang="en-US" sz="600" b="0" i="0" dirty="0" err="1">
                <a:solidFill>
                  <a:schemeClr val="bg1"/>
                </a:solidFill>
                <a:effectLst/>
              </a:rPr>
              <a:t>PortalPageColumnTemplate</a:t>
            </a:r>
            <a:r>
              <a:rPr lang="en-US" sz="600" b="0" i="0" dirty="0">
                <a:solidFill>
                  <a:schemeClr val="bg1"/>
                </a:solidFill>
                <a:effectLst/>
              </a:rPr>
              <a:t> </a:t>
            </a:r>
            <a:r>
              <a:rPr lang="en-US" sz="600" b="0" i="0" dirty="0">
                <a:solidFill>
                  <a:srgbClr val="000000"/>
                </a:solidFill>
                <a:effectLst/>
              </a:rPr>
              <a:t> </a:t>
            </a:r>
            <a:endParaRPr lang="en-US" sz="600" dirty="0">
              <a:solidFill>
                <a:schemeClr val="bg1"/>
              </a:solidFill>
            </a:endParaRPr>
          </a:p>
        </p:txBody>
      </p:sp>
      <p:sp>
        <p:nvSpPr>
          <p:cNvPr id="134" name="TextBox 133">
            <a:extLst>
              <a:ext uri="{FF2B5EF4-FFF2-40B4-BE49-F238E27FC236}">
                <a16:creationId xmlns:a16="http://schemas.microsoft.com/office/drawing/2014/main" id="{6BAC7564-E866-ECE1-6A30-D0F9E53F6167}"/>
              </a:ext>
            </a:extLst>
          </p:cNvPr>
          <p:cNvSpPr txBox="1"/>
          <p:nvPr/>
        </p:nvSpPr>
        <p:spPr>
          <a:xfrm>
            <a:off x="5764213" y="3310712"/>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endParaRPr lang="en-US" sz="800" baseline="30000" dirty="0">
              <a:solidFill>
                <a:schemeClr val="accent1"/>
              </a:solidFill>
              <a:latin typeface="+mj-lt"/>
            </a:endParaRPr>
          </a:p>
        </p:txBody>
      </p:sp>
      <p:sp>
        <p:nvSpPr>
          <p:cNvPr id="135" name="Rectangle: Rounded Corners 134">
            <a:extLst>
              <a:ext uri="{FF2B5EF4-FFF2-40B4-BE49-F238E27FC236}">
                <a16:creationId xmlns:a16="http://schemas.microsoft.com/office/drawing/2014/main" id="{3DD9609A-E974-235A-4874-023E24D179CF}"/>
              </a:ext>
            </a:extLst>
          </p:cNvPr>
          <p:cNvSpPr/>
          <p:nvPr/>
        </p:nvSpPr>
        <p:spPr>
          <a:xfrm>
            <a:off x="5174246" y="2703316"/>
            <a:ext cx="1177200" cy="64500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Group</a:t>
            </a:r>
            <a:br>
              <a:rPr lang="en-US" sz="600" dirty="0"/>
            </a:br>
            <a:r>
              <a:rPr lang="en-US" sz="600" dirty="0"/>
              <a:t>Name=</a:t>
            </a:r>
            <a:r>
              <a:rPr lang="en-US" sz="600" b="0" i="0" dirty="0">
                <a:solidFill>
                  <a:schemeClr val="bg1"/>
                </a:solidFill>
                <a:effectLst/>
              </a:rPr>
              <a:t>Portlet Template Group</a:t>
            </a:r>
            <a:br>
              <a:rPr lang="en-US" sz="600" b="0" i="0" dirty="0">
                <a:solidFill>
                  <a:schemeClr val="bg1"/>
                </a:solidFill>
                <a:effectLst/>
              </a:rPr>
            </a:br>
            <a:r>
              <a:rPr lang="en-US" sz="600" b="0" i="0" dirty="0">
                <a:solidFill>
                  <a:schemeClr val="bg1"/>
                </a:solidFill>
                <a:effectLst/>
              </a:rPr>
              <a:t>Desc=Bookmarks  </a:t>
            </a:r>
            <a:r>
              <a:rPr lang="en-US" sz="600" b="0" i="0" dirty="0" err="1">
                <a:solidFill>
                  <a:schemeClr val="bg1"/>
                </a:solidFill>
                <a:effectLst/>
              </a:rPr>
              <a:t>Portlet,Portlet</a:t>
            </a:r>
            <a:r>
              <a:rPr lang="en-US" sz="600" b="0" i="0" dirty="0">
                <a:solidFill>
                  <a:schemeClr val="bg1"/>
                </a:solidFill>
                <a:effectLst/>
              </a:rPr>
              <a:t> for managing bookmarks</a:t>
            </a:r>
            <a:br>
              <a:rPr lang="en-US" sz="600" b="0" i="0" dirty="0">
                <a:solidFill>
                  <a:schemeClr val="bg1"/>
                </a:solidFill>
                <a:effectLst/>
              </a:rPr>
            </a:br>
            <a:r>
              <a:rPr lang="en-US" sz="600" b="0" i="0" dirty="0">
                <a:solidFill>
                  <a:srgbClr val="000000"/>
                </a:solidFill>
                <a:effectLst/>
              </a:rPr>
              <a:t> </a:t>
            </a:r>
            <a:endParaRPr lang="en-US" sz="600" dirty="0">
              <a:solidFill>
                <a:schemeClr val="bg1"/>
              </a:solidFill>
            </a:endParaRPr>
          </a:p>
        </p:txBody>
      </p:sp>
      <p:cxnSp>
        <p:nvCxnSpPr>
          <p:cNvPr id="136" name="Straight Connector 135">
            <a:extLst>
              <a:ext uri="{FF2B5EF4-FFF2-40B4-BE49-F238E27FC236}">
                <a16:creationId xmlns:a16="http://schemas.microsoft.com/office/drawing/2014/main" id="{245D6AAF-8490-02AE-7BD1-036E91CF6B36}"/>
              </a:ext>
            </a:extLst>
          </p:cNvPr>
          <p:cNvCxnSpPr>
            <a:cxnSpLocks/>
            <a:endCxn id="135" idx="2"/>
          </p:cNvCxnSpPr>
          <p:nvPr/>
        </p:nvCxnSpPr>
        <p:spPr>
          <a:xfrm flipV="1">
            <a:off x="5762846" y="3348323"/>
            <a:ext cx="0" cy="200094"/>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90D0B6-E866-EE00-8A60-9C2E329AA326}"/>
              </a:ext>
            </a:extLst>
          </p:cNvPr>
          <p:cNvCxnSpPr>
            <a:cxnSpLocks/>
          </p:cNvCxnSpPr>
          <p:nvPr/>
        </p:nvCxnSpPr>
        <p:spPr>
          <a:xfrm flipH="1" flipV="1">
            <a:off x="5788045" y="3843659"/>
            <a:ext cx="7388" cy="166765"/>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09E5A39-EA2A-4152-D10E-B9E7B632B2E3}"/>
              </a:ext>
            </a:extLst>
          </p:cNvPr>
          <p:cNvCxnSpPr>
            <a:cxnSpLocks/>
          </p:cNvCxnSpPr>
          <p:nvPr/>
        </p:nvCxnSpPr>
        <p:spPr>
          <a:xfrm flipV="1">
            <a:off x="3491802" y="2607615"/>
            <a:ext cx="0" cy="7344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81867F8E-782A-4D8E-270E-55DE2345F5E9}"/>
              </a:ext>
            </a:extLst>
          </p:cNvPr>
          <p:cNvCxnSpPr>
            <a:cxnSpLocks/>
          </p:cNvCxnSpPr>
          <p:nvPr/>
        </p:nvCxnSpPr>
        <p:spPr>
          <a:xfrm>
            <a:off x="5759064" y="2639565"/>
            <a:ext cx="0" cy="60742"/>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A896BA82-8C0C-78C4-FA73-D5D012AB4E3B}"/>
              </a:ext>
            </a:extLst>
          </p:cNvPr>
          <p:cNvSpPr txBox="1"/>
          <p:nvPr/>
        </p:nvSpPr>
        <p:spPr>
          <a:xfrm>
            <a:off x="5703520" y="2505656"/>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r>
              <a:rPr lang="en-US" sz="800" b="0" i="0" baseline="30000" dirty="0">
                <a:solidFill>
                  <a:schemeClr val="accent1"/>
                </a:solidFill>
                <a:effectLst/>
                <a:latin typeface="Lato" panose="020F0502020204030203" pitchFamily="34" charset="0"/>
              </a:rPr>
              <a:t>PI4</a:t>
            </a:r>
            <a:endParaRPr lang="en-US" sz="800" baseline="30000" dirty="0">
              <a:solidFill>
                <a:schemeClr val="accent1"/>
              </a:solidFill>
              <a:latin typeface="+mj-lt"/>
            </a:endParaRPr>
          </a:p>
        </p:txBody>
      </p:sp>
      <p:cxnSp>
        <p:nvCxnSpPr>
          <p:cNvPr id="151" name="Straight Connector 150">
            <a:extLst>
              <a:ext uri="{FF2B5EF4-FFF2-40B4-BE49-F238E27FC236}">
                <a16:creationId xmlns:a16="http://schemas.microsoft.com/office/drawing/2014/main" id="{3FF59ADC-6682-342D-099E-379D9954C60E}"/>
              </a:ext>
            </a:extLst>
          </p:cNvPr>
          <p:cNvCxnSpPr>
            <a:cxnSpLocks/>
          </p:cNvCxnSpPr>
          <p:nvPr/>
        </p:nvCxnSpPr>
        <p:spPr>
          <a:xfrm flipV="1">
            <a:off x="3478175" y="2660688"/>
            <a:ext cx="2280889" cy="20367"/>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156" name="Rectangle: Rounded Corners 155">
            <a:extLst>
              <a:ext uri="{FF2B5EF4-FFF2-40B4-BE49-F238E27FC236}">
                <a16:creationId xmlns:a16="http://schemas.microsoft.com/office/drawing/2014/main" id="{F2FDD3BD-C07F-409E-9FFA-3E904A09A4F7}"/>
              </a:ext>
            </a:extLst>
          </p:cNvPr>
          <p:cNvSpPr/>
          <p:nvPr/>
        </p:nvSpPr>
        <p:spPr>
          <a:xfrm>
            <a:off x="1277963" y="2531411"/>
            <a:ext cx="718929" cy="23346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Name=URI</a:t>
            </a:r>
            <a:endParaRPr lang="en-US" sz="800" baseline="30000" dirty="0">
              <a:solidFill>
                <a:schemeClr val="bg1"/>
              </a:solidFill>
            </a:endParaRPr>
          </a:p>
        </p:txBody>
      </p:sp>
      <p:cxnSp>
        <p:nvCxnSpPr>
          <p:cNvPr id="157" name="Straight Connector 156">
            <a:extLst>
              <a:ext uri="{FF2B5EF4-FFF2-40B4-BE49-F238E27FC236}">
                <a16:creationId xmlns:a16="http://schemas.microsoft.com/office/drawing/2014/main" id="{FDA48AB1-BC12-1AD6-9B96-97B6B7678B29}"/>
              </a:ext>
            </a:extLst>
          </p:cNvPr>
          <p:cNvCxnSpPr>
            <a:cxnSpLocks/>
          </p:cNvCxnSpPr>
          <p:nvPr/>
        </p:nvCxnSpPr>
        <p:spPr>
          <a:xfrm>
            <a:off x="1647381" y="2433715"/>
            <a:ext cx="1211823"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C96CB81F-DFFB-D68E-BDFD-02C94C1F5454}"/>
              </a:ext>
            </a:extLst>
          </p:cNvPr>
          <p:cNvCxnSpPr>
            <a:cxnSpLocks/>
          </p:cNvCxnSpPr>
          <p:nvPr/>
        </p:nvCxnSpPr>
        <p:spPr>
          <a:xfrm>
            <a:off x="1647381" y="2433715"/>
            <a:ext cx="0" cy="11472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61" name="Rectangle: Rounded Corners 160">
            <a:extLst>
              <a:ext uri="{FF2B5EF4-FFF2-40B4-BE49-F238E27FC236}">
                <a16:creationId xmlns:a16="http://schemas.microsoft.com/office/drawing/2014/main" id="{C5F77FD2-66D3-ECB7-DDA1-5E9A3F71B748}"/>
              </a:ext>
            </a:extLst>
          </p:cNvPr>
          <p:cNvSpPr/>
          <p:nvPr/>
        </p:nvSpPr>
        <p:spPr>
          <a:xfrm>
            <a:off x="1315575" y="2818213"/>
            <a:ext cx="1476217" cy="23346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CanUserCreateAnother</a:t>
            </a:r>
            <a:endParaRPr lang="en-US" sz="800" baseline="30000" dirty="0">
              <a:solidFill>
                <a:schemeClr val="bg1"/>
              </a:solidFill>
            </a:endParaRPr>
          </a:p>
        </p:txBody>
      </p:sp>
      <p:cxnSp>
        <p:nvCxnSpPr>
          <p:cNvPr id="162" name="Straight Connector 161">
            <a:extLst>
              <a:ext uri="{FF2B5EF4-FFF2-40B4-BE49-F238E27FC236}">
                <a16:creationId xmlns:a16="http://schemas.microsoft.com/office/drawing/2014/main" id="{58EB0896-1D90-CD5B-396A-7AC7A4ED8D99}"/>
              </a:ext>
            </a:extLst>
          </p:cNvPr>
          <p:cNvCxnSpPr>
            <a:cxnSpLocks/>
          </p:cNvCxnSpPr>
          <p:nvPr/>
        </p:nvCxnSpPr>
        <p:spPr>
          <a:xfrm>
            <a:off x="2053683" y="2433715"/>
            <a:ext cx="0" cy="370229"/>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64" name="Rectangle: Rounded Corners 163">
            <a:extLst>
              <a:ext uri="{FF2B5EF4-FFF2-40B4-BE49-F238E27FC236}">
                <a16:creationId xmlns:a16="http://schemas.microsoft.com/office/drawing/2014/main" id="{495DCDB7-039A-EFD3-E4F9-72CBA82547AE}"/>
              </a:ext>
            </a:extLst>
          </p:cNvPr>
          <p:cNvSpPr/>
          <p:nvPr/>
        </p:nvSpPr>
        <p:spPr>
          <a:xfrm>
            <a:off x="2098265" y="2548442"/>
            <a:ext cx="770766" cy="23346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Name=Scope</a:t>
            </a:r>
            <a:endParaRPr lang="en-US" sz="800" baseline="30000" dirty="0">
              <a:solidFill>
                <a:schemeClr val="bg1"/>
              </a:solidFill>
            </a:endParaRPr>
          </a:p>
        </p:txBody>
      </p:sp>
      <p:cxnSp>
        <p:nvCxnSpPr>
          <p:cNvPr id="168" name="Straight Connector 167">
            <a:extLst>
              <a:ext uri="{FF2B5EF4-FFF2-40B4-BE49-F238E27FC236}">
                <a16:creationId xmlns:a16="http://schemas.microsoft.com/office/drawing/2014/main" id="{0D3B64F4-13B2-FB08-C1C4-73E6857FE2BB}"/>
              </a:ext>
            </a:extLst>
          </p:cNvPr>
          <p:cNvCxnSpPr>
            <a:cxnSpLocks/>
          </p:cNvCxnSpPr>
          <p:nvPr/>
        </p:nvCxnSpPr>
        <p:spPr>
          <a:xfrm>
            <a:off x="2427301" y="2438780"/>
            <a:ext cx="0" cy="11472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69" name="TextBox 168">
            <a:extLst>
              <a:ext uri="{FF2B5EF4-FFF2-40B4-BE49-F238E27FC236}">
                <a16:creationId xmlns:a16="http://schemas.microsoft.com/office/drawing/2014/main" id="{EB994EFE-8670-BD04-20B9-5CEB094E7E69}"/>
              </a:ext>
            </a:extLst>
          </p:cNvPr>
          <p:cNvSpPr txBox="1"/>
          <p:nvPr/>
        </p:nvSpPr>
        <p:spPr>
          <a:xfrm>
            <a:off x="2226287" y="2271382"/>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Extensions</a:t>
            </a:r>
            <a:endParaRPr lang="en-US" sz="800" baseline="30000" dirty="0">
              <a:solidFill>
                <a:schemeClr val="accent1"/>
              </a:solidFill>
              <a:latin typeface="+mj-lt"/>
            </a:endParaRPr>
          </a:p>
        </p:txBody>
      </p:sp>
    </p:spTree>
    <p:extLst>
      <p:ext uri="{BB962C8B-B14F-4D97-AF65-F5344CB8AC3E}">
        <p14:creationId xmlns:p14="http://schemas.microsoft.com/office/powerpoint/2010/main" val="1993455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7B7E65-30E5-2D41-1436-3D7B0212E084}"/>
              </a:ext>
            </a:extLst>
          </p:cNvPr>
          <p:cNvSpPr txBox="1"/>
          <p:nvPr/>
        </p:nvSpPr>
        <p:spPr>
          <a:xfrm>
            <a:off x="465667" y="0"/>
            <a:ext cx="6155266" cy="584775"/>
          </a:xfrm>
          <a:prstGeom prst="rect">
            <a:avLst/>
          </a:prstGeom>
          <a:noFill/>
        </p:spPr>
        <p:txBody>
          <a:bodyPr wrap="square" rtlCol="0">
            <a:spAutoFit/>
          </a:bodyPr>
          <a:lstStyle/>
          <a:p>
            <a:pPr algn="l"/>
            <a:r>
              <a:rPr lang="en-US" dirty="0">
                <a:latin typeface="+mj-lt"/>
              </a:rPr>
              <a:t>Group Portal Metadata</a:t>
            </a:r>
            <a:br>
              <a:rPr lang="en-US" dirty="0">
                <a:latin typeface="+mj-lt"/>
              </a:rPr>
            </a:br>
            <a:r>
              <a:rPr lang="en-US" sz="1400" dirty="0">
                <a:latin typeface="+mj-lt"/>
              </a:rPr>
              <a:t>(Used to share content with others in group, created by Content Administrator)</a:t>
            </a:r>
          </a:p>
        </p:txBody>
      </p:sp>
      <p:sp>
        <p:nvSpPr>
          <p:cNvPr id="3" name="Rectangle 2">
            <a:extLst>
              <a:ext uri="{FF2B5EF4-FFF2-40B4-BE49-F238E27FC236}">
                <a16:creationId xmlns:a16="http://schemas.microsoft.com/office/drawing/2014/main" id="{B6DA5210-1EF8-67A6-247A-FFED07B6C794}"/>
              </a:ext>
            </a:extLst>
          </p:cNvPr>
          <p:cNvSpPr/>
          <p:nvPr/>
        </p:nvSpPr>
        <p:spPr>
          <a:xfrm>
            <a:off x="5780800" y="597697"/>
            <a:ext cx="738533" cy="25978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Person</a:t>
            </a:r>
          </a:p>
        </p:txBody>
      </p:sp>
      <p:sp>
        <p:nvSpPr>
          <p:cNvPr id="4" name="Rectangle: Rounded Corners 3">
            <a:extLst>
              <a:ext uri="{FF2B5EF4-FFF2-40B4-BE49-F238E27FC236}">
                <a16:creationId xmlns:a16="http://schemas.microsoft.com/office/drawing/2014/main" id="{E71B7D71-4200-D1BF-02C6-E0EB874AE574}"/>
              </a:ext>
            </a:extLst>
          </p:cNvPr>
          <p:cNvSpPr/>
          <p:nvPr/>
        </p:nvSpPr>
        <p:spPr>
          <a:xfrm>
            <a:off x="57333" y="1343043"/>
            <a:ext cx="1634063" cy="41145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err="1"/>
              <a:t>TreeType</a:t>
            </a:r>
            <a:r>
              <a:rPr lang="en-US" sz="800" dirty="0"/>
              <a:t>=Permissions Tree</a:t>
            </a:r>
            <a:br>
              <a:rPr lang="en-US" sz="800" dirty="0"/>
            </a:br>
            <a:r>
              <a:rPr lang="en-US" sz="800" dirty="0"/>
              <a:t>Name=&lt;group&gt; Permissions Tree</a:t>
            </a:r>
          </a:p>
        </p:txBody>
      </p:sp>
      <p:sp>
        <p:nvSpPr>
          <p:cNvPr id="5" name="Rectangle: Rounded Corners 4">
            <a:extLst>
              <a:ext uri="{FF2B5EF4-FFF2-40B4-BE49-F238E27FC236}">
                <a16:creationId xmlns:a16="http://schemas.microsoft.com/office/drawing/2014/main" id="{E961809C-4767-3123-6C15-0BCD17F345C2}"/>
              </a:ext>
            </a:extLst>
          </p:cNvPr>
          <p:cNvSpPr/>
          <p:nvPr/>
        </p:nvSpPr>
        <p:spPr>
          <a:xfrm>
            <a:off x="2483023" y="1056007"/>
            <a:ext cx="1207094"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AccessControlTemplate</a:t>
            </a:r>
            <a:br>
              <a:rPr lang="en-US" sz="800" dirty="0"/>
            </a:br>
            <a:r>
              <a:rPr lang="en-US" sz="800" dirty="0"/>
              <a:t>Name=</a:t>
            </a:r>
            <a:r>
              <a:rPr lang="en-US" sz="800" dirty="0" err="1"/>
              <a:t>PortalACT</a:t>
            </a:r>
            <a:endParaRPr lang="en-US" sz="800" dirty="0"/>
          </a:p>
        </p:txBody>
      </p:sp>
      <p:sp>
        <p:nvSpPr>
          <p:cNvPr id="6" name="Rectangle: Rounded Corners 5">
            <a:extLst>
              <a:ext uri="{FF2B5EF4-FFF2-40B4-BE49-F238E27FC236}">
                <a16:creationId xmlns:a16="http://schemas.microsoft.com/office/drawing/2014/main" id="{4D3B3BB0-A92F-A412-2BDE-2F9A512939BB}"/>
              </a:ext>
            </a:extLst>
          </p:cNvPr>
          <p:cNvSpPr/>
          <p:nvPr/>
        </p:nvSpPr>
        <p:spPr>
          <a:xfrm>
            <a:off x="3747522" y="1060440"/>
            <a:ext cx="1468443" cy="35862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AccessControlEntry</a:t>
            </a:r>
            <a:br>
              <a:rPr lang="en-US" sz="800" dirty="0"/>
            </a:br>
            <a:r>
              <a:rPr lang="en-US" sz="800" dirty="0"/>
              <a:t>Name=GRANT &lt;group&gt; access</a:t>
            </a:r>
            <a:br>
              <a:rPr lang="en-US" sz="800" dirty="0"/>
            </a:br>
            <a:r>
              <a:rPr lang="en-US" sz="600" dirty="0"/>
              <a:t>Permissions=</a:t>
            </a:r>
            <a:r>
              <a:rPr lang="en-US" sz="600" dirty="0" err="1"/>
              <a:t>ReadMetadata</a:t>
            </a:r>
            <a:br>
              <a:rPr lang="en-US" sz="600" dirty="0"/>
            </a:br>
            <a:endParaRPr lang="en-US" sz="600" dirty="0"/>
          </a:p>
        </p:txBody>
      </p:sp>
      <p:sp>
        <p:nvSpPr>
          <p:cNvPr id="7" name="TextBox 6">
            <a:extLst>
              <a:ext uri="{FF2B5EF4-FFF2-40B4-BE49-F238E27FC236}">
                <a16:creationId xmlns:a16="http://schemas.microsoft.com/office/drawing/2014/main" id="{7DFDD982-6F8F-7D28-5943-7D4F126E6E3B}"/>
              </a:ext>
            </a:extLst>
          </p:cNvPr>
          <p:cNvSpPr txBox="1"/>
          <p:nvPr/>
        </p:nvSpPr>
        <p:spPr>
          <a:xfrm>
            <a:off x="1636445" y="1481433"/>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AccessControls</a:t>
            </a:r>
            <a:endParaRPr lang="en-US" sz="800" dirty="0">
              <a:solidFill>
                <a:schemeClr val="accent1"/>
              </a:solidFill>
              <a:latin typeface="+mj-lt"/>
            </a:endParaRPr>
          </a:p>
        </p:txBody>
      </p:sp>
      <p:cxnSp>
        <p:nvCxnSpPr>
          <p:cNvPr id="8" name="Straight Connector 7">
            <a:extLst>
              <a:ext uri="{FF2B5EF4-FFF2-40B4-BE49-F238E27FC236}">
                <a16:creationId xmlns:a16="http://schemas.microsoft.com/office/drawing/2014/main" id="{58ED5B72-C17E-E5FC-6186-BC539AC6F8EE}"/>
              </a:ext>
            </a:extLst>
          </p:cNvPr>
          <p:cNvCxnSpPr>
            <a:cxnSpLocks/>
          </p:cNvCxnSpPr>
          <p:nvPr/>
        </p:nvCxnSpPr>
        <p:spPr>
          <a:xfrm flipV="1">
            <a:off x="3072098" y="1463890"/>
            <a:ext cx="0" cy="215452"/>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604CEFB-8DD1-2C90-628C-CF3150273D19}"/>
              </a:ext>
            </a:extLst>
          </p:cNvPr>
          <p:cNvSpPr txBox="1"/>
          <p:nvPr/>
        </p:nvSpPr>
        <p:spPr>
          <a:xfrm>
            <a:off x="5535227" y="871627"/>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Identities</a:t>
            </a:r>
            <a:endParaRPr lang="en-US" sz="800" dirty="0">
              <a:solidFill>
                <a:schemeClr val="accent1"/>
              </a:solidFill>
              <a:latin typeface="+mj-lt"/>
            </a:endParaRPr>
          </a:p>
        </p:txBody>
      </p:sp>
      <p:sp>
        <p:nvSpPr>
          <p:cNvPr id="12" name="Rectangle: Rounded Corners 11">
            <a:extLst>
              <a:ext uri="{FF2B5EF4-FFF2-40B4-BE49-F238E27FC236}">
                <a16:creationId xmlns:a16="http://schemas.microsoft.com/office/drawing/2014/main" id="{848841D0-8350-78C0-4264-F58EA99B0B2A}"/>
              </a:ext>
            </a:extLst>
          </p:cNvPr>
          <p:cNvSpPr/>
          <p:nvPr/>
        </p:nvSpPr>
        <p:spPr>
          <a:xfrm>
            <a:off x="5273370" y="1082422"/>
            <a:ext cx="1468443" cy="46634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AccessControlEntry</a:t>
            </a:r>
            <a:br>
              <a:rPr lang="en-US" sz="800" dirty="0"/>
            </a:br>
            <a:r>
              <a:rPr lang="en-US" sz="800" dirty="0"/>
              <a:t>Name=GRANT &lt;admin&gt; access</a:t>
            </a:r>
            <a:br>
              <a:rPr lang="en-US" sz="800" dirty="0"/>
            </a:br>
            <a:r>
              <a:rPr lang="en-US" sz="600" dirty="0"/>
              <a:t>Permissions=</a:t>
            </a:r>
            <a:r>
              <a:rPr lang="en-US" sz="600" dirty="0" err="1"/>
              <a:t>ReadMetadata</a:t>
            </a:r>
            <a:r>
              <a:rPr lang="en-US" sz="600" dirty="0"/>
              <a:t>, </a:t>
            </a:r>
            <a:r>
              <a:rPr lang="en-US" sz="600" dirty="0" err="1"/>
              <a:t>WriteMetadata</a:t>
            </a:r>
            <a:br>
              <a:rPr lang="en-US" sz="600" dirty="0"/>
            </a:br>
            <a:endParaRPr lang="en-US" sz="600" dirty="0"/>
          </a:p>
        </p:txBody>
      </p:sp>
      <p:cxnSp>
        <p:nvCxnSpPr>
          <p:cNvPr id="15" name="Straight Connector 14">
            <a:extLst>
              <a:ext uri="{FF2B5EF4-FFF2-40B4-BE49-F238E27FC236}">
                <a16:creationId xmlns:a16="http://schemas.microsoft.com/office/drawing/2014/main" id="{DC089F01-42EC-2ECF-083B-8335971F7790}"/>
              </a:ext>
            </a:extLst>
          </p:cNvPr>
          <p:cNvCxnSpPr>
            <a:cxnSpLocks/>
          </p:cNvCxnSpPr>
          <p:nvPr/>
        </p:nvCxnSpPr>
        <p:spPr>
          <a:xfrm>
            <a:off x="1702794" y="1661807"/>
            <a:ext cx="4263602" cy="3507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229C25D-51FA-D101-59CF-D52544DE9245}"/>
              </a:ext>
            </a:extLst>
          </p:cNvPr>
          <p:cNvCxnSpPr>
            <a:cxnSpLocks/>
          </p:cNvCxnSpPr>
          <p:nvPr/>
        </p:nvCxnSpPr>
        <p:spPr>
          <a:xfrm flipV="1">
            <a:off x="4443698" y="1419063"/>
            <a:ext cx="0" cy="260279"/>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24075D9-3BA0-4A8E-48D1-632A9FE4CB8E}"/>
              </a:ext>
            </a:extLst>
          </p:cNvPr>
          <p:cNvCxnSpPr>
            <a:cxnSpLocks/>
          </p:cNvCxnSpPr>
          <p:nvPr/>
        </p:nvCxnSpPr>
        <p:spPr>
          <a:xfrm flipV="1">
            <a:off x="5954998" y="1548767"/>
            <a:ext cx="0" cy="130575"/>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06527BE-8FD2-CAB6-436D-5261EA136204}"/>
              </a:ext>
            </a:extLst>
          </p:cNvPr>
          <p:cNvCxnSpPr>
            <a:cxnSpLocks/>
          </p:cNvCxnSpPr>
          <p:nvPr/>
        </p:nvCxnSpPr>
        <p:spPr>
          <a:xfrm flipV="1">
            <a:off x="6140297" y="857477"/>
            <a:ext cx="0" cy="260279"/>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248957A2-4398-A6F3-6074-ED3C5686201C}"/>
              </a:ext>
            </a:extLst>
          </p:cNvPr>
          <p:cNvSpPr/>
          <p:nvPr/>
        </p:nvSpPr>
        <p:spPr>
          <a:xfrm>
            <a:off x="4061684" y="557916"/>
            <a:ext cx="775244" cy="25978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IdentityGroup</a:t>
            </a:r>
            <a:endParaRPr lang="en-US" sz="800" dirty="0"/>
          </a:p>
        </p:txBody>
      </p:sp>
      <p:sp>
        <p:nvSpPr>
          <p:cNvPr id="30" name="TextBox 29">
            <a:extLst>
              <a:ext uri="{FF2B5EF4-FFF2-40B4-BE49-F238E27FC236}">
                <a16:creationId xmlns:a16="http://schemas.microsoft.com/office/drawing/2014/main" id="{3427CBAB-249F-0141-F5DE-1A3DF89D2818}"/>
              </a:ext>
            </a:extLst>
          </p:cNvPr>
          <p:cNvSpPr txBox="1"/>
          <p:nvPr/>
        </p:nvSpPr>
        <p:spPr>
          <a:xfrm>
            <a:off x="3816111" y="831846"/>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Identities</a:t>
            </a:r>
            <a:endParaRPr lang="en-US" sz="800" dirty="0">
              <a:solidFill>
                <a:schemeClr val="accent1"/>
              </a:solidFill>
              <a:latin typeface="+mj-lt"/>
            </a:endParaRPr>
          </a:p>
        </p:txBody>
      </p:sp>
      <p:cxnSp>
        <p:nvCxnSpPr>
          <p:cNvPr id="31" name="Straight Connector 30">
            <a:extLst>
              <a:ext uri="{FF2B5EF4-FFF2-40B4-BE49-F238E27FC236}">
                <a16:creationId xmlns:a16="http://schemas.microsoft.com/office/drawing/2014/main" id="{F47786A2-BB99-80C0-7C01-2B7C9F7EA03B}"/>
              </a:ext>
            </a:extLst>
          </p:cNvPr>
          <p:cNvCxnSpPr>
            <a:cxnSpLocks/>
          </p:cNvCxnSpPr>
          <p:nvPr/>
        </p:nvCxnSpPr>
        <p:spPr>
          <a:xfrm flipV="1">
            <a:off x="4421181" y="817696"/>
            <a:ext cx="0" cy="260279"/>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AA89709A-14DF-1134-D19A-702D4B7723FB}"/>
              </a:ext>
            </a:extLst>
          </p:cNvPr>
          <p:cNvSpPr/>
          <p:nvPr/>
        </p:nvSpPr>
        <p:spPr>
          <a:xfrm>
            <a:off x="201267" y="594772"/>
            <a:ext cx="1634063"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err="1"/>
              <a:t>TreeType</a:t>
            </a:r>
            <a:r>
              <a:rPr lang="en-US" sz="800" dirty="0"/>
              <a:t>=Permissions Tree</a:t>
            </a:r>
            <a:br>
              <a:rPr lang="en-US" sz="800" dirty="0"/>
            </a:br>
            <a:r>
              <a:rPr lang="en-US" sz="800" dirty="0"/>
              <a:t>Name=Portal Application Tree</a:t>
            </a:r>
          </a:p>
        </p:txBody>
      </p:sp>
      <p:cxnSp>
        <p:nvCxnSpPr>
          <p:cNvPr id="33" name="Straight Connector 32">
            <a:extLst>
              <a:ext uri="{FF2B5EF4-FFF2-40B4-BE49-F238E27FC236}">
                <a16:creationId xmlns:a16="http://schemas.microsoft.com/office/drawing/2014/main" id="{2722E145-F55F-69F2-4DBD-BEA8D74622C0}"/>
              </a:ext>
            </a:extLst>
          </p:cNvPr>
          <p:cNvCxnSpPr>
            <a:cxnSpLocks/>
            <a:stCxn id="4" idx="0"/>
          </p:cNvCxnSpPr>
          <p:nvPr/>
        </p:nvCxnSpPr>
        <p:spPr>
          <a:xfrm flipV="1">
            <a:off x="874365" y="1016224"/>
            <a:ext cx="0" cy="326819"/>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3344E13-5673-1C8A-7F83-9EAB685C5D46}"/>
              </a:ext>
            </a:extLst>
          </p:cNvPr>
          <p:cNvSpPr txBox="1"/>
          <p:nvPr/>
        </p:nvSpPr>
        <p:spPr>
          <a:xfrm>
            <a:off x="263867" y="1055051"/>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ParentTree</a:t>
            </a:r>
            <a:endParaRPr lang="en-US" sz="800" dirty="0">
              <a:solidFill>
                <a:schemeClr val="accent1"/>
              </a:solidFill>
              <a:latin typeface="+mj-lt"/>
            </a:endParaRPr>
          </a:p>
        </p:txBody>
      </p:sp>
      <p:cxnSp>
        <p:nvCxnSpPr>
          <p:cNvPr id="37" name="Straight Connector 36">
            <a:extLst>
              <a:ext uri="{FF2B5EF4-FFF2-40B4-BE49-F238E27FC236}">
                <a16:creationId xmlns:a16="http://schemas.microsoft.com/office/drawing/2014/main" id="{80821F02-E0DD-5AB2-0757-453B4E36C22B}"/>
              </a:ext>
            </a:extLst>
          </p:cNvPr>
          <p:cNvCxnSpPr>
            <a:cxnSpLocks/>
          </p:cNvCxnSpPr>
          <p:nvPr/>
        </p:nvCxnSpPr>
        <p:spPr>
          <a:xfrm flipV="1">
            <a:off x="1143553" y="1884183"/>
            <a:ext cx="2145309" cy="16738"/>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921ECDE-0D0D-6F35-8162-46F6E5C00E91}"/>
              </a:ext>
            </a:extLst>
          </p:cNvPr>
          <p:cNvSpPr txBox="1"/>
          <p:nvPr/>
        </p:nvSpPr>
        <p:spPr>
          <a:xfrm>
            <a:off x="1066392" y="1732323"/>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r>
              <a:rPr lang="en-US" sz="800" b="0" i="0" baseline="30000" dirty="0">
                <a:solidFill>
                  <a:schemeClr val="accent1"/>
                </a:solidFill>
                <a:effectLst/>
                <a:latin typeface="Lato" panose="020F0502020204030203" pitchFamily="34" charset="0"/>
              </a:rPr>
              <a:t>GP1</a:t>
            </a:r>
            <a:endParaRPr lang="en-US" sz="800" baseline="30000" dirty="0">
              <a:solidFill>
                <a:schemeClr val="accent1"/>
              </a:solidFill>
              <a:latin typeface="+mj-lt"/>
            </a:endParaRPr>
          </a:p>
        </p:txBody>
      </p:sp>
      <p:sp>
        <p:nvSpPr>
          <p:cNvPr id="42" name="Rectangle: Rounded Corners 41">
            <a:extLst>
              <a:ext uri="{FF2B5EF4-FFF2-40B4-BE49-F238E27FC236}">
                <a16:creationId xmlns:a16="http://schemas.microsoft.com/office/drawing/2014/main" id="{E6DB54B6-D14F-DF5A-DFCB-6EC066A84457}"/>
              </a:ext>
            </a:extLst>
          </p:cNvPr>
          <p:cNvSpPr/>
          <p:nvPr/>
        </p:nvSpPr>
        <p:spPr>
          <a:xfrm>
            <a:off x="2006987" y="2006657"/>
            <a:ext cx="779982" cy="21544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PSPortalPage</a:t>
            </a:r>
            <a:br>
              <a:rPr lang="en-US" sz="800" dirty="0"/>
            </a:br>
            <a:endParaRPr lang="en-US" sz="800" dirty="0"/>
          </a:p>
        </p:txBody>
      </p:sp>
      <p:cxnSp>
        <p:nvCxnSpPr>
          <p:cNvPr id="43" name="Straight Connector 42">
            <a:extLst>
              <a:ext uri="{FF2B5EF4-FFF2-40B4-BE49-F238E27FC236}">
                <a16:creationId xmlns:a16="http://schemas.microsoft.com/office/drawing/2014/main" id="{8F499C7E-FC96-ED93-AB75-9C6F72B4ED8C}"/>
              </a:ext>
            </a:extLst>
          </p:cNvPr>
          <p:cNvCxnSpPr>
            <a:cxnSpLocks/>
          </p:cNvCxnSpPr>
          <p:nvPr/>
        </p:nvCxnSpPr>
        <p:spPr>
          <a:xfrm>
            <a:off x="2396978" y="1896533"/>
            <a:ext cx="0" cy="110124"/>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EDCFFEB-8EDA-D58D-E4D8-4A0813152226}"/>
              </a:ext>
            </a:extLst>
          </p:cNvPr>
          <p:cNvCxnSpPr>
            <a:cxnSpLocks/>
          </p:cNvCxnSpPr>
          <p:nvPr/>
        </p:nvCxnSpPr>
        <p:spPr>
          <a:xfrm>
            <a:off x="1143553" y="1761830"/>
            <a:ext cx="0" cy="15643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830AC533-19AD-5A5D-05A6-5330C1F6104F}"/>
              </a:ext>
            </a:extLst>
          </p:cNvPr>
          <p:cNvSpPr/>
          <p:nvPr/>
        </p:nvSpPr>
        <p:spPr>
          <a:xfrm>
            <a:off x="2898871" y="2006657"/>
            <a:ext cx="779982" cy="21544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PSPortalPage</a:t>
            </a:r>
            <a:br>
              <a:rPr lang="en-US" sz="800" dirty="0"/>
            </a:br>
            <a:endParaRPr lang="en-US" sz="800" dirty="0"/>
          </a:p>
        </p:txBody>
      </p:sp>
      <p:cxnSp>
        <p:nvCxnSpPr>
          <p:cNvPr id="50" name="Straight Connector 49">
            <a:extLst>
              <a:ext uri="{FF2B5EF4-FFF2-40B4-BE49-F238E27FC236}">
                <a16:creationId xmlns:a16="http://schemas.microsoft.com/office/drawing/2014/main" id="{E4E92ED8-148B-54EA-19EA-AB9621470D12}"/>
              </a:ext>
            </a:extLst>
          </p:cNvPr>
          <p:cNvCxnSpPr>
            <a:cxnSpLocks/>
          </p:cNvCxnSpPr>
          <p:nvPr/>
        </p:nvCxnSpPr>
        <p:spPr>
          <a:xfrm>
            <a:off x="3288862" y="1896533"/>
            <a:ext cx="0" cy="110124"/>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25369BC-84A0-26D8-0B89-C7DF638BB99D}"/>
              </a:ext>
            </a:extLst>
          </p:cNvPr>
          <p:cNvCxnSpPr>
            <a:cxnSpLocks/>
          </p:cNvCxnSpPr>
          <p:nvPr/>
        </p:nvCxnSpPr>
        <p:spPr>
          <a:xfrm flipV="1">
            <a:off x="1511249" y="620221"/>
            <a:ext cx="2116718" cy="722822"/>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9E0F89D-47FD-0F46-BD20-877C9177E6C8}"/>
              </a:ext>
            </a:extLst>
          </p:cNvPr>
          <p:cNvCxnSpPr>
            <a:cxnSpLocks/>
            <a:endCxn id="29" idx="1"/>
          </p:cNvCxnSpPr>
          <p:nvPr/>
        </p:nvCxnSpPr>
        <p:spPr>
          <a:xfrm>
            <a:off x="3627967" y="617463"/>
            <a:ext cx="433717" cy="70343"/>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C1EE3E89-9AF0-8DB3-D257-13159DA91C48}"/>
              </a:ext>
            </a:extLst>
          </p:cNvPr>
          <p:cNvSpPr txBox="1"/>
          <p:nvPr/>
        </p:nvSpPr>
        <p:spPr>
          <a:xfrm>
            <a:off x="1578904" y="1209830"/>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UsingPrototype</a:t>
            </a:r>
            <a:endParaRPr lang="en-US" sz="800" dirty="0">
              <a:solidFill>
                <a:schemeClr val="accent1"/>
              </a:solidFill>
              <a:latin typeface="+mj-lt"/>
            </a:endParaRPr>
          </a:p>
        </p:txBody>
      </p:sp>
      <p:sp>
        <p:nvSpPr>
          <p:cNvPr id="58" name="Rectangle: Rounded Corners 57">
            <a:extLst>
              <a:ext uri="{FF2B5EF4-FFF2-40B4-BE49-F238E27FC236}">
                <a16:creationId xmlns:a16="http://schemas.microsoft.com/office/drawing/2014/main" id="{DC70FAA1-3E08-D6D4-5E07-B5E9E3F8BE9F}"/>
              </a:ext>
            </a:extLst>
          </p:cNvPr>
          <p:cNvSpPr/>
          <p:nvPr/>
        </p:nvSpPr>
        <p:spPr>
          <a:xfrm>
            <a:off x="739920" y="2308308"/>
            <a:ext cx="1542657" cy="52322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PropertySet</a:t>
            </a:r>
            <a:br>
              <a:rPr lang="en-US" sz="800" dirty="0"/>
            </a:br>
            <a:r>
              <a:rPr lang="en-US" sz="600" dirty="0">
                <a:solidFill>
                  <a:schemeClr val="bg1"/>
                </a:solidFill>
              </a:rPr>
              <a:t>name=</a:t>
            </a:r>
            <a:r>
              <a:rPr lang="en-US" sz="600" b="0" i="0" dirty="0" err="1">
                <a:solidFill>
                  <a:schemeClr val="bg1"/>
                </a:solidFill>
                <a:effectLst/>
                <a:latin typeface="Lato" panose="020F0502020204030203" pitchFamily="34" charset="0"/>
              </a:rPr>
              <a:t>ModifiedByProductPropertySet</a:t>
            </a:r>
            <a:br>
              <a:rPr lang="en-US" sz="600" dirty="0"/>
            </a:br>
            <a:r>
              <a:rPr lang="en-US" sz="600" dirty="0" err="1"/>
              <a:t>SetRole</a:t>
            </a:r>
            <a:r>
              <a:rPr lang="en-US" sz="600" dirty="0"/>
              <a:t>=</a:t>
            </a:r>
            <a:r>
              <a:rPr lang="en-US" sz="600" b="0" i="0" dirty="0">
                <a:solidFill>
                  <a:schemeClr val="bg1"/>
                </a:solidFill>
                <a:effectLst/>
                <a:latin typeface="Lato" panose="020F0502020204030203" pitchFamily="34" charset="0"/>
              </a:rPr>
              <a:t> </a:t>
            </a:r>
            <a:r>
              <a:rPr lang="en-US" sz="600" b="0" i="0" dirty="0" err="1">
                <a:solidFill>
                  <a:schemeClr val="bg1"/>
                </a:solidFill>
                <a:effectLst/>
                <a:latin typeface="Lato" panose="020F0502020204030203" pitchFamily="34" charset="0"/>
              </a:rPr>
              <a:t>ModifiedByProductPropertySet</a:t>
            </a:r>
            <a:endParaRPr lang="en-US" sz="600" dirty="0"/>
          </a:p>
        </p:txBody>
      </p:sp>
      <p:sp>
        <p:nvSpPr>
          <p:cNvPr id="61" name="TextBox 60">
            <a:extLst>
              <a:ext uri="{FF2B5EF4-FFF2-40B4-BE49-F238E27FC236}">
                <a16:creationId xmlns:a16="http://schemas.microsoft.com/office/drawing/2014/main" id="{F729671B-2743-47D4-8187-6BE57671BAF6}"/>
              </a:ext>
            </a:extLst>
          </p:cNvPr>
          <p:cNvSpPr txBox="1"/>
          <p:nvPr/>
        </p:nvSpPr>
        <p:spPr>
          <a:xfrm>
            <a:off x="874364" y="1919722"/>
            <a:ext cx="849913" cy="246221"/>
          </a:xfrm>
          <a:prstGeom prst="rect">
            <a:avLst/>
          </a:prstGeom>
          <a:noFill/>
        </p:spPr>
        <p:txBody>
          <a:bodyPr wrap="none" rtlCol="0">
            <a:spAutoFit/>
          </a:bodyPr>
          <a:lstStyle/>
          <a:p>
            <a:pPr algn="l"/>
            <a:r>
              <a:rPr lang="en-US" sz="1000" dirty="0" err="1">
                <a:solidFill>
                  <a:schemeClr val="accent1"/>
                </a:solidFill>
                <a:latin typeface="+mj-lt"/>
              </a:rPr>
              <a:t>PropertySets</a:t>
            </a:r>
            <a:endParaRPr lang="en-US" sz="1000" dirty="0">
              <a:solidFill>
                <a:schemeClr val="accent1"/>
              </a:solidFill>
              <a:latin typeface="+mj-lt"/>
            </a:endParaRPr>
          </a:p>
        </p:txBody>
      </p:sp>
      <p:cxnSp>
        <p:nvCxnSpPr>
          <p:cNvPr id="62" name="Straight Connector 61">
            <a:extLst>
              <a:ext uri="{FF2B5EF4-FFF2-40B4-BE49-F238E27FC236}">
                <a16:creationId xmlns:a16="http://schemas.microsoft.com/office/drawing/2014/main" id="{5D637B20-2852-0B8F-BF1D-10F87126EE52}"/>
              </a:ext>
            </a:extLst>
          </p:cNvPr>
          <p:cNvCxnSpPr>
            <a:cxnSpLocks/>
          </p:cNvCxnSpPr>
          <p:nvPr/>
        </p:nvCxnSpPr>
        <p:spPr>
          <a:xfrm>
            <a:off x="966111" y="1761830"/>
            <a:ext cx="0" cy="579203"/>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E4FEDD52-1432-D3E3-5BE2-4F49F5F8ED47}"/>
              </a:ext>
            </a:extLst>
          </p:cNvPr>
          <p:cNvSpPr/>
          <p:nvPr/>
        </p:nvSpPr>
        <p:spPr>
          <a:xfrm>
            <a:off x="1905577" y="617463"/>
            <a:ext cx="993293" cy="247193"/>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a:t>ResponsibleParty</a:t>
            </a:r>
            <a:br>
              <a:rPr lang="en-US" sz="600" dirty="0"/>
            </a:br>
            <a:r>
              <a:rPr lang="en-US" sz="600" dirty="0"/>
              <a:t>name=</a:t>
            </a:r>
            <a:r>
              <a:rPr lang="en-US" sz="600" dirty="0" err="1"/>
              <a:t>sasadm</a:t>
            </a:r>
            <a:br>
              <a:rPr lang="en-US" sz="600" dirty="0"/>
            </a:br>
            <a:endParaRPr lang="en-US" sz="600" dirty="0"/>
          </a:p>
        </p:txBody>
      </p:sp>
      <p:cxnSp>
        <p:nvCxnSpPr>
          <p:cNvPr id="66" name="Straight Connector 65">
            <a:extLst>
              <a:ext uri="{FF2B5EF4-FFF2-40B4-BE49-F238E27FC236}">
                <a16:creationId xmlns:a16="http://schemas.microsoft.com/office/drawing/2014/main" id="{AF400D34-301E-BA69-BFB1-254F49243067}"/>
              </a:ext>
            </a:extLst>
          </p:cNvPr>
          <p:cNvCxnSpPr>
            <a:cxnSpLocks/>
            <a:endCxn id="64" idx="2"/>
          </p:cNvCxnSpPr>
          <p:nvPr/>
        </p:nvCxnSpPr>
        <p:spPr>
          <a:xfrm flipV="1">
            <a:off x="1225731" y="864656"/>
            <a:ext cx="1176493" cy="47838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036FF2BD-6205-E047-A461-60F76E82FCA2}"/>
              </a:ext>
            </a:extLst>
          </p:cNvPr>
          <p:cNvSpPr txBox="1"/>
          <p:nvPr/>
        </p:nvSpPr>
        <p:spPr>
          <a:xfrm>
            <a:off x="1075034" y="999344"/>
            <a:ext cx="1076577" cy="184666"/>
          </a:xfrm>
          <a:prstGeom prst="rect">
            <a:avLst/>
          </a:prstGeom>
          <a:noFill/>
        </p:spPr>
        <p:txBody>
          <a:bodyPr wrap="square" rtlCol="0">
            <a:spAutoFit/>
          </a:bodyPr>
          <a:lstStyle/>
          <a:p>
            <a:pPr algn="l"/>
            <a:r>
              <a:rPr lang="en-US" sz="600" b="0" i="0" dirty="0" err="1">
                <a:solidFill>
                  <a:schemeClr val="accent1"/>
                </a:solidFill>
                <a:effectLst/>
                <a:latin typeface="Lato" panose="020F0502020204030203" pitchFamily="34" charset="0"/>
              </a:rPr>
              <a:t>ResponsibleParties</a:t>
            </a:r>
            <a:endParaRPr lang="en-US" sz="600" dirty="0">
              <a:solidFill>
                <a:schemeClr val="accent1"/>
              </a:solidFill>
              <a:latin typeface="+mj-lt"/>
            </a:endParaRPr>
          </a:p>
        </p:txBody>
      </p:sp>
      <p:sp>
        <p:nvSpPr>
          <p:cNvPr id="71" name="Rectangle: Rounded Corners 70">
            <a:extLst>
              <a:ext uri="{FF2B5EF4-FFF2-40B4-BE49-F238E27FC236}">
                <a16:creationId xmlns:a16="http://schemas.microsoft.com/office/drawing/2014/main" id="{0C557335-B430-D89F-B83A-A8578511FF9D}"/>
              </a:ext>
            </a:extLst>
          </p:cNvPr>
          <p:cNvSpPr/>
          <p:nvPr/>
        </p:nvSpPr>
        <p:spPr>
          <a:xfrm>
            <a:off x="582144" y="2986343"/>
            <a:ext cx="929105" cy="2462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a:t>Name=</a:t>
            </a:r>
            <a:r>
              <a:rPr lang="en-US" sz="800" dirty="0" err="1"/>
              <a:t>RolesTree</a:t>
            </a:r>
            <a:endParaRPr lang="en-US" sz="800" dirty="0"/>
          </a:p>
        </p:txBody>
      </p:sp>
      <p:cxnSp>
        <p:nvCxnSpPr>
          <p:cNvPr id="72" name="Straight Connector 71">
            <a:extLst>
              <a:ext uri="{FF2B5EF4-FFF2-40B4-BE49-F238E27FC236}">
                <a16:creationId xmlns:a16="http://schemas.microsoft.com/office/drawing/2014/main" id="{83FF7170-CE13-5652-FC1E-F12E81E5AB87}"/>
              </a:ext>
            </a:extLst>
          </p:cNvPr>
          <p:cNvCxnSpPr>
            <a:cxnSpLocks/>
          </p:cNvCxnSpPr>
          <p:nvPr/>
        </p:nvCxnSpPr>
        <p:spPr>
          <a:xfrm>
            <a:off x="631678" y="1754498"/>
            <a:ext cx="0" cy="1231845"/>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3F8A95A8-A31B-B42E-B9E4-04E89E6ECDF4}"/>
              </a:ext>
            </a:extLst>
          </p:cNvPr>
          <p:cNvSpPr txBox="1"/>
          <p:nvPr/>
        </p:nvSpPr>
        <p:spPr>
          <a:xfrm>
            <a:off x="23438" y="2740122"/>
            <a:ext cx="662361" cy="246221"/>
          </a:xfrm>
          <a:prstGeom prst="rect">
            <a:avLst/>
          </a:prstGeom>
          <a:noFill/>
        </p:spPr>
        <p:txBody>
          <a:bodyPr wrap="none" rtlCol="0">
            <a:spAutoFit/>
          </a:bodyPr>
          <a:lstStyle/>
          <a:p>
            <a:pPr algn="l"/>
            <a:r>
              <a:rPr lang="en-US" sz="1000" dirty="0" err="1">
                <a:solidFill>
                  <a:schemeClr val="accent1"/>
                </a:solidFill>
                <a:latin typeface="+mj-lt"/>
              </a:rPr>
              <a:t>SubTrees</a:t>
            </a:r>
            <a:endParaRPr lang="en-US" sz="1000" dirty="0">
              <a:solidFill>
                <a:schemeClr val="accent1"/>
              </a:solidFill>
              <a:latin typeface="+mj-lt"/>
            </a:endParaRPr>
          </a:p>
        </p:txBody>
      </p:sp>
      <p:sp>
        <p:nvSpPr>
          <p:cNvPr id="75" name="Rectangle: Rounded Corners 74">
            <a:extLst>
              <a:ext uri="{FF2B5EF4-FFF2-40B4-BE49-F238E27FC236}">
                <a16:creationId xmlns:a16="http://schemas.microsoft.com/office/drawing/2014/main" id="{4256AB0F-F82C-92D8-031B-9CE6216646DF}"/>
              </a:ext>
            </a:extLst>
          </p:cNvPr>
          <p:cNvSpPr/>
          <p:nvPr/>
        </p:nvSpPr>
        <p:spPr>
          <a:xfrm>
            <a:off x="884872" y="3355674"/>
            <a:ext cx="1020705" cy="2462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a:t>Name=</a:t>
            </a:r>
            <a:r>
              <a:rPr lang="en-US" sz="800" dirty="0" err="1"/>
              <a:t>DefaultRole</a:t>
            </a:r>
            <a:endParaRPr lang="en-US" sz="800" dirty="0"/>
          </a:p>
        </p:txBody>
      </p:sp>
      <p:sp>
        <p:nvSpPr>
          <p:cNvPr id="76" name="TextBox 75">
            <a:extLst>
              <a:ext uri="{FF2B5EF4-FFF2-40B4-BE49-F238E27FC236}">
                <a16:creationId xmlns:a16="http://schemas.microsoft.com/office/drawing/2014/main" id="{A1694462-C003-ED6E-6B48-B530D43A62DB}"/>
              </a:ext>
            </a:extLst>
          </p:cNvPr>
          <p:cNvSpPr txBox="1"/>
          <p:nvPr/>
        </p:nvSpPr>
        <p:spPr>
          <a:xfrm>
            <a:off x="378206" y="3171009"/>
            <a:ext cx="662361" cy="246221"/>
          </a:xfrm>
          <a:prstGeom prst="rect">
            <a:avLst/>
          </a:prstGeom>
          <a:noFill/>
        </p:spPr>
        <p:txBody>
          <a:bodyPr wrap="none" rtlCol="0">
            <a:spAutoFit/>
          </a:bodyPr>
          <a:lstStyle/>
          <a:p>
            <a:pPr algn="l"/>
            <a:r>
              <a:rPr lang="en-US" sz="1000" dirty="0" err="1">
                <a:solidFill>
                  <a:schemeClr val="accent1"/>
                </a:solidFill>
                <a:latin typeface="+mj-lt"/>
              </a:rPr>
              <a:t>SubTrees</a:t>
            </a:r>
            <a:endParaRPr lang="en-US" sz="1000" dirty="0">
              <a:solidFill>
                <a:schemeClr val="accent1"/>
              </a:solidFill>
              <a:latin typeface="+mj-lt"/>
            </a:endParaRPr>
          </a:p>
        </p:txBody>
      </p:sp>
      <p:cxnSp>
        <p:nvCxnSpPr>
          <p:cNvPr id="77" name="Straight Connector 76">
            <a:extLst>
              <a:ext uri="{FF2B5EF4-FFF2-40B4-BE49-F238E27FC236}">
                <a16:creationId xmlns:a16="http://schemas.microsoft.com/office/drawing/2014/main" id="{EA5B701F-D80C-E49A-B115-980BE3731A4A}"/>
              </a:ext>
            </a:extLst>
          </p:cNvPr>
          <p:cNvCxnSpPr>
            <a:cxnSpLocks/>
          </p:cNvCxnSpPr>
          <p:nvPr/>
        </p:nvCxnSpPr>
        <p:spPr>
          <a:xfrm>
            <a:off x="1063070" y="3232564"/>
            <a:ext cx="0" cy="12311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79" name="Rectangle: Rounded Corners 78">
            <a:extLst>
              <a:ext uri="{FF2B5EF4-FFF2-40B4-BE49-F238E27FC236}">
                <a16:creationId xmlns:a16="http://schemas.microsoft.com/office/drawing/2014/main" id="{CD40661B-9902-B813-9919-1ED8C66F4E57}"/>
              </a:ext>
            </a:extLst>
          </p:cNvPr>
          <p:cNvSpPr/>
          <p:nvPr/>
        </p:nvSpPr>
        <p:spPr>
          <a:xfrm>
            <a:off x="1181043" y="3731127"/>
            <a:ext cx="1476218" cy="2462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a:t>Name=</a:t>
            </a:r>
            <a:r>
              <a:rPr lang="en-US" sz="800" b="0" i="0" dirty="0">
                <a:solidFill>
                  <a:schemeClr val="bg1"/>
                </a:solidFill>
                <a:effectLst/>
              </a:rPr>
              <a:t>DESKTOP_PROFILE  </a:t>
            </a:r>
            <a:endParaRPr lang="en-US" sz="800" dirty="0">
              <a:solidFill>
                <a:schemeClr val="bg1"/>
              </a:solidFill>
            </a:endParaRPr>
          </a:p>
        </p:txBody>
      </p:sp>
      <p:sp>
        <p:nvSpPr>
          <p:cNvPr id="80" name="TextBox 79">
            <a:extLst>
              <a:ext uri="{FF2B5EF4-FFF2-40B4-BE49-F238E27FC236}">
                <a16:creationId xmlns:a16="http://schemas.microsoft.com/office/drawing/2014/main" id="{CC176859-15D8-5FD3-CD11-F7767346F4B8}"/>
              </a:ext>
            </a:extLst>
          </p:cNvPr>
          <p:cNvSpPr txBox="1"/>
          <p:nvPr/>
        </p:nvSpPr>
        <p:spPr>
          <a:xfrm>
            <a:off x="674377" y="3546462"/>
            <a:ext cx="662361" cy="246221"/>
          </a:xfrm>
          <a:prstGeom prst="rect">
            <a:avLst/>
          </a:prstGeom>
          <a:noFill/>
        </p:spPr>
        <p:txBody>
          <a:bodyPr wrap="none" rtlCol="0">
            <a:spAutoFit/>
          </a:bodyPr>
          <a:lstStyle/>
          <a:p>
            <a:pPr algn="l"/>
            <a:r>
              <a:rPr lang="en-US" sz="1000" dirty="0" err="1">
                <a:solidFill>
                  <a:schemeClr val="accent1"/>
                </a:solidFill>
                <a:latin typeface="+mj-lt"/>
              </a:rPr>
              <a:t>SubTrees</a:t>
            </a:r>
            <a:endParaRPr lang="en-US" sz="1000" dirty="0">
              <a:solidFill>
                <a:schemeClr val="accent1"/>
              </a:solidFill>
              <a:latin typeface="+mj-lt"/>
            </a:endParaRPr>
          </a:p>
        </p:txBody>
      </p:sp>
      <p:cxnSp>
        <p:nvCxnSpPr>
          <p:cNvPr id="81" name="Straight Connector 80">
            <a:extLst>
              <a:ext uri="{FF2B5EF4-FFF2-40B4-BE49-F238E27FC236}">
                <a16:creationId xmlns:a16="http://schemas.microsoft.com/office/drawing/2014/main" id="{FA5A9AD8-9606-CFC1-DECC-F6103D3708BD}"/>
              </a:ext>
            </a:extLst>
          </p:cNvPr>
          <p:cNvCxnSpPr>
            <a:cxnSpLocks/>
          </p:cNvCxnSpPr>
          <p:nvPr/>
        </p:nvCxnSpPr>
        <p:spPr>
          <a:xfrm>
            <a:off x="1359241" y="3608017"/>
            <a:ext cx="0" cy="12311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84" name="Rectangle: Rounded Corners 83">
            <a:extLst>
              <a:ext uri="{FF2B5EF4-FFF2-40B4-BE49-F238E27FC236}">
                <a16:creationId xmlns:a16="http://schemas.microsoft.com/office/drawing/2014/main" id="{6508BD55-0B1A-8E48-1290-5AB135876D00}"/>
              </a:ext>
            </a:extLst>
          </p:cNvPr>
          <p:cNvSpPr/>
          <p:nvPr/>
        </p:nvSpPr>
        <p:spPr>
          <a:xfrm>
            <a:off x="1835330" y="4077384"/>
            <a:ext cx="1476218" cy="2462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a:t>Name=</a:t>
            </a:r>
            <a:r>
              <a:rPr lang="en-US" sz="800" b="0" i="0" dirty="0">
                <a:solidFill>
                  <a:schemeClr val="bg1"/>
                </a:solidFill>
                <a:effectLst/>
              </a:rPr>
              <a:t>Sticky</a:t>
            </a:r>
            <a:endParaRPr lang="en-US" sz="800" dirty="0">
              <a:solidFill>
                <a:schemeClr val="bg1"/>
              </a:solidFill>
            </a:endParaRPr>
          </a:p>
        </p:txBody>
      </p:sp>
      <p:sp>
        <p:nvSpPr>
          <p:cNvPr id="85" name="TextBox 84">
            <a:extLst>
              <a:ext uri="{FF2B5EF4-FFF2-40B4-BE49-F238E27FC236}">
                <a16:creationId xmlns:a16="http://schemas.microsoft.com/office/drawing/2014/main" id="{9B32983C-4249-2FFE-21BE-F00EB6DA36BF}"/>
              </a:ext>
            </a:extLst>
          </p:cNvPr>
          <p:cNvSpPr txBox="1"/>
          <p:nvPr/>
        </p:nvSpPr>
        <p:spPr>
          <a:xfrm>
            <a:off x="966111" y="3915793"/>
            <a:ext cx="662361" cy="246221"/>
          </a:xfrm>
          <a:prstGeom prst="rect">
            <a:avLst/>
          </a:prstGeom>
          <a:noFill/>
        </p:spPr>
        <p:txBody>
          <a:bodyPr wrap="none" rtlCol="0">
            <a:spAutoFit/>
          </a:bodyPr>
          <a:lstStyle/>
          <a:p>
            <a:pPr algn="l"/>
            <a:r>
              <a:rPr lang="en-US" sz="1000" dirty="0" err="1">
                <a:solidFill>
                  <a:schemeClr val="accent1"/>
                </a:solidFill>
                <a:latin typeface="+mj-lt"/>
              </a:rPr>
              <a:t>SubTrees</a:t>
            </a:r>
            <a:endParaRPr lang="en-US" sz="1000" dirty="0">
              <a:solidFill>
                <a:schemeClr val="accent1"/>
              </a:solidFill>
              <a:latin typeface="+mj-lt"/>
            </a:endParaRPr>
          </a:p>
        </p:txBody>
      </p:sp>
      <p:cxnSp>
        <p:nvCxnSpPr>
          <p:cNvPr id="86" name="Straight Connector 85">
            <a:extLst>
              <a:ext uri="{FF2B5EF4-FFF2-40B4-BE49-F238E27FC236}">
                <a16:creationId xmlns:a16="http://schemas.microsoft.com/office/drawing/2014/main" id="{393ACE5A-C90F-81EF-72E2-26B7A1A16F1E}"/>
              </a:ext>
            </a:extLst>
          </p:cNvPr>
          <p:cNvCxnSpPr>
            <a:cxnSpLocks/>
          </p:cNvCxnSpPr>
          <p:nvPr/>
        </p:nvCxnSpPr>
        <p:spPr>
          <a:xfrm flipV="1">
            <a:off x="1702794" y="4200493"/>
            <a:ext cx="141061" cy="1"/>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87" name="Rectangle: Rounded Corners 86">
            <a:extLst>
              <a:ext uri="{FF2B5EF4-FFF2-40B4-BE49-F238E27FC236}">
                <a16:creationId xmlns:a16="http://schemas.microsoft.com/office/drawing/2014/main" id="{C14744E8-D876-56BD-F9FA-6C8BF2088A50}"/>
              </a:ext>
            </a:extLst>
          </p:cNvPr>
          <p:cNvSpPr/>
          <p:nvPr/>
        </p:nvSpPr>
        <p:spPr>
          <a:xfrm>
            <a:off x="1835330" y="4440592"/>
            <a:ext cx="1476218" cy="2462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a:t>Name=</a:t>
            </a:r>
            <a:r>
              <a:rPr lang="en-US" sz="800" b="0" i="0" dirty="0">
                <a:solidFill>
                  <a:schemeClr val="bg1"/>
                </a:solidFill>
                <a:effectLst/>
              </a:rPr>
              <a:t>Default</a:t>
            </a:r>
            <a:endParaRPr lang="en-US" sz="800" dirty="0">
              <a:solidFill>
                <a:schemeClr val="bg1"/>
              </a:solidFill>
            </a:endParaRPr>
          </a:p>
        </p:txBody>
      </p:sp>
      <p:cxnSp>
        <p:nvCxnSpPr>
          <p:cNvPr id="91" name="Straight Connector 90">
            <a:extLst>
              <a:ext uri="{FF2B5EF4-FFF2-40B4-BE49-F238E27FC236}">
                <a16:creationId xmlns:a16="http://schemas.microsoft.com/office/drawing/2014/main" id="{5E479801-4FB1-AB41-B37F-3A463E791C62}"/>
              </a:ext>
            </a:extLst>
          </p:cNvPr>
          <p:cNvCxnSpPr>
            <a:cxnSpLocks/>
          </p:cNvCxnSpPr>
          <p:nvPr/>
        </p:nvCxnSpPr>
        <p:spPr>
          <a:xfrm>
            <a:off x="1679999" y="4563702"/>
            <a:ext cx="185339"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A91CA95-D58E-0792-4353-95643490CA28}"/>
              </a:ext>
            </a:extLst>
          </p:cNvPr>
          <p:cNvCxnSpPr>
            <a:cxnSpLocks/>
          </p:cNvCxnSpPr>
          <p:nvPr/>
        </p:nvCxnSpPr>
        <p:spPr>
          <a:xfrm>
            <a:off x="1691396" y="3977348"/>
            <a:ext cx="0" cy="586354"/>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397B6F3-51AB-33F8-D578-B6BA695D7E03}"/>
              </a:ext>
            </a:extLst>
          </p:cNvPr>
          <p:cNvCxnSpPr>
            <a:cxnSpLocks/>
          </p:cNvCxnSpPr>
          <p:nvPr/>
        </p:nvCxnSpPr>
        <p:spPr>
          <a:xfrm>
            <a:off x="3318575" y="4217869"/>
            <a:ext cx="1858792"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9E265240-9299-2E6A-D9A8-E67F6254C262}"/>
              </a:ext>
            </a:extLst>
          </p:cNvPr>
          <p:cNvSpPr txBox="1"/>
          <p:nvPr/>
        </p:nvSpPr>
        <p:spPr>
          <a:xfrm>
            <a:off x="3236014" y="3985049"/>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r>
              <a:rPr lang="en-US" sz="800" b="0" i="0" baseline="30000" dirty="0">
                <a:solidFill>
                  <a:schemeClr val="accent1"/>
                </a:solidFill>
                <a:effectLst/>
                <a:latin typeface="Lato" panose="020F0502020204030203" pitchFamily="34" charset="0"/>
              </a:rPr>
              <a:t>GP2</a:t>
            </a:r>
            <a:endParaRPr lang="en-US" sz="800" baseline="30000" dirty="0">
              <a:solidFill>
                <a:schemeClr val="accent1"/>
              </a:solidFill>
              <a:latin typeface="+mj-lt"/>
            </a:endParaRPr>
          </a:p>
        </p:txBody>
      </p:sp>
      <p:sp>
        <p:nvSpPr>
          <p:cNvPr id="105" name="Rectangle: Rounded Corners 104">
            <a:extLst>
              <a:ext uri="{FF2B5EF4-FFF2-40B4-BE49-F238E27FC236}">
                <a16:creationId xmlns:a16="http://schemas.microsoft.com/office/drawing/2014/main" id="{75616609-CF2A-C08B-8D73-67C9CA13371E}"/>
              </a:ext>
            </a:extLst>
          </p:cNvPr>
          <p:cNvSpPr/>
          <p:nvPr/>
        </p:nvSpPr>
        <p:spPr>
          <a:xfrm>
            <a:off x="4028896" y="3859078"/>
            <a:ext cx="779982" cy="21544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PSPortalPage</a:t>
            </a:r>
            <a:br>
              <a:rPr lang="en-US" sz="800" dirty="0"/>
            </a:br>
            <a:endParaRPr lang="en-US" sz="800" dirty="0"/>
          </a:p>
        </p:txBody>
      </p:sp>
      <p:cxnSp>
        <p:nvCxnSpPr>
          <p:cNvPr id="107" name="Straight Connector 106">
            <a:extLst>
              <a:ext uri="{FF2B5EF4-FFF2-40B4-BE49-F238E27FC236}">
                <a16:creationId xmlns:a16="http://schemas.microsoft.com/office/drawing/2014/main" id="{D095C898-799C-2044-8088-7F6A17FA7C4B}"/>
              </a:ext>
            </a:extLst>
          </p:cNvPr>
          <p:cNvCxnSpPr>
            <a:cxnSpLocks/>
          </p:cNvCxnSpPr>
          <p:nvPr/>
        </p:nvCxnSpPr>
        <p:spPr>
          <a:xfrm flipV="1">
            <a:off x="4414208" y="4075462"/>
            <a:ext cx="0" cy="14240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EDF8D5C-9FE7-0743-7F86-FCA386462C3F}"/>
              </a:ext>
            </a:extLst>
          </p:cNvPr>
          <p:cNvCxnSpPr>
            <a:cxnSpLocks/>
          </p:cNvCxnSpPr>
          <p:nvPr/>
        </p:nvCxnSpPr>
        <p:spPr>
          <a:xfrm flipV="1">
            <a:off x="5177367" y="4075462"/>
            <a:ext cx="0" cy="14240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11" name="Rectangle: Rounded Corners 110">
            <a:extLst>
              <a:ext uri="{FF2B5EF4-FFF2-40B4-BE49-F238E27FC236}">
                <a16:creationId xmlns:a16="http://schemas.microsoft.com/office/drawing/2014/main" id="{BC88388E-41A0-9A8A-797E-F6D928EB796B}"/>
              </a:ext>
            </a:extLst>
          </p:cNvPr>
          <p:cNvSpPr/>
          <p:nvPr/>
        </p:nvSpPr>
        <p:spPr>
          <a:xfrm>
            <a:off x="4861073" y="3861940"/>
            <a:ext cx="779982" cy="21544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PSPortalPage</a:t>
            </a:r>
            <a:br>
              <a:rPr lang="en-US" sz="800" dirty="0"/>
            </a:br>
            <a:endParaRPr lang="en-US" sz="800" dirty="0"/>
          </a:p>
        </p:txBody>
      </p:sp>
      <p:cxnSp>
        <p:nvCxnSpPr>
          <p:cNvPr id="112" name="Straight Connector 111">
            <a:extLst>
              <a:ext uri="{FF2B5EF4-FFF2-40B4-BE49-F238E27FC236}">
                <a16:creationId xmlns:a16="http://schemas.microsoft.com/office/drawing/2014/main" id="{9531691C-9879-12D2-F818-338F1EC4F3F0}"/>
              </a:ext>
            </a:extLst>
          </p:cNvPr>
          <p:cNvCxnSpPr>
            <a:cxnSpLocks/>
          </p:cNvCxnSpPr>
          <p:nvPr/>
        </p:nvCxnSpPr>
        <p:spPr>
          <a:xfrm>
            <a:off x="3294430" y="4581077"/>
            <a:ext cx="1858792"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CBB36FF0-989C-03DD-7D24-42F540DCACE8}"/>
              </a:ext>
            </a:extLst>
          </p:cNvPr>
          <p:cNvSpPr txBox="1"/>
          <p:nvPr/>
        </p:nvSpPr>
        <p:spPr>
          <a:xfrm>
            <a:off x="3300310" y="4356547"/>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r>
              <a:rPr lang="en-US" sz="800" baseline="30000" dirty="0">
                <a:solidFill>
                  <a:schemeClr val="accent1"/>
                </a:solidFill>
                <a:latin typeface="Lato" panose="020F0502020204030203" pitchFamily="34" charset="0"/>
              </a:rPr>
              <a:t>GP3</a:t>
            </a:r>
            <a:endParaRPr lang="en-US" sz="800" baseline="30000" dirty="0">
              <a:solidFill>
                <a:schemeClr val="accent1"/>
              </a:solidFill>
              <a:latin typeface="+mj-lt"/>
            </a:endParaRPr>
          </a:p>
        </p:txBody>
      </p:sp>
      <p:sp>
        <p:nvSpPr>
          <p:cNvPr id="114" name="Rectangle: Rounded Corners 113">
            <a:extLst>
              <a:ext uri="{FF2B5EF4-FFF2-40B4-BE49-F238E27FC236}">
                <a16:creationId xmlns:a16="http://schemas.microsoft.com/office/drawing/2014/main" id="{D7033C35-2F2C-1CD2-6C7F-23DB3166762F}"/>
              </a:ext>
            </a:extLst>
          </p:cNvPr>
          <p:cNvSpPr/>
          <p:nvPr/>
        </p:nvSpPr>
        <p:spPr>
          <a:xfrm>
            <a:off x="3936528" y="4721126"/>
            <a:ext cx="779982" cy="21544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PSPortalPage</a:t>
            </a:r>
            <a:br>
              <a:rPr lang="en-US" sz="800" dirty="0"/>
            </a:br>
            <a:endParaRPr lang="en-US" sz="800" dirty="0"/>
          </a:p>
        </p:txBody>
      </p:sp>
      <p:sp>
        <p:nvSpPr>
          <p:cNvPr id="115" name="Rectangle: Rounded Corners 114">
            <a:extLst>
              <a:ext uri="{FF2B5EF4-FFF2-40B4-BE49-F238E27FC236}">
                <a16:creationId xmlns:a16="http://schemas.microsoft.com/office/drawing/2014/main" id="{705565B1-2F4D-A1A7-EEE3-162F5DB18A67}"/>
              </a:ext>
            </a:extLst>
          </p:cNvPr>
          <p:cNvSpPr/>
          <p:nvPr/>
        </p:nvSpPr>
        <p:spPr>
          <a:xfrm>
            <a:off x="4808878" y="4712006"/>
            <a:ext cx="779982" cy="21544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PSPortalPage</a:t>
            </a:r>
            <a:br>
              <a:rPr lang="en-US" sz="800" dirty="0"/>
            </a:br>
            <a:endParaRPr lang="en-US" sz="800" dirty="0"/>
          </a:p>
        </p:txBody>
      </p:sp>
      <p:cxnSp>
        <p:nvCxnSpPr>
          <p:cNvPr id="116" name="Straight Connector 115">
            <a:extLst>
              <a:ext uri="{FF2B5EF4-FFF2-40B4-BE49-F238E27FC236}">
                <a16:creationId xmlns:a16="http://schemas.microsoft.com/office/drawing/2014/main" id="{042A3A8C-59BF-84BE-07E6-2FDB0A60C077}"/>
              </a:ext>
            </a:extLst>
          </p:cNvPr>
          <p:cNvCxnSpPr>
            <a:cxnSpLocks/>
          </p:cNvCxnSpPr>
          <p:nvPr/>
        </p:nvCxnSpPr>
        <p:spPr>
          <a:xfrm>
            <a:off x="4321127" y="4582449"/>
            <a:ext cx="0" cy="150931"/>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33E0145-64F9-FBB9-C85A-03F4934DEDF1}"/>
              </a:ext>
            </a:extLst>
          </p:cNvPr>
          <p:cNvCxnSpPr>
            <a:cxnSpLocks/>
          </p:cNvCxnSpPr>
          <p:nvPr/>
        </p:nvCxnSpPr>
        <p:spPr>
          <a:xfrm>
            <a:off x="5153222" y="4582449"/>
            <a:ext cx="0" cy="150931"/>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3468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45E149-DB3F-3101-122C-937E5E1D8587}"/>
              </a:ext>
            </a:extLst>
          </p:cNvPr>
          <p:cNvSpPr/>
          <p:nvPr/>
        </p:nvSpPr>
        <p:spPr>
          <a:xfrm>
            <a:off x="235133" y="21085"/>
            <a:ext cx="975360" cy="65314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Person</a:t>
            </a:r>
          </a:p>
        </p:txBody>
      </p:sp>
      <p:cxnSp>
        <p:nvCxnSpPr>
          <p:cNvPr id="4" name="Straight Connector 3">
            <a:extLst>
              <a:ext uri="{FF2B5EF4-FFF2-40B4-BE49-F238E27FC236}">
                <a16:creationId xmlns:a16="http://schemas.microsoft.com/office/drawing/2014/main" id="{0E2F5F8A-1C1D-AE2A-A4FB-82BBF78B1E3F}"/>
              </a:ext>
            </a:extLst>
          </p:cNvPr>
          <p:cNvCxnSpPr>
            <a:cxnSpLocks/>
          </p:cNvCxnSpPr>
          <p:nvPr/>
        </p:nvCxnSpPr>
        <p:spPr>
          <a:xfrm>
            <a:off x="677416" y="674228"/>
            <a:ext cx="0" cy="126474"/>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880DCEE8-F522-0244-E401-242194BAFA9B}"/>
              </a:ext>
            </a:extLst>
          </p:cNvPr>
          <p:cNvSpPr/>
          <p:nvPr/>
        </p:nvSpPr>
        <p:spPr>
          <a:xfrm>
            <a:off x="235132" y="800702"/>
            <a:ext cx="1222627" cy="63963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PropertySet</a:t>
            </a:r>
            <a:br>
              <a:rPr lang="en-US" sz="800" dirty="0"/>
            </a:br>
            <a:r>
              <a:rPr lang="en-US" sz="800" dirty="0"/>
              <a:t>name=global</a:t>
            </a:r>
            <a:br>
              <a:rPr lang="en-US" sz="800" dirty="0"/>
            </a:br>
            <a:r>
              <a:rPr lang="en-US" sz="800" dirty="0" err="1"/>
              <a:t>setRole</a:t>
            </a:r>
            <a:r>
              <a:rPr lang="en-US" sz="800" dirty="0"/>
              <a:t>=Profile/global</a:t>
            </a:r>
          </a:p>
        </p:txBody>
      </p:sp>
      <p:sp>
        <p:nvSpPr>
          <p:cNvPr id="9" name="Rectangle: Rounded Corners 8">
            <a:extLst>
              <a:ext uri="{FF2B5EF4-FFF2-40B4-BE49-F238E27FC236}">
                <a16:creationId xmlns:a16="http://schemas.microsoft.com/office/drawing/2014/main" id="{88D74541-D0E9-CCEB-C368-57A5CC60E241}"/>
              </a:ext>
            </a:extLst>
          </p:cNvPr>
          <p:cNvSpPr/>
          <p:nvPr/>
        </p:nvSpPr>
        <p:spPr>
          <a:xfrm>
            <a:off x="235133" y="1550909"/>
            <a:ext cx="1222627" cy="63963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PropertySet</a:t>
            </a:r>
            <a:br>
              <a:rPr lang="en-US" sz="800" dirty="0"/>
            </a:br>
            <a:r>
              <a:rPr lang="en-US" sz="800" dirty="0"/>
              <a:t>name=SAS</a:t>
            </a:r>
            <a:br>
              <a:rPr lang="en-US" sz="800" dirty="0"/>
            </a:br>
            <a:r>
              <a:rPr lang="en-US" sz="800" dirty="0" err="1"/>
              <a:t>SetRole</a:t>
            </a:r>
            <a:r>
              <a:rPr lang="en-US" sz="800" dirty="0"/>
              <a:t>=Profile/SAS</a:t>
            </a:r>
          </a:p>
        </p:txBody>
      </p:sp>
      <p:sp>
        <p:nvSpPr>
          <p:cNvPr id="12" name="Rectangle: Rounded Corners 11">
            <a:extLst>
              <a:ext uri="{FF2B5EF4-FFF2-40B4-BE49-F238E27FC236}">
                <a16:creationId xmlns:a16="http://schemas.microsoft.com/office/drawing/2014/main" id="{EA43DC82-AAD4-7A8E-8B4B-AE7EA243A3FD}"/>
              </a:ext>
            </a:extLst>
          </p:cNvPr>
          <p:cNvSpPr/>
          <p:nvPr/>
        </p:nvSpPr>
        <p:spPr>
          <a:xfrm>
            <a:off x="235132" y="2317021"/>
            <a:ext cx="1299671" cy="57497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PropertySet</a:t>
            </a:r>
            <a:br>
              <a:rPr lang="en-US" sz="800" dirty="0"/>
            </a:br>
            <a:r>
              <a:rPr lang="en-US" sz="800" dirty="0"/>
              <a:t>name=Portal</a:t>
            </a:r>
            <a:br>
              <a:rPr lang="en-US" sz="800" dirty="0"/>
            </a:br>
            <a:r>
              <a:rPr lang="en-US" sz="800" dirty="0" err="1"/>
              <a:t>SetRole</a:t>
            </a:r>
            <a:r>
              <a:rPr lang="en-US" sz="800" dirty="0"/>
              <a:t>=Profile/Portal</a:t>
            </a:r>
          </a:p>
        </p:txBody>
      </p:sp>
      <p:cxnSp>
        <p:nvCxnSpPr>
          <p:cNvPr id="21" name="Straight Connector 20">
            <a:extLst>
              <a:ext uri="{FF2B5EF4-FFF2-40B4-BE49-F238E27FC236}">
                <a16:creationId xmlns:a16="http://schemas.microsoft.com/office/drawing/2014/main" id="{EC7DDF51-0849-AD14-B28A-590305D56505}"/>
              </a:ext>
            </a:extLst>
          </p:cNvPr>
          <p:cNvCxnSpPr>
            <a:cxnSpLocks/>
            <a:stCxn id="12" idx="2"/>
          </p:cNvCxnSpPr>
          <p:nvPr/>
        </p:nvCxnSpPr>
        <p:spPr>
          <a:xfrm>
            <a:off x="884968" y="2891991"/>
            <a:ext cx="0" cy="1908609"/>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0064A499-0FFA-B51A-5450-491585E95AA5}"/>
              </a:ext>
            </a:extLst>
          </p:cNvPr>
          <p:cNvSpPr/>
          <p:nvPr/>
        </p:nvSpPr>
        <p:spPr>
          <a:xfrm>
            <a:off x="1120700" y="3035646"/>
            <a:ext cx="1462586" cy="41145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a:t>
            </a:r>
            <a:r>
              <a:rPr lang="en-US" sz="800" dirty="0" err="1"/>
              <a:t>PortalPages</a:t>
            </a:r>
            <a:br>
              <a:rPr lang="en-US" sz="800" dirty="0"/>
            </a:br>
            <a:r>
              <a:rPr lang="en-US" sz="800" dirty="0" err="1"/>
              <a:t>PropertyName</a:t>
            </a:r>
            <a:r>
              <a:rPr lang="en-US" sz="800" dirty="0"/>
              <a:t>=</a:t>
            </a:r>
            <a:r>
              <a:rPr lang="en-US" sz="800" dirty="0" err="1"/>
              <a:t>PortalPages</a:t>
            </a:r>
            <a:endParaRPr lang="en-US" sz="800" dirty="0"/>
          </a:p>
        </p:txBody>
      </p:sp>
      <p:cxnSp>
        <p:nvCxnSpPr>
          <p:cNvPr id="25" name="Straight Connector 24">
            <a:extLst>
              <a:ext uri="{FF2B5EF4-FFF2-40B4-BE49-F238E27FC236}">
                <a16:creationId xmlns:a16="http://schemas.microsoft.com/office/drawing/2014/main" id="{970D2A2A-E198-76A1-02C5-D292BD1BE1C5}"/>
              </a:ext>
            </a:extLst>
          </p:cNvPr>
          <p:cNvCxnSpPr>
            <a:cxnSpLocks/>
            <a:endCxn id="24" idx="1"/>
          </p:cNvCxnSpPr>
          <p:nvPr/>
        </p:nvCxnSpPr>
        <p:spPr>
          <a:xfrm>
            <a:off x="884968" y="3233977"/>
            <a:ext cx="235732" cy="739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35" name="Rectangle: Rounded Corners 34">
            <a:extLst>
              <a:ext uri="{FF2B5EF4-FFF2-40B4-BE49-F238E27FC236}">
                <a16:creationId xmlns:a16="http://schemas.microsoft.com/office/drawing/2014/main" id="{CAA07329-3871-5CA0-66EC-101EEAC5A40A}"/>
              </a:ext>
            </a:extLst>
          </p:cNvPr>
          <p:cNvSpPr/>
          <p:nvPr/>
        </p:nvSpPr>
        <p:spPr>
          <a:xfrm>
            <a:off x="1120700" y="3740623"/>
            <a:ext cx="1709721" cy="41145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a:t>
            </a:r>
            <a:r>
              <a:rPr lang="en-US" sz="800" dirty="0" err="1"/>
              <a:t>PortalHistoryPages</a:t>
            </a:r>
            <a:br>
              <a:rPr lang="en-US" sz="800" dirty="0"/>
            </a:br>
            <a:r>
              <a:rPr lang="en-US" sz="800" dirty="0" err="1"/>
              <a:t>PropertyName</a:t>
            </a:r>
            <a:r>
              <a:rPr lang="en-US" sz="800" dirty="0"/>
              <a:t>=</a:t>
            </a:r>
            <a:r>
              <a:rPr lang="en-US" sz="800" dirty="0" err="1"/>
              <a:t>PortalHistoryPages</a:t>
            </a:r>
            <a:endParaRPr lang="en-US" sz="800" dirty="0"/>
          </a:p>
        </p:txBody>
      </p:sp>
      <p:sp>
        <p:nvSpPr>
          <p:cNvPr id="39" name="Rectangle: Rounded Corners 38">
            <a:extLst>
              <a:ext uri="{FF2B5EF4-FFF2-40B4-BE49-F238E27FC236}">
                <a16:creationId xmlns:a16="http://schemas.microsoft.com/office/drawing/2014/main" id="{CB245E3D-8CC3-058D-209C-60731CFC2D05}"/>
              </a:ext>
            </a:extLst>
          </p:cNvPr>
          <p:cNvSpPr/>
          <p:nvPr/>
        </p:nvSpPr>
        <p:spPr>
          <a:xfrm>
            <a:off x="1103621" y="4361035"/>
            <a:ext cx="2171040" cy="28717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Property</a:t>
            </a:r>
            <a:br>
              <a:rPr lang="en-US" sz="600" dirty="0"/>
            </a:br>
            <a:r>
              <a:rPr lang="en-US" sz="600" dirty="0"/>
              <a:t>name=</a:t>
            </a:r>
            <a:r>
              <a:rPr lang="en-US" sz="600" b="0" i="0" dirty="0" err="1">
                <a:solidFill>
                  <a:schemeClr val="bg1"/>
                </a:solidFill>
                <a:effectLst/>
                <a:latin typeface="Lato" panose="020F0502020204030203" pitchFamily="34" charset="0"/>
              </a:rPr>
              <a:t>Portal.RegistryLastUpdated</a:t>
            </a:r>
            <a:br>
              <a:rPr lang="en-US" sz="600" dirty="0"/>
            </a:br>
            <a:r>
              <a:rPr lang="en-US" sz="600" dirty="0" err="1"/>
              <a:t>PropertyName</a:t>
            </a:r>
            <a:r>
              <a:rPr lang="en-US" sz="600" dirty="0"/>
              <a:t>=</a:t>
            </a:r>
            <a:r>
              <a:rPr lang="en-US" sz="600" b="0" i="0" dirty="0">
                <a:solidFill>
                  <a:schemeClr val="bg1"/>
                </a:solidFill>
                <a:effectLst/>
                <a:latin typeface="Lato" panose="020F0502020204030203" pitchFamily="34" charset="0"/>
              </a:rPr>
              <a:t> </a:t>
            </a:r>
            <a:r>
              <a:rPr lang="en-US" sz="600" b="0" i="0" dirty="0" err="1">
                <a:solidFill>
                  <a:schemeClr val="bg1"/>
                </a:solidFill>
                <a:effectLst/>
                <a:latin typeface="Lato" panose="020F0502020204030203" pitchFamily="34" charset="0"/>
              </a:rPr>
              <a:t>Portal.RegistryLastUpdated</a:t>
            </a:r>
            <a:endParaRPr lang="en-US" sz="600" dirty="0"/>
          </a:p>
        </p:txBody>
      </p:sp>
      <p:sp>
        <p:nvSpPr>
          <p:cNvPr id="46" name="Rectangle: Rounded Corners 45">
            <a:extLst>
              <a:ext uri="{FF2B5EF4-FFF2-40B4-BE49-F238E27FC236}">
                <a16:creationId xmlns:a16="http://schemas.microsoft.com/office/drawing/2014/main" id="{AA552190-4771-F3DB-36B2-9F3C33E340F3}"/>
              </a:ext>
            </a:extLst>
          </p:cNvPr>
          <p:cNvSpPr/>
          <p:nvPr/>
        </p:nvSpPr>
        <p:spPr>
          <a:xfrm>
            <a:off x="1128562" y="4684173"/>
            <a:ext cx="2171040" cy="31464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Property</a:t>
            </a:r>
            <a:br>
              <a:rPr lang="en-US" sz="600" dirty="0"/>
            </a:br>
            <a:r>
              <a:rPr lang="en-US" sz="600" dirty="0">
                <a:solidFill>
                  <a:schemeClr val="bg1"/>
                </a:solidFill>
              </a:rPr>
              <a:t>name=</a:t>
            </a:r>
            <a:r>
              <a:rPr lang="en-US" sz="600" b="0" i="0" dirty="0" err="1">
                <a:solidFill>
                  <a:schemeClr val="bg1"/>
                </a:solidFill>
                <a:effectLst/>
                <a:latin typeface="Lato" panose="020F0502020204030203" pitchFamily="34" charset="0"/>
              </a:rPr>
              <a:t>Portal.LastSharingCheck</a:t>
            </a:r>
            <a:endParaRPr lang="en-US" sz="600" dirty="0">
              <a:solidFill>
                <a:schemeClr val="bg1"/>
              </a:solidFill>
            </a:endParaRPr>
          </a:p>
          <a:p>
            <a:pPr algn="ctr"/>
            <a:r>
              <a:rPr lang="en-US" sz="600" dirty="0" err="1"/>
              <a:t>PropertyName</a:t>
            </a:r>
            <a:r>
              <a:rPr lang="en-US" sz="600" dirty="0"/>
              <a:t>=</a:t>
            </a:r>
            <a:r>
              <a:rPr lang="en-US" sz="600" b="0" i="0" dirty="0">
                <a:solidFill>
                  <a:schemeClr val="bg1"/>
                </a:solidFill>
                <a:effectLst/>
                <a:latin typeface="Lato" panose="020F0502020204030203" pitchFamily="34" charset="0"/>
              </a:rPr>
              <a:t> </a:t>
            </a:r>
            <a:r>
              <a:rPr lang="en-US" sz="600" b="0" i="0" dirty="0" err="1">
                <a:solidFill>
                  <a:schemeClr val="bg1"/>
                </a:solidFill>
                <a:effectLst/>
                <a:latin typeface="Lato" panose="020F0502020204030203" pitchFamily="34" charset="0"/>
              </a:rPr>
              <a:t>Portal.LastSharingCheck</a:t>
            </a:r>
            <a:endParaRPr lang="en-US" sz="600" dirty="0"/>
          </a:p>
        </p:txBody>
      </p:sp>
      <p:sp>
        <p:nvSpPr>
          <p:cNvPr id="51" name="TextBox 50">
            <a:extLst>
              <a:ext uri="{FF2B5EF4-FFF2-40B4-BE49-F238E27FC236}">
                <a16:creationId xmlns:a16="http://schemas.microsoft.com/office/drawing/2014/main" id="{CDC81162-70E8-06AA-2CA7-68CEFECCB89B}"/>
              </a:ext>
            </a:extLst>
          </p:cNvPr>
          <p:cNvSpPr txBox="1"/>
          <p:nvPr/>
        </p:nvSpPr>
        <p:spPr>
          <a:xfrm>
            <a:off x="2366672" y="2858198"/>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AssociatedObject</a:t>
            </a:r>
            <a:endParaRPr lang="en-US" sz="800" dirty="0">
              <a:solidFill>
                <a:schemeClr val="accent1"/>
              </a:solidFill>
              <a:latin typeface="+mj-lt"/>
            </a:endParaRPr>
          </a:p>
        </p:txBody>
      </p:sp>
      <p:sp>
        <p:nvSpPr>
          <p:cNvPr id="61" name="TextBox 60">
            <a:extLst>
              <a:ext uri="{FF2B5EF4-FFF2-40B4-BE49-F238E27FC236}">
                <a16:creationId xmlns:a16="http://schemas.microsoft.com/office/drawing/2014/main" id="{262EB76C-51C8-7820-52BB-3587B3DDDC59}"/>
              </a:ext>
            </a:extLst>
          </p:cNvPr>
          <p:cNvSpPr txBox="1"/>
          <p:nvPr/>
        </p:nvSpPr>
        <p:spPr>
          <a:xfrm>
            <a:off x="739818" y="606402"/>
            <a:ext cx="849913" cy="246221"/>
          </a:xfrm>
          <a:prstGeom prst="rect">
            <a:avLst/>
          </a:prstGeom>
          <a:noFill/>
        </p:spPr>
        <p:txBody>
          <a:bodyPr wrap="none" rtlCol="0">
            <a:spAutoFit/>
          </a:bodyPr>
          <a:lstStyle/>
          <a:p>
            <a:pPr algn="l"/>
            <a:r>
              <a:rPr lang="en-US" sz="1000" dirty="0" err="1">
                <a:solidFill>
                  <a:schemeClr val="accent1"/>
                </a:solidFill>
                <a:latin typeface="+mj-lt"/>
              </a:rPr>
              <a:t>PropertySets</a:t>
            </a:r>
            <a:endParaRPr lang="en-US" sz="1000" dirty="0">
              <a:solidFill>
                <a:schemeClr val="accent1"/>
              </a:solidFill>
              <a:latin typeface="+mj-lt"/>
            </a:endParaRPr>
          </a:p>
        </p:txBody>
      </p:sp>
      <p:cxnSp>
        <p:nvCxnSpPr>
          <p:cNvPr id="62" name="Straight Connector 61">
            <a:extLst>
              <a:ext uri="{FF2B5EF4-FFF2-40B4-BE49-F238E27FC236}">
                <a16:creationId xmlns:a16="http://schemas.microsoft.com/office/drawing/2014/main" id="{A6632E43-2268-7068-2AC5-8A134A84657E}"/>
              </a:ext>
            </a:extLst>
          </p:cNvPr>
          <p:cNvCxnSpPr>
            <a:cxnSpLocks/>
          </p:cNvCxnSpPr>
          <p:nvPr/>
        </p:nvCxnSpPr>
        <p:spPr>
          <a:xfrm>
            <a:off x="639316" y="1440340"/>
            <a:ext cx="0" cy="126474"/>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169D573-73A2-B5B8-D536-6FBA0C37130D}"/>
              </a:ext>
            </a:extLst>
          </p:cNvPr>
          <p:cNvCxnSpPr>
            <a:cxnSpLocks/>
          </p:cNvCxnSpPr>
          <p:nvPr/>
        </p:nvCxnSpPr>
        <p:spPr>
          <a:xfrm>
            <a:off x="609683" y="2190547"/>
            <a:ext cx="0" cy="126474"/>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650F5A17-633B-763B-C417-A12DDE36454A}"/>
              </a:ext>
            </a:extLst>
          </p:cNvPr>
          <p:cNvSpPr txBox="1"/>
          <p:nvPr/>
        </p:nvSpPr>
        <p:spPr>
          <a:xfrm>
            <a:off x="616416" y="1364562"/>
            <a:ext cx="849913" cy="246221"/>
          </a:xfrm>
          <a:prstGeom prst="rect">
            <a:avLst/>
          </a:prstGeom>
          <a:noFill/>
        </p:spPr>
        <p:txBody>
          <a:bodyPr wrap="none" rtlCol="0">
            <a:spAutoFit/>
          </a:bodyPr>
          <a:lstStyle/>
          <a:p>
            <a:pPr algn="l"/>
            <a:r>
              <a:rPr lang="en-US" sz="1000" dirty="0" err="1">
                <a:solidFill>
                  <a:schemeClr val="accent1"/>
                </a:solidFill>
                <a:latin typeface="+mj-lt"/>
              </a:rPr>
              <a:t>PropertySets</a:t>
            </a:r>
            <a:endParaRPr lang="en-US" sz="1000" dirty="0">
              <a:solidFill>
                <a:schemeClr val="accent1"/>
              </a:solidFill>
              <a:latin typeface="+mj-lt"/>
            </a:endParaRPr>
          </a:p>
        </p:txBody>
      </p:sp>
      <p:sp>
        <p:nvSpPr>
          <p:cNvPr id="65" name="TextBox 64">
            <a:extLst>
              <a:ext uri="{FF2B5EF4-FFF2-40B4-BE49-F238E27FC236}">
                <a16:creationId xmlns:a16="http://schemas.microsoft.com/office/drawing/2014/main" id="{4E52FEFD-F815-E367-04AF-30B5331CEA07}"/>
              </a:ext>
            </a:extLst>
          </p:cNvPr>
          <p:cNvSpPr txBox="1"/>
          <p:nvPr/>
        </p:nvSpPr>
        <p:spPr>
          <a:xfrm>
            <a:off x="616416" y="2127726"/>
            <a:ext cx="849913" cy="246221"/>
          </a:xfrm>
          <a:prstGeom prst="rect">
            <a:avLst/>
          </a:prstGeom>
          <a:noFill/>
        </p:spPr>
        <p:txBody>
          <a:bodyPr wrap="none" rtlCol="0">
            <a:spAutoFit/>
          </a:bodyPr>
          <a:lstStyle/>
          <a:p>
            <a:pPr algn="l"/>
            <a:r>
              <a:rPr lang="en-US" sz="1000" dirty="0" err="1">
                <a:solidFill>
                  <a:schemeClr val="accent1"/>
                </a:solidFill>
                <a:latin typeface="+mj-lt"/>
              </a:rPr>
              <a:t>PropertySets</a:t>
            </a:r>
            <a:endParaRPr lang="en-US" sz="1000" dirty="0">
              <a:solidFill>
                <a:schemeClr val="accent1"/>
              </a:solidFill>
              <a:latin typeface="+mj-lt"/>
            </a:endParaRPr>
          </a:p>
        </p:txBody>
      </p:sp>
      <p:cxnSp>
        <p:nvCxnSpPr>
          <p:cNvPr id="83" name="Straight Connector 82">
            <a:extLst>
              <a:ext uri="{FF2B5EF4-FFF2-40B4-BE49-F238E27FC236}">
                <a16:creationId xmlns:a16="http://schemas.microsoft.com/office/drawing/2014/main" id="{91DCD0E8-57FB-9C8F-D17C-86619A450EE6}"/>
              </a:ext>
            </a:extLst>
          </p:cNvPr>
          <p:cNvCxnSpPr>
            <a:cxnSpLocks/>
          </p:cNvCxnSpPr>
          <p:nvPr/>
        </p:nvCxnSpPr>
        <p:spPr>
          <a:xfrm>
            <a:off x="892656" y="3946350"/>
            <a:ext cx="235732" cy="739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57EC8A0-7514-6021-011B-13B2DED43F95}"/>
              </a:ext>
            </a:extLst>
          </p:cNvPr>
          <p:cNvCxnSpPr>
            <a:cxnSpLocks/>
          </p:cNvCxnSpPr>
          <p:nvPr/>
        </p:nvCxnSpPr>
        <p:spPr>
          <a:xfrm>
            <a:off x="867423" y="4504621"/>
            <a:ext cx="235732" cy="739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6FCB381-0E53-F6CE-3AC8-4AF419FF6A44}"/>
              </a:ext>
            </a:extLst>
          </p:cNvPr>
          <p:cNvCxnSpPr>
            <a:cxnSpLocks/>
          </p:cNvCxnSpPr>
          <p:nvPr/>
        </p:nvCxnSpPr>
        <p:spPr>
          <a:xfrm>
            <a:off x="884967" y="4819269"/>
            <a:ext cx="247648"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E53A8D0-A77C-607C-16FA-10E5B2AC3C1E}"/>
              </a:ext>
            </a:extLst>
          </p:cNvPr>
          <p:cNvCxnSpPr>
            <a:cxnSpLocks/>
          </p:cNvCxnSpPr>
          <p:nvPr/>
        </p:nvCxnSpPr>
        <p:spPr>
          <a:xfrm>
            <a:off x="2586386" y="3226580"/>
            <a:ext cx="283814"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88" name="Rectangle: Rounded Corners 87">
            <a:extLst>
              <a:ext uri="{FF2B5EF4-FFF2-40B4-BE49-F238E27FC236}">
                <a16:creationId xmlns:a16="http://schemas.microsoft.com/office/drawing/2014/main" id="{291216A3-53AA-B224-6EBC-E02CC0248CA9}"/>
              </a:ext>
            </a:extLst>
          </p:cNvPr>
          <p:cNvSpPr/>
          <p:nvPr/>
        </p:nvSpPr>
        <p:spPr>
          <a:xfrm>
            <a:off x="2870199" y="3065307"/>
            <a:ext cx="1634063" cy="41145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Group</a:t>
            </a:r>
            <a:br>
              <a:rPr lang="en-US" sz="800" dirty="0"/>
            </a:br>
            <a:r>
              <a:rPr lang="en-US" sz="800" dirty="0"/>
              <a:t>Name=</a:t>
            </a:r>
            <a:br>
              <a:rPr lang="en-US" sz="800" dirty="0"/>
            </a:br>
            <a:r>
              <a:rPr lang="en-US" sz="800" dirty="0"/>
              <a:t>DESKTOP_PORTALPAGES_GROUP</a:t>
            </a:r>
          </a:p>
        </p:txBody>
      </p:sp>
      <p:sp>
        <p:nvSpPr>
          <p:cNvPr id="91" name="TextBox 90">
            <a:extLst>
              <a:ext uri="{FF2B5EF4-FFF2-40B4-BE49-F238E27FC236}">
                <a16:creationId xmlns:a16="http://schemas.microsoft.com/office/drawing/2014/main" id="{A766B837-4F0E-3A0D-60E0-9AD5E5C022F8}"/>
              </a:ext>
            </a:extLst>
          </p:cNvPr>
          <p:cNvSpPr txBox="1"/>
          <p:nvPr/>
        </p:nvSpPr>
        <p:spPr>
          <a:xfrm>
            <a:off x="850841" y="2859737"/>
            <a:ext cx="889404" cy="215444"/>
          </a:xfrm>
          <a:prstGeom prst="rect">
            <a:avLst/>
          </a:prstGeom>
          <a:noFill/>
        </p:spPr>
        <p:txBody>
          <a:bodyPr wrap="square" rtlCol="0">
            <a:spAutoFit/>
          </a:bodyPr>
          <a:lstStyle/>
          <a:p>
            <a:pPr algn="l"/>
            <a:r>
              <a:rPr lang="en-US" sz="800" dirty="0" err="1">
                <a:solidFill>
                  <a:schemeClr val="accent1"/>
                </a:solidFill>
                <a:latin typeface="+mj-lt"/>
              </a:rPr>
              <a:t>SetProperties</a:t>
            </a:r>
            <a:endParaRPr lang="en-US" sz="800" dirty="0">
              <a:solidFill>
                <a:schemeClr val="accent1"/>
              </a:solidFill>
              <a:latin typeface="+mj-lt"/>
            </a:endParaRPr>
          </a:p>
        </p:txBody>
      </p:sp>
      <p:cxnSp>
        <p:nvCxnSpPr>
          <p:cNvPr id="93" name="Straight Connector 92">
            <a:extLst>
              <a:ext uri="{FF2B5EF4-FFF2-40B4-BE49-F238E27FC236}">
                <a16:creationId xmlns:a16="http://schemas.microsoft.com/office/drawing/2014/main" id="{807FD480-9F14-2D40-25EF-51CEA9DE1861}"/>
              </a:ext>
            </a:extLst>
          </p:cNvPr>
          <p:cNvCxnSpPr>
            <a:cxnSpLocks/>
            <a:stCxn id="88" idx="0"/>
          </p:cNvCxnSpPr>
          <p:nvPr/>
        </p:nvCxnSpPr>
        <p:spPr>
          <a:xfrm flipV="1">
            <a:off x="3687231" y="2847528"/>
            <a:ext cx="0" cy="217779"/>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98" name="Rectangle: Rounded Corners 97">
            <a:extLst>
              <a:ext uri="{FF2B5EF4-FFF2-40B4-BE49-F238E27FC236}">
                <a16:creationId xmlns:a16="http://schemas.microsoft.com/office/drawing/2014/main" id="{44D1D65D-819B-1044-46BB-0C7FB513E340}"/>
              </a:ext>
            </a:extLst>
          </p:cNvPr>
          <p:cNvSpPr/>
          <p:nvPr/>
        </p:nvSpPr>
        <p:spPr>
          <a:xfrm>
            <a:off x="2819018" y="2431395"/>
            <a:ext cx="1634063" cy="41145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err="1"/>
              <a:t>TreeType</a:t>
            </a:r>
            <a:r>
              <a:rPr lang="en-US" sz="800" dirty="0"/>
              <a:t>=Permissions Tree</a:t>
            </a:r>
            <a:br>
              <a:rPr lang="en-US" sz="800" dirty="0"/>
            </a:br>
            <a:r>
              <a:rPr lang="en-US" sz="800" dirty="0"/>
              <a:t>Name=&lt;user&gt; Permissions Tree</a:t>
            </a:r>
          </a:p>
        </p:txBody>
      </p:sp>
      <p:sp>
        <p:nvSpPr>
          <p:cNvPr id="99" name="Rectangle: Rounded Corners 98">
            <a:extLst>
              <a:ext uri="{FF2B5EF4-FFF2-40B4-BE49-F238E27FC236}">
                <a16:creationId xmlns:a16="http://schemas.microsoft.com/office/drawing/2014/main" id="{55C6C7D9-1489-44E8-BD10-21E5E295FCDC}"/>
              </a:ext>
            </a:extLst>
          </p:cNvPr>
          <p:cNvSpPr/>
          <p:nvPr/>
        </p:nvSpPr>
        <p:spPr>
          <a:xfrm>
            <a:off x="3839039" y="1921998"/>
            <a:ext cx="1634063"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AccessControlTemplate</a:t>
            </a:r>
            <a:br>
              <a:rPr lang="en-US" sz="800" dirty="0"/>
            </a:br>
            <a:r>
              <a:rPr lang="en-US" sz="800" dirty="0"/>
              <a:t>Name=</a:t>
            </a:r>
            <a:r>
              <a:rPr lang="en-US" sz="800" dirty="0" err="1"/>
              <a:t>PortalACT</a:t>
            </a:r>
            <a:endParaRPr lang="en-US" sz="800" dirty="0"/>
          </a:p>
        </p:txBody>
      </p:sp>
      <p:sp>
        <p:nvSpPr>
          <p:cNvPr id="100" name="Rectangle: Rounded Corners 99">
            <a:extLst>
              <a:ext uri="{FF2B5EF4-FFF2-40B4-BE49-F238E27FC236}">
                <a16:creationId xmlns:a16="http://schemas.microsoft.com/office/drawing/2014/main" id="{A5488842-A41F-A9A9-5E6E-AFF7024E337D}"/>
              </a:ext>
            </a:extLst>
          </p:cNvPr>
          <p:cNvSpPr/>
          <p:nvPr/>
        </p:nvSpPr>
        <p:spPr>
          <a:xfrm>
            <a:off x="3836840" y="1449408"/>
            <a:ext cx="1634063" cy="41145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AccessControlEntry</a:t>
            </a:r>
            <a:br>
              <a:rPr lang="en-US" sz="800" dirty="0"/>
            </a:br>
            <a:r>
              <a:rPr lang="en-US" sz="800" dirty="0"/>
              <a:t>Name=GRANT &lt;user&gt; access</a:t>
            </a:r>
            <a:br>
              <a:rPr lang="en-US" sz="800" dirty="0"/>
            </a:br>
            <a:r>
              <a:rPr lang="en-US" sz="600" dirty="0"/>
              <a:t>Permissions=</a:t>
            </a:r>
            <a:r>
              <a:rPr lang="en-US" sz="600" dirty="0" err="1"/>
              <a:t>ReadMetadata</a:t>
            </a:r>
            <a:r>
              <a:rPr lang="en-US" sz="600" dirty="0"/>
              <a:t>,</a:t>
            </a:r>
            <a:br>
              <a:rPr lang="en-US" sz="600" dirty="0"/>
            </a:br>
            <a:r>
              <a:rPr lang="en-US" sz="600" dirty="0" err="1"/>
              <a:t>WriteMetadata</a:t>
            </a:r>
            <a:endParaRPr lang="en-US" sz="600" dirty="0"/>
          </a:p>
        </p:txBody>
      </p:sp>
      <p:cxnSp>
        <p:nvCxnSpPr>
          <p:cNvPr id="101" name="Straight Connector 100">
            <a:extLst>
              <a:ext uri="{FF2B5EF4-FFF2-40B4-BE49-F238E27FC236}">
                <a16:creationId xmlns:a16="http://schemas.microsoft.com/office/drawing/2014/main" id="{78BA31E9-DF06-7DFA-7512-099DCFB96963}"/>
              </a:ext>
            </a:extLst>
          </p:cNvPr>
          <p:cNvCxnSpPr>
            <a:cxnSpLocks/>
          </p:cNvCxnSpPr>
          <p:nvPr/>
        </p:nvCxnSpPr>
        <p:spPr>
          <a:xfrm>
            <a:off x="3599776" y="1661326"/>
            <a:ext cx="237064"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AE660946-11C4-F50F-B2F4-3367A025BB43}"/>
              </a:ext>
            </a:extLst>
          </p:cNvPr>
          <p:cNvCxnSpPr>
            <a:cxnSpLocks/>
          </p:cNvCxnSpPr>
          <p:nvPr/>
        </p:nvCxnSpPr>
        <p:spPr>
          <a:xfrm>
            <a:off x="3599776" y="2127726"/>
            <a:ext cx="237064"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DA0D94A-4FF0-77F9-0E8D-E3AE3EB6118D}"/>
              </a:ext>
            </a:extLst>
          </p:cNvPr>
          <p:cNvCxnSpPr>
            <a:cxnSpLocks/>
          </p:cNvCxnSpPr>
          <p:nvPr/>
        </p:nvCxnSpPr>
        <p:spPr>
          <a:xfrm>
            <a:off x="3599776" y="1661326"/>
            <a:ext cx="12901" cy="770069"/>
          </a:xfrm>
          <a:prstGeom prst="line">
            <a:avLst/>
          </a:prstGeom>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EB47870E-3352-4D21-59A8-A28CF2596A01}"/>
              </a:ext>
            </a:extLst>
          </p:cNvPr>
          <p:cNvSpPr txBox="1"/>
          <p:nvPr/>
        </p:nvSpPr>
        <p:spPr>
          <a:xfrm>
            <a:off x="3579627" y="2260063"/>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AccessControls</a:t>
            </a:r>
            <a:endParaRPr lang="en-US" sz="800" dirty="0">
              <a:solidFill>
                <a:schemeClr val="accent1"/>
              </a:solidFill>
              <a:latin typeface="+mj-lt"/>
            </a:endParaRPr>
          </a:p>
        </p:txBody>
      </p:sp>
      <p:cxnSp>
        <p:nvCxnSpPr>
          <p:cNvPr id="107" name="Straight Connector 106">
            <a:extLst>
              <a:ext uri="{FF2B5EF4-FFF2-40B4-BE49-F238E27FC236}">
                <a16:creationId xmlns:a16="http://schemas.microsoft.com/office/drawing/2014/main" id="{9EB689F4-F84C-B895-064A-6EB175C480ED}"/>
              </a:ext>
            </a:extLst>
          </p:cNvPr>
          <p:cNvCxnSpPr>
            <a:cxnSpLocks/>
          </p:cNvCxnSpPr>
          <p:nvPr/>
        </p:nvCxnSpPr>
        <p:spPr>
          <a:xfrm>
            <a:off x="3263024" y="470261"/>
            <a:ext cx="12031" cy="19724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3E910EF-4F7A-2BDE-EEF2-53782A43DC3A}"/>
              </a:ext>
            </a:extLst>
          </p:cNvPr>
          <p:cNvCxnSpPr>
            <a:cxnSpLocks/>
          </p:cNvCxnSpPr>
          <p:nvPr/>
        </p:nvCxnSpPr>
        <p:spPr>
          <a:xfrm flipH="1" flipV="1">
            <a:off x="1209181" y="467058"/>
            <a:ext cx="2065874" cy="3203"/>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50EE0B74-9CDB-4F2D-1233-B2CBC708E28E}"/>
              </a:ext>
            </a:extLst>
          </p:cNvPr>
          <p:cNvSpPr txBox="1"/>
          <p:nvPr/>
        </p:nvSpPr>
        <p:spPr>
          <a:xfrm>
            <a:off x="2416598" y="2225731"/>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UsingPrototype</a:t>
            </a:r>
            <a:endParaRPr lang="en-US" sz="800" dirty="0">
              <a:solidFill>
                <a:schemeClr val="accent1"/>
              </a:solidFill>
              <a:latin typeface="+mj-lt"/>
            </a:endParaRPr>
          </a:p>
        </p:txBody>
      </p:sp>
      <p:cxnSp>
        <p:nvCxnSpPr>
          <p:cNvPr id="115" name="Straight Connector 114">
            <a:extLst>
              <a:ext uri="{FF2B5EF4-FFF2-40B4-BE49-F238E27FC236}">
                <a16:creationId xmlns:a16="http://schemas.microsoft.com/office/drawing/2014/main" id="{6F38829F-32A9-06D4-6013-8CFBCA4CD21D}"/>
              </a:ext>
            </a:extLst>
          </p:cNvPr>
          <p:cNvCxnSpPr>
            <a:cxnSpLocks/>
          </p:cNvCxnSpPr>
          <p:nvPr/>
        </p:nvCxnSpPr>
        <p:spPr>
          <a:xfrm>
            <a:off x="4653872" y="294972"/>
            <a:ext cx="0" cy="1142788"/>
          </a:xfrm>
          <a:prstGeom prst="line">
            <a:avLst/>
          </a:prstGeom>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25FF315D-6773-E752-7994-B5A8CC85F41C}"/>
              </a:ext>
            </a:extLst>
          </p:cNvPr>
          <p:cNvSpPr txBox="1"/>
          <p:nvPr/>
        </p:nvSpPr>
        <p:spPr>
          <a:xfrm>
            <a:off x="4085416" y="1222985"/>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Identities</a:t>
            </a:r>
            <a:endParaRPr lang="en-US" sz="800" dirty="0">
              <a:solidFill>
                <a:schemeClr val="accent1"/>
              </a:solidFill>
              <a:latin typeface="+mj-lt"/>
            </a:endParaRPr>
          </a:p>
        </p:txBody>
      </p:sp>
      <p:cxnSp>
        <p:nvCxnSpPr>
          <p:cNvPr id="120" name="Straight Connector 119">
            <a:extLst>
              <a:ext uri="{FF2B5EF4-FFF2-40B4-BE49-F238E27FC236}">
                <a16:creationId xmlns:a16="http://schemas.microsoft.com/office/drawing/2014/main" id="{89836970-5C3B-819D-4561-7E2433188B38}"/>
              </a:ext>
            </a:extLst>
          </p:cNvPr>
          <p:cNvCxnSpPr>
            <a:cxnSpLocks/>
          </p:cNvCxnSpPr>
          <p:nvPr/>
        </p:nvCxnSpPr>
        <p:spPr>
          <a:xfrm flipH="1">
            <a:off x="1209181" y="305951"/>
            <a:ext cx="3444690" cy="21323"/>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23" name="Rectangle: Rounded Corners 122">
            <a:extLst>
              <a:ext uri="{FF2B5EF4-FFF2-40B4-BE49-F238E27FC236}">
                <a16:creationId xmlns:a16="http://schemas.microsoft.com/office/drawing/2014/main" id="{4E21B74D-86F1-731B-7A3F-4F3D40593363}"/>
              </a:ext>
            </a:extLst>
          </p:cNvPr>
          <p:cNvSpPr/>
          <p:nvPr/>
        </p:nvSpPr>
        <p:spPr>
          <a:xfrm>
            <a:off x="4653871" y="2418923"/>
            <a:ext cx="1634063"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err="1"/>
              <a:t>TreeType</a:t>
            </a:r>
            <a:r>
              <a:rPr lang="en-US" sz="800" dirty="0"/>
              <a:t>=Permissions Tree</a:t>
            </a:r>
            <a:br>
              <a:rPr lang="en-US" sz="800" dirty="0"/>
            </a:br>
            <a:r>
              <a:rPr lang="en-US" sz="800" dirty="0"/>
              <a:t>Name=Portal Application Tree</a:t>
            </a:r>
          </a:p>
        </p:txBody>
      </p:sp>
      <p:cxnSp>
        <p:nvCxnSpPr>
          <p:cNvPr id="124" name="Straight Connector 123">
            <a:extLst>
              <a:ext uri="{FF2B5EF4-FFF2-40B4-BE49-F238E27FC236}">
                <a16:creationId xmlns:a16="http://schemas.microsoft.com/office/drawing/2014/main" id="{A05AEDDD-E5B5-9E29-81D1-FB59CBFD3808}"/>
              </a:ext>
            </a:extLst>
          </p:cNvPr>
          <p:cNvCxnSpPr>
            <a:cxnSpLocks/>
            <a:stCxn id="98" idx="3"/>
            <a:endCxn id="123" idx="1"/>
          </p:cNvCxnSpPr>
          <p:nvPr/>
        </p:nvCxnSpPr>
        <p:spPr>
          <a:xfrm flipV="1">
            <a:off x="4453081" y="2624651"/>
            <a:ext cx="200790" cy="12472"/>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A797C5DA-63A9-91EB-43B7-AFEA1C9576B4}"/>
              </a:ext>
            </a:extLst>
          </p:cNvPr>
          <p:cNvSpPr txBox="1"/>
          <p:nvPr/>
        </p:nvSpPr>
        <p:spPr>
          <a:xfrm>
            <a:off x="4314654" y="3477458"/>
            <a:ext cx="447956"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cxnSp>
        <p:nvCxnSpPr>
          <p:cNvPr id="130" name="Straight Connector 129">
            <a:extLst>
              <a:ext uri="{FF2B5EF4-FFF2-40B4-BE49-F238E27FC236}">
                <a16:creationId xmlns:a16="http://schemas.microsoft.com/office/drawing/2014/main" id="{FEA79D52-6189-8DD9-462B-51E9CC5D7904}"/>
              </a:ext>
            </a:extLst>
          </p:cNvPr>
          <p:cNvCxnSpPr>
            <a:cxnSpLocks/>
          </p:cNvCxnSpPr>
          <p:nvPr/>
        </p:nvCxnSpPr>
        <p:spPr>
          <a:xfrm>
            <a:off x="5030126" y="3131855"/>
            <a:ext cx="0" cy="135838"/>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42AF0FD5-8240-7D4E-6C79-2EC0DAD8A6C6}"/>
              </a:ext>
            </a:extLst>
          </p:cNvPr>
          <p:cNvSpPr txBox="1"/>
          <p:nvPr/>
        </p:nvSpPr>
        <p:spPr>
          <a:xfrm>
            <a:off x="4379529" y="2948557"/>
            <a:ext cx="645162"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endParaRPr lang="en-US" sz="800" dirty="0">
              <a:solidFill>
                <a:schemeClr val="accent1"/>
              </a:solidFill>
              <a:latin typeface="+mj-lt"/>
            </a:endParaRPr>
          </a:p>
        </p:txBody>
      </p:sp>
      <p:sp>
        <p:nvSpPr>
          <p:cNvPr id="133" name="Rectangle: Rounded Corners 132">
            <a:extLst>
              <a:ext uri="{FF2B5EF4-FFF2-40B4-BE49-F238E27FC236}">
                <a16:creationId xmlns:a16="http://schemas.microsoft.com/office/drawing/2014/main" id="{F1E182F6-3E33-3835-D350-74EA66E2F212}"/>
              </a:ext>
            </a:extLst>
          </p:cNvPr>
          <p:cNvSpPr/>
          <p:nvPr/>
        </p:nvSpPr>
        <p:spPr>
          <a:xfrm>
            <a:off x="7209181" y="3263899"/>
            <a:ext cx="951721" cy="21544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PSPortalPage</a:t>
            </a:r>
            <a:r>
              <a:rPr lang="en-US" sz="800" baseline="30000" dirty="0"/>
              <a:t>UP1</a:t>
            </a:r>
            <a:br>
              <a:rPr lang="en-US" sz="800" dirty="0"/>
            </a:br>
            <a:endParaRPr lang="en-US" sz="800" dirty="0"/>
          </a:p>
        </p:txBody>
      </p:sp>
      <p:cxnSp>
        <p:nvCxnSpPr>
          <p:cNvPr id="138" name="Straight Connector 137">
            <a:extLst>
              <a:ext uri="{FF2B5EF4-FFF2-40B4-BE49-F238E27FC236}">
                <a16:creationId xmlns:a16="http://schemas.microsoft.com/office/drawing/2014/main" id="{EAB17FE8-3536-69A4-B09F-6D9571577D35}"/>
              </a:ext>
            </a:extLst>
          </p:cNvPr>
          <p:cNvCxnSpPr>
            <a:cxnSpLocks/>
          </p:cNvCxnSpPr>
          <p:nvPr/>
        </p:nvCxnSpPr>
        <p:spPr>
          <a:xfrm flipV="1">
            <a:off x="4478672" y="3125859"/>
            <a:ext cx="1504196" cy="17217"/>
          </a:xfrm>
          <a:prstGeom prst="line">
            <a:avLst/>
          </a:prstGeom>
        </p:spPr>
        <p:style>
          <a:lnRef idx="1">
            <a:schemeClr val="accent1"/>
          </a:lnRef>
          <a:fillRef idx="0">
            <a:schemeClr val="accent1"/>
          </a:fillRef>
          <a:effectRef idx="0">
            <a:schemeClr val="accent1"/>
          </a:effectRef>
          <a:fontRef idx="minor">
            <a:schemeClr val="tx1"/>
          </a:fontRef>
        </p:style>
      </p:cxnSp>
      <p:sp>
        <p:nvSpPr>
          <p:cNvPr id="147" name="Rectangle: Rounded Corners 146">
            <a:extLst>
              <a:ext uri="{FF2B5EF4-FFF2-40B4-BE49-F238E27FC236}">
                <a16:creationId xmlns:a16="http://schemas.microsoft.com/office/drawing/2014/main" id="{8BDAB8C3-EC3C-4664-C93A-A47CE70BFC03}"/>
              </a:ext>
            </a:extLst>
          </p:cNvPr>
          <p:cNvSpPr/>
          <p:nvPr/>
        </p:nvSpPr>
        <p:spPr>
          <a:xfrm>
            <a:off x="4690920" y="3277467"/>
            <a:ext cx="779982" cy="21544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PSPortalPage</a:t>
            </a:r>
            <a:br>
              <a:rPr lang="en-US" sz="800" dirty="0"/>
            </a:br>
            <a:endParaRPr lang="en-US" sz="800" dirty="0"/>
          </a:p>
        </p:txBody>
      </p:sp>
      <p:cxnSp>
        <p:nvCxnSpPr>
          <p:cNvPr id="148" name="Straight Connector 147">
            <a:extLst>
              <a:ext uri="{FF2B5EF4-FFF2-40B4-BE49-F238E27FC236}">
                <a16:creationId xmlns:a16="http://schemas.microsoft.com/office/drawing/2014/main" id="{61641C3A-8A28-363D-7D79-72082BFB75BF}"/>
              </a:ext>
            </a:extLst>
          </p:cNvPr>
          <p:cNvCxnSpPr>
            <a:cxnSpLocks/>
          </p:cNvCxnSpPr>
          <p:nvPr/>
        </p:nvCxnSpPr>
        <p:spPr>
          <a:xfrm flipH="1">
            <a:off x="5982866" y="3125859"/>
            <a:ext cx="2" cy="147914"/>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47FA2291-F6D3-8222-520E-FE895DE85A5F}"/>
              </a:ext>
            </a:extLst>
          </p:cNvPr>
          <p:cNvSpPr txBox="1"/>
          <p:nvPr/>
        </p:nvSpPr>
        <p:spPr>
          <a:xfrm>
            <a:off x="2421117" y="3521793"/>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AssociatedObject</a:t>
            </a:r>
            <a:endParaRPr lang="en-US" sz="800" dirty="0">
              <a:solidFill>
                <a:schemeClr val="accent1"/>
              </a:solidFill>
              <a:latin typeface="+mj-lt"/>
            </a:endParaRPr>
          </a:p>
        </p:txBody>
      </p:sp>
      <p:cxnSp>
        <p:nvCxnSpPr>
          <p:cNvPr id="154" name="Straight Connector 153">
            <a:extLst>
              <a:ext uri="{FF2B5EF4-FFF2-40B4-BE49-F238E27FC236}">
                <a16:creationId xmlns:a16="http://schemas.microsoft.com/office/drawing/2014/main" id="{3DD617BB-3D64-21AB-AC41-6DEE9C6894FA}"/>
              </a:ext>
            </a:extLst>
          </p:cNvPr>
          <p:cNvCxnSpPr>
            <a:cxnSpLocks/>
          </p:cNvCxnSpPr>
          <p:nvPr/>
        </p:nvCxnSpPr>
        <p:spPr>
          <a:xfrm>
            <a:off x="2782339" y="3887281"/>
            <a:ext cx="189461"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55" name="Rectangle: Rounded Corners 154">
            <a:extLst>
              <a:ext uri="{FF2B5EF4-FFF2-40B4-BE49-F238E27FC236}">
                <a16:creationId xmlns:a16="http://schemas.microsoft.com/office/drawing/2014/main" id="{064D64FA-5895-BB4A-2FBD-35A82ADDE48C}"/>
              </a:ext>
            </a:extLst>
          </p:cNvPr>
          <p:cNvSpPr/>
          <p:nvPr/>
        </p:nvSpPr>
        <p:spPr>
          <a:xfrm>
            <a:off x="2973024" y="3726008"/>
            <a:ext cx="1692490" cy="41145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Group</a:t>
            </a:r>
            <a:br>
              <a:rPr lang="en-US" sz="800" dirty="0"/>
            </a:br>
            <a:r>
              <a:rPr lang="en-US" sz="800" dirty="0"/>
              <a:t>Name=</a:t>
            </a:r>
            <a:br>
              <a:rPr lang="en-US" sz="800" dirty="0"/>
            </a:br>
            <a:r>
              <a:rPr lang="en-US" sz="800" dirty="0"/>
              <a:t>DESKTOP_PORTALHISTORY_GROUP</a:t>
            </a:r>
          </a:p>
        </p:txBody>
      </p:sp>
      <p:sp>
        <p:nvSpPr>
          <p:cNvPr id="157" name="Rectangle: Rounded Corners 156">
            <a:extLst>
              <a:ext uri="{FF2B5EF4-FFF2-40B4-BE49-F238E27FC236}">
                <a16:creationId xmlns:a16="http://schemas.microsoft.com/office/drawing/2014/main" id="{4AEC488D-00A4-4134-BD0A-76818B116715}"/>
              </a:ext>
            </a:extLst>
          </p:cNvPr>
          <p:cNvSpPr/>
          <p:nvPr/>
        </p:nvSpPr>
        <p:spPr>
          <a:xfrm>
            <a:off x="4686679" y="3701930"/>
            <a:ext cx="876117" cy="2444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Group</a:t>
            </a:r>
            <a:br>
              <a:rPr lang="en-US" sz="800" dirty="0"/>
            </a:br>
            <a:r>
              <a:rPr lang="en-US" sz="600" dirty="0"/>
              <a:t>Name=&lt;page name&gt;</a:t>
            </a:r>
            <a:br>
              <a:rPr lang="en-US" sz="600" dirty="0"/>
            </a:br>
            <a:endParaRPr lang="en-US" sz="600" dirty="0"/>
          </a:p>
        </p:txBody>
      </p:sp>
      <p:cxnSp>
        <p:nvCxnSpPr>
          <p:cNvPr id="158" name="Straight Connector 157">
            <a:extLst>
              <a:ext uri="{FF2B5EF4-FFF2-40B4-BE49-F238E27FC236}">
                <a16:creationId xmlns:a16="http://schemas.microsoft.com/office/drawing/2014/main" id="{358DE12E-E857-F0CB-7A64-DDDF19AE59CE}"/>
              </a:ext>
            </a:extLst>
          </p:cNvPr>
          <p:cNvCxnSpPr>
            <a:cxnSpLocks/>
            <a:endCxn id="157" idx="2"/>
          </p:cNvCxnSpPr>
          <p:nvPr/>
        </p:nvCxnSpPr>
        <p:spPr>
          <a:xfrm flipH="1" flipV="1">
            <a:off x="5124738" y="3946350"/>
            <a:ext cx="2660" cy="122708"/>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59" name="TextBox 158">
            <a:extLst>
              <a:ext uri="{FF2B5EF4-FFF2-40B4-BE49-F238E27FC236}">
                <a16:creationId xmlns:a16="http://schemas.microsoft.com/office/drawing/2014/main" id="{D9B3CDA7-34C7-6965-CCA9-FEF351453A5F}"/>
              </a:ext>
            </a:extLst>
          </p:cNvPr>
          <p:cNvSpPr txBox="1"/>
          <p:nvPr/>
        </p:nvSpPr>
        <p:spPr>
          <a:xfrm>
            <a:off x="4478672" y="4078092"/>
            <a:ext cx="645162"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endParaRPr lang="en-US" sz="800" dirty="0">
              <a:solidFill>
                <a:schemeClr val="accent1"/>
              </a:solidFill>
              <a:latin typeface="+mj-lt"/>
            </a:endParaRPr>
          </a:p>
        </p:txBody>
      </p:sp>
      <p:cxnSp>
        <p:nvCxnSpPr>
          <p:cNvPr id="160" name="Straight Connector 159">
            <a:extLst>
              <a:ext uri="{FF2B5EF4-FFF2-40B4-BE49-F238E27FC236}">
                <a16:creationId xmlns:a16="http://schemas.microsoft.com/office/drawing/2014/main" id="{FC21B35F-1157-11D7-51EB-7E4382EDA604}"/>
              </a:ext>
            </a:extLst>
          </p:cNvPr>
          <p:cNvCxnSpPr>
            <a:cxnSpLocks/>
          </p:cNvCxnSpPr>
          <p:nvPr/>
        </p:nvCxnSpPr>
        <p:spPr>
          <a:xfrm flipV="1">
            <a:off x="4594152" y="4069058"/>
            <a:ext cx="1504196" cy="17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9C3B8476-B0A7-FEC5-DEAD-89001250BC6D}"/>
              </a:ext>
            </a:extLst>
          </p:cNvPr>
          <p:cNvCxnSpPr>
            <a:cxnSpLocks/>
          </p:cNvCxnSpPr>
          <p:nvPr/>
        </p:nvCxnSpPr>
        <p:spPr>
          <a:xfrm flipH="1" flipV="1">
            <a:off x="3911600" y="2834372"/>
            <a:ext cx="961800" cy="947986"/>
          </a:xfrm>
          <a:prstGeom prst="line">
            <a:avLst/>
          </a:prstGeom>
          <a:ln>
            <a:prstDash val="solid"/>
            <a:tailEnd type="stealth"/>
          </a:ln>
        </p:spPr>
        <p:style>
          <a:lnRef idx="1">
            <a:schemeClr val="accent1"/>
          </a:lnRef>
          <a:fillRef idx="0">
            <a:schemeClr val="accent1"/>
          </a:fillRef>
          <a:effectRef idx="0">
            <a:schemeClr val="accent1"/>
          </a:effectRef>
          <a:fontRef idx="minor">
            <a:schemeClr val="tx1"/>
          </a:fontRef>
        </p:style>
      </p:cxnSp>
      <p:sp>
        <p:nvSpPr>
          <p:cNvPr id="174" name="TextBox 173">
            <a:extLst>
              <a:ext uri="{FF2B5EF4-FFF2-40B4-BE49-F238E27FC236}">
                <a16:creationId xmlns:a16="http://schemas.microsoft.com/office/drawing/2014/main" id="{1D1D9D34-574F-A90A-1088-2FC791DD1966}"/>
              </a:ext>
            </a:extLst>
          </p:cNvPr>
          <p:cNvSpPr txBox="1"/>
          <p:nvPr/>
        </p:nvSpPr>
        <p:spPr>
          <a:xfrm>
            <a:off x="4322249" y="2754640"/>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ParentTree</a:t>
            </a:r>
            <a:endParaRPr lang="en-US" sz="800" dirty="0">
              <a:solidFill>
                <a:schemeClr val="accent1"/>
              </a:solidFill>
              <a:latin typeface="+mj-lt"/>
            </a:endParaRPr>
          </a:p>
        </p:txBody>
      </p:sp>
      <p:sp>
        <p:nvSpPr>
          <p:cNvPr id="175" name="TextBox 174">
            <a:extLst>
              <a:ext uri="{FF2B5EF4-FFF2-40B4-BE49-F238E27FC236}">
                <a16:creationId xmlns:a16="http://schemas.microsoft.com/office/drawing/2014/main" id="{68F074E3-F97A-A90A-3223-017B817689FD}"/>
              </a:ext>
            </a:extLst>
          </p:cNvPr>
          <p:cNvSpPr txBox="1"/>
          <p:nvPr/>
        </p:nvSpPr>
        <p:spPr>
          <a:xfrm>
            <a:off x="5051851" y="3521793"/>
            <a:ext cx="645162"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endParaRPr lang="en-US" sz="800" dirty="0">
              <a:solidFill>
                <a:schemeClr val="accent1"/>
              </a:solidFill>
              <a:latin typeface="+mj-lt"/>
            </a:endParaRPr>
          </a:p>
        </p:txBody>
      </p:sp>
      <p:cxnSp>
        <p:nvCxnSpPr>
          <p:cNvPr id="176" name="Straight Connector 175">
            <a:extLst>
              <a:ext uri="{FF2B5EF4-FFF2-40B4-BE49-F238E27FC236}">
                <a16:creationId xmlns:a16="http://schemas.microsoft.com/office/drawing/2014/main" id="{D1C2E93B-6D85-D89E-C045-9E7103E682DD}"/>
              </a:ext>
            </a:extLst>
          </p:cNvPr>
          <p:cNvCxnSpPr>
            <a:cxnSpLocks/>
            <a:stCxn id="157" idx="0"/>
          </p:cNvCxnSpPr>
          <p:nvPr/>
        </p:nvCxnSpPr>
        <p:spPr>
          <a:xfrm flipH="1" flipV="1">
            <a:off x="5080911" y="3412483"/>
            <a:ext cx="43827" cy="28944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4824751C-3EC3-F395-90BA-048215343A92}"/>
              </a:ext>
            </a:extLst>
          </p:cNvPr>
          <p:cNvCxnSpPr>
            <a:cxnSpLocks/>
          </p:cNvCxnSpPr>
          <p:nvPr/>
        </p:nvCxnSpPr>
        <p:spPr>
          <a:xfrm flipH="1" flipV="1">
            <a:off x="3922892" y="2842850"/>
            <a:ext cx="16504" cy="974815"/>
          </a:xfrm>
          <a:prstGeom prst="line">
            <a:avLst/>
          </a:prstGeom>
          <a:ln>
            <a:prstDash val="solid"/>
            <a:tailEnd type="stealth"/>
          </a:ln>
        </p:spPr>
        <p:style>
          <a:lnRef idx="1">
            <a:schemeClr val="accent1"/>
          </a:lnRef>
          <a:fillRef idx="0">
            <a:schemeClr val="accent1"/>
          </a:fillRef>
          <a:effectRef idx="0">
            <a:schemeClr val="accent1"/>
          </a:effectRef>
          <a:fontRef idx="minor">
            <a:schemeClr val="tx1"/>
          </a:fontRef>
        </p:style>
      </p:cxnSp>
      <p:sp>
        <p:nvSpPr>
          <p:cNvPr id="189" name="TextBox 188">
            <a:extLst>
              <a:ext uri="{FF2B5EF4-FFF2-40B4-BE49-F238E27FC236}">
                <a16:creationId xmlns:a16="http://schemas.microsoft.com/office/drawing/2014/main" id="{AAB38E42-055A-4C7D-E0E6-A964AC7B0F97}"/>
              </a:ext>
            </a:extLst>
          </p:cNvPr>
          <p:cNvSpPr txBox="1"/>
          <p:nvPr/>
        </p:nvSpPr>
        <p:spPr>
          <a:xfrm>
            <a:off x="3548711" y="3542887"/>
            <a:ext cx="447956"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sp>
        <p:nvSpPr>
          <p:cNvPr id="190" name="Rectangle: Rounded Corners 189">
            <a:extLst>
              <a:ext uri="{FF2B5EF4-FFF2-40B4-BE49-F238E27FC236}">
                <a16:creationId xmlns:a16="http://schemas.microsoft.com/office/drawing/2014/main" id="{8BB1EB9B-F957-CCF4-F2A2-66AC4ACA51A0}"/>
              </a:ext>
            </a:extLst>
          </p:cNvPr>
          <p:cNvSpPr/>
          <p:nvPr/>
        </p:nvSpPr>
        <p:spPr>
          <a:xfrm>
            <a:off x="5609353" y="3698268"/>
            <a:ext cx="876117" cy="2444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Group</a:t>
            </a:r>
            <a:br>
              <a:rPr lang="en-US" sz="800" dirty="0"/>
            </a:br>
            <a:r>
              <a:rPr lang="en-US" sz="600" dirty="0"/>
              <a:t>Name=&lt;page name&gt;</a:t>
            </a:r>
            <a:br>
              <a:rPr lang="en-US" sz="600" dirty="0"/>
            </a:br>
            <a:endParaRPr lang="en-US" sz="600" dirty="0"/>
          </a:p>
        </p:txBody>
      </p:sp>
      <p:sp>
        <p:nvSpPr>
          <p:cNvPr id="191" name="TextBox 190">
            <a:extLst>
              <a:ext uri="{FF2B5EF4-FFF2-40B4-BE49-F238E27FC236}">
                <a16:creationId xmlns:a16="http://schemas.microsoft.com/office/drawing/2014/main" id="{7CCE4DE8-8376-03D2-9AB1-2F1EA0A8DDB4}"/>
              </a:ext>
            </a:extLst>
          </p:cNvPr>
          <p:cNvSpPr txBox="1"/>
          <p:nvPr/>
        </p:nvSpPr>
        <p:spPr>
          <a:xfrm>
            <a:off x="5902743" y="3518055"/>
            <a:ext cx="645162"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endParaRPr lang="en-US" sz="800" dirty="0">
              <a:solidFill>
                <a:schemeClr val="accent1"/>
              </a:solidFill>
              <a:latin typeface="+mj-lt"/>
            </a:endParaRPr>
          </a:p>
        </p:txBody>
      </p:sp>
      <p:cxnSp>
        <p:nvCxnSpPr>
          <p:cNvPr id="192" name="Straight Connector 191">
            <a:extLst>
              <a:ext uri="{FF2B5EF4-FFF2-40B4-BE49-F238E27FC236}">
                <a16:creationId xmlns:a16="http://schemas.microsoft.com/office/drawing/2014/main" id="{C41F3E5E-977A-3D0F-3BBB-E1096E6EF7DE}"/>
              </a:ext>
            </a:extLst>
          </p:cNvPr>
          <p:cNvCxnSpPr>
            <a:cxnSpLocks/>
          </p:cNvCxnSpPr>
          <p:nvPr/>
        </p:nvCxnSpPr>
        <p:spPr>
          <a:xfrm flipH="1" flipV="1">
            <a:off x="5982866" y="3486572"/>
            <a:ext cx="2818" cy="189359"/>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352DC6FD-7379-839B-E6AE-9897D8001ABB}"/>
              </a:ext>
            </a:extLst>
          </p:cNvPr>
          <p:cNvCxnSpPr>
            <a:cxnSpLocks/>
          </p:cNvCxnSpPr>
          <p:nvPr/>
        </p:nvCxnSpPr>
        <p:spPr>
          <a:xfrm flipH="1" flipV="1">
            <a:off x="6095688" y="3922746"/>
            <a:ext cx="2660" cy="142574"/>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98" name="Rectangle: Rounded Corners 197">
            <a:extLst>
              <a:ext uri="{FF2B5EF4-FFF2-40B4-BE49-F238E27FC236}">
                <a16:creationId xmlns:a16="http://schemas.microsoft.com/office/drawing/2014/main" id="{BED89468-94F3-3FC3-73D9-78419221BE14}"/>
              </a:ext>
            </a:extLst>
          </p:cNvPr>
          <p:cNvSpPr/>
          <p:nvPr/>
        </p:nvSpPr>
        <p:spPr>
          <a:xfrm>
            <a:off x="4442666" y="4726048"/>
            <a:ext cx="387567" cy="1568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US" sz="400" dirty="0"/>
            </a:br>
            <a:r>
              <a:rPr lang="en-US" sz="400" dirty="0"/>
              <a:t>Shared Object</a:t>
            </a:r>
            <a:br>
              <a:rPr lang="en-US" sz="400" dirty="0"/>
            </a:br>
            <a:endParaRPr lang="en-US" sz="400" dirty="0"/>
          </a:p>
        </p:txBody>
      </p:sp>
      <p:sp>
        <p:nvSpPr>
          <p:cNvPr id="199" name="Rectangle: Rounded Corners 198">
            <a:extLst>
              <a:ext uri="{FF2B5EF4-FFF2-40B4-BE49-F238E27FC236}">
                <a16:creationId xmlns:a16="http://schemas.microsoft.com/office/drawing/2014/main" id="{D35383D3-940E-8CB6-9D38-D6FDA8E92298}"/>
              </a:ext>
            </a:extLst>
          </p:cNvPr>
          <p:cNvSpPr/>
          <p:nvPr/>
        </p:nvSpPr>
        <p:spPr>
          <a:xfrm>
            <a:off x="4930050" y="4722200"/>
            <a:ext cx="387567" cy="1568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US" sz="400" dirty="0"/>
            </a:br>
            <a:r>
              <a:rPr lang="en-US" sz="400" dirty="0"/>
              <a:t>User Unique Object</a:t>
            </a:r>
            <a:br>
              <a:rPr lang="en-US" sz="400" dirty="0"/>
            </a:br>
            <a:endParaRPr lang="en-US" sz="400" dirty="0"/>
          </a:p>
        </p:txBody>
      </p:sp>
      <p:sp>
        <p:nvSpPr>
          <p:cNvPr id="200" name="TextBox 199">
            <a:extLst>
              <a:ext uri="{FF2B5EF4-FFF2-40B4-BE49-F238E27FC236}">
                <a16:creationId xmlns:a16="http://schemas.microsoft.com/office/drawing/2014/main" id="{B930CEE8-A95B-5779-5EF1-CFEFCC6F2A0C}"/>
              </a:ext>
            </a:extLst>
          </p:cNvPr>
          <p:cNvSpPr txBox="1"/>
          <p:nvPr/>
        </p:nvSpPr>
        <p:spPr>
          <a:xfrm>
            <a:off x="1890125" y="-79888"/>
            <a:ext cx="2163349" cy="369332"/>
          </a:xfrm>
          <a:prstGeom prst="rect">
            <a:avLst/>
          </a:prstGeom>
          <a:noFill/>
        </p:spPr>
        <p:txBody>
          <a:bodyPr wrap="none" rtlCol="0">
            <a:spAutoFit/>
          </a:bodyPr>
          <a:lstStyle/>
          <a:p>
            <a:pPr algn="l"/>
            <a:r>
              <a:rPr lang="en-US" dirty="0">
                <a:latin typeface="+mj-lt"/>
              </a:rPr>
              <a:t>User Portal Metadata</a:t>
            </a:r>
          </a:p>
        </p:txBody>
      </p:sp>
      <p:sp>
        <p:nvSpPr>
          <p:cNvPr id="201" name="Rectangle: Rounded Corners 200">
            <a:extLst>
              <a:ext uri="{FF2B5EF4-FFF2-40B4-BE49-F238E27FC236}">
                <a16:creationId xmlns:a16="http://schemas.microsoft.com/office/drawing/2014/main" id="{5DE475C8-68C8-29E0-949B-4546AC615BDD}"/>
              </a:ext>
            </a:extLst>
          </p:cNvPr>
          <p:cNvSpPr/>
          <p:nvPr/>
        </p:nvSpPr>
        <p:spPr>
          <a:xfrm>
            <a:off x="1807091" y="3514213"/>
            <a:ext cx="481770" cy="11484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err="1"/>
              <a:t>PropertyType</a:t>
            </a:r>
            <a:br>
              <a:rPr lang="en-US" sz="400" dirty="0"/>
            </a:br>
            <a:endParaRPr lang="en-US" sz="400" dirty="0"/>
          </a:p>
        </p:txBody>
      </p:sp>
      <p:sp>
        <p:nvSpPr>
          <p:cNvPr id="203" name="TextBox 202">
            <a:extLst>
              <a:ext uri="{FF2B5EF4-FFF2-40B4-BE49-F238E27FC236}">
                <a16:creationId xmlns:a16="http://schemas.microsoft.com/office/drawing/2014/main" id="{B5CA6CBE-06D8-8760-D562-D361A648FCAD}"/>
              </a:ext>
            </a:extLst>
          </p:cNvPr>
          <p:cNvSpPr txBox="1"/>
          <p:nvPr/>
        </p:nvSpPr>
        <p:spPr>
          <a:xfrm>
            <a:off x="1400242" y="3409628"/>
            <a:ext cx="998511" cy="153888"/>
          </a:xfrm>
          <a:prstGeom prst="rect">
            <a:avLst/>
          </a:prstGeom>
          <a:noFill/>
        </p:spPr>
        <p:txBody>
          <a:bodyPr wrap="square" rtlCol="0">
            <a:spAutoFit/>
          </a:bodyPr>
          <a:lstStyle/>
          <a:p>
            <a:pPr algn="l"/>
            <a:r>
              <a:rPr lang="en-US" sz="400" b="0" i="0" dirty="0" err="1">
                <a:solidFill>
                  <a:schemeClr val="accent1"/>
                </a:solidFill>
                <a:effectLst/>
                <a:latin typeface="Lato" panose="020F0502020204030203" pitchFamily="34" charset="0"/>
              </a:rPr>
              <a:t>OwningType</a:t>
            </a:r>
            <a:endParaRPr lang="en-US" sz="400" dirty="0">
              <a:solidFill>
                <a:schemeClr val="accent1"/>
              </a:solidFill>
              <a:latin typeface="+mj-lt"/>
            </a:endParaRPr>
          </a:p>
        </p:txBody>
      </p:sp>
      <p:cxnSp>
        <p:nvCxnSpPr>
          <p:cNvPr id="204" name="Straight Connector 203">
            <a:extLst>
              <a:ext uri="{FF2B5EF4-FFF2-40B4-BE49-F238E27FC236}">
                <a16:creationId xmlns:a16="http://schemas.microsoft.com/office/drawing/2014/main" id="{D3C2797A-3E48-152D-3045-B13355602A24}"/>
              </a:ext>
            </a:extLst>
          </p:cNvPr>
          <p:cNvCxnSpPr>
            <a:cxnSpLocks/>
          </p:cNvCxnSpPr>
          <p:nvPr/>
        </p:nvCxnSpPr>
        <p:spPr>
          <a:xfrm>
            <a:off x="2001787" y="3419357"/>
            <a:ext cx="6975" cy="107473"/>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grpSp>
        <p:nvGrpSpPr>
          <p:cNvPr id="210" name="Group 209">
            <a:extLst>
              <a:ext uri="{FF2B5EF4-FFF2-40B4-BE49-F238E27FC236}">
                <a16:creationId xmlns:a16="http://schemas.microsoft.com/office/drawing/2014/main" id="{00BDD8D4-B976-1C0D-C396-EEBA037E1ECE}"/>
              </a:ext>
            </a:extLst>
          </p:cNvPr>
          <p:cNvGrpSpPr/>
          <p:nvPr/>
        </p:nvGrpSpPr>
        <p:grpSpPr>
          <a:xfrm>
            <a:off x="1593515" y="4113891"/>
            <a:ext cx="998511" cy="223662"/>
            <a:chOff x="-159300" y="3588553"/>
            <a:chExt cx="998511" cy="223662"/>
          </a:xfrm>
        </p:grpSpPr>
        <p:sp>
          <p:nvSpPr>
            <p:cNvPr id="207" name="Rectangle: Rounded Corners 206">
              <a:extLst>
                <a:ext uri="{FF2B5EF4-FFF2-40B4-BE49-F238E27FC236}">
                  <a16:creationId xmlns:a16="http://schemas.microsoft.com/office/drawing/2014/main" id="{313A5BDF-31E7-E869-C3F7-51F7BAEFEBDD}"/>
                </a:ext>
              </a:extLst>
            </p:cNvPr>
            <p:cNvSpPr/>
            <p:nvPr/>
          </p:nvSpPr>
          <p:spPr>
            <a:xfrm>
              <a:off x="247549" y="3697371"/>
              <a:ext cx="481770" cy="11484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err="1"/>
                <a:t>PropertyType</a:t>
              </a:r>
              <a:br>
                <a:rPr lang="en-US" sz="400" dirty="0"/>
              </a:br>
              <a:endParaRPr lang="en-US" sz="400" dirty="0"/>
            </a:p>
          </p:txBody>
        </p:sp>
        <p:sp>
          <p:nvSpPr>
            <p:cNvPr id="208" name="TextBox 207">
              <a:extLst>
                <a:ext uri="{FF2B5EF4-FFF2-40B4-BE49-F238E27FC236}">
                  <a16:creationId xmlns:a16="http://schemas.microsoft.com/office/drawing/2014/main" id="{149544D8-92B8-5764-6D97-C663DD1271A8}"/>
                </a:ext>
              </a:extLst>
            </p:cNvPr>
            <p:cNvSpPr txBox="1"/>
            <p:nvPr/>
          </p:nvSpPr>
          <p:spPr>
            <a:xfrm>
              <a:off x="-159300" y="3588553"/>
              <a:ext cx="998511" cy="153888"/>
            </a:xfrm>
            <a:prstGeom prst="rect">
              <a:avLst/>
            </a:prstGeom>
            <a:noFill/>
          </p:spPr>
          <p:txBody>
            <a:bodyPr wrap="square" rtlCol="0">
              <a:spAutoFit/>
            </a:bodyPr>
            <a:lstStyle/>
            <a:p>
              <a:pPr algn="l"/>
              <a:r>
                <a:rPr lang="en-US" sz="400" b="0" i="0" dirty="0" err="1">
                  <a:solidFill>
                    <a:schemeClr val="accent1"/>
                  </a:solidFill>
                  <a:effectLst/>
                  <a:latin typeface="Lato" panose="020F0502020204030203" pitchFamily="34" charset="0"/>
                </a:rPr>
                <a:t>OwningType</a:t>
              </a:r>
              <a:endParaRPr lang="en-US" sz="400" dirty="0">
                <a:solidFill>
                  <a:schemeClr val="accent1"/>
                </a:solidFill>
                <a:latin typeface="+mj-lt"/>
              </a:endParaRPr>
            </a:p>
          </p:txBody>
        </p:sp>
        <p:cxnSp>
          <p:nvCxnSpPr>
            <p:cNvPr id="209" name="Straight Connector 208">
              <a:extLst>
                <a:ext uri="{FF2B5EF4-FFF2-40B4-BE49-F238E27FC236}">
                  <a16:creationId xmlns:a16="http://schemas.microsoft.com/office/drawing/2014/main" id="{341B224E-5103-3F4D-AE41-9431115E04CD}"/>
                </a:ext>
              </a:extLst>
            </p:cNvPr>
            <p:cNvCxnSpPr>
              <a:cxnSpLocks/>
            </p:cNvCxnSpPr>
            <p:nvPr/>
          </p:nvCxnSpPr>
          <p:spPr>
            <a:xfrm>
              <a:off x="442245" y="3598282"/>
              <a:ext cx="6975" cy="107473"/>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grpSp>
      <p:grpSp>
        <p:nvGrpSpPr>
          <p:cNvPr id="211" name="Group 210">
            <a:extLst>
              <a:ext uri="{FF2B5EF4-FFF2-40B4-BE49-F238E27FC236}">
                <a16:creationId xmlns:a16="http://schemas.microsoft.com/office/drawing/2014/main" id="{E9CD826D-B040-683F-D71F-76C2A31605C2}"/>
              </a:ext>
            </a:extLst>
          </p:cNvPr>
          <p:cNvGrpSpPr/>
          <p:nvPr/>
        </p:nvGrpSpPr>
        <p:grpSpPr>
          <a:xfrm>
            <a:off x="3187974" y="4467421"/>
            <a:ext cx="998511" cy="183084"/>
            <a:chOff x="-159300" y="3651700"/>
            <a:chExt cx="998511" cy="183084"/>
          </a:xfrm>
        </p:grpSpPr>
        <p:sp>
          <p:nvSpPr>
            <p:cNvPr id="212" name="Rectangle: Rounded Corners 211">
              <a:extLst>
                <a:ext uri="{FF2B5EF4-FFF2-40B4-BE49-F238E27FC236}">
                  <a16:creationId xmlns:a16="http://schemas.microsoft.com/office/drawing/2014/main" id="{2B04FEE2-5875-FD68-9D37-880C6C203EF2}"/>
                </a:ext>
              </a:extLst>
            </p:cNvPr>
            <p:cNvSpPr/>
            <p:nvPr/>
          </p:nvSpPr>
          <p:spPr>
            <a:xfrm>
              <a:off x="288775" y="3719940"/>
              <a:ext cx="481770" cy="11484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err="1"/>
                <a:t>PropertyType</a:t>
              </a:r>
              <a:br>
                <a:rPr lang="en-US" sz="400" dirty="0"/>
              </a:br>
              <a:endParaRPr lang="en-US" sz="400" dirty="0"/>
            </a:p>
          </p:txBody>
        </p:sp>
        <p:sp>
          <p:nvSpPr>
            <p:cNvPr id="213" name="TextBox 212">
              <a:extLst>
                <a:ext uri="{FF2B5EF4-FFF2-40B4-BE49-F238E27FC236}">
                  <a16:creationId xmlns:a16="http://schemas.microsoft.com/office/drawing/2014/main" id="{B2AFE111-CA9A-9E5F-8327-270EB97D49A3}"/>
                </a:ext>
              </a:extLst>
            </p:cNvPr>
            <p:cNvSpPr txBox="1"/>
            <p:nvPr/>
          </p:nvSpPr>
          <p:spPr>
            <a:xfrm>
              <a:off x="-159300" y="3651700"/>
              <a:ext cx="998511" cy="153888"/>
            </a:xfrm>
            <a:prstGeom prst="rect">
              <a:avLst/>
            </a:prstGeom>
            <a:noFill/>
          </p:spPr>
          <p:txBody>
            <a:bodyPr wrap="square" rtlCol="0">
              <a:spAutoFit/>
            </a:bodyPr>
            <a:lstStyle/>
            <a:p>
              <a:pPr algn="l"/>
              <a:r>
                <a:rPr lang="en-US" sz="400" b="0" i="0" dirty="0" err="1">
                  <a:solidFill>
                    <a:schemeClr val="accent1"/>
                  </a:solidFill>
                  <a:effectLst/>
                  <a:latin typeface="Lato" panose="020F0502020204030203" pitchFamily="34" charset="0"/>
                </a:rPr>
                <a:t>OwningType</a:t>
              </a:r>
              <a:endParaRPr lang="en-US" sz="400" dirty="0">
                <a:solidFill>
                  <a:schemeClr val="accent1"/>
                </a:solidFill>
                <a:latin typeface="+mj-lt"/>
              </a:endParaRPr>
            </a:p>
          </p:txBody>
        </p:sp>
        <p:cxnSp>
          <p:nvCxnSpPr>
            <p:cNvPr id="214" name="Straight Connector 213">
              <a:extLst>
                <a:ext uri="{FF2B5EF4-FFF2-40B4-BE49-F238E27FC236}">
                  <a16:creationId xmlns:a16="http://schemas.microsoft.com/office/drawing/2014/main" id="{FD3FAF02-33E8-8E70-316C-765F42BA85A5}"/>
                </a:ext>
              </a:extLst>
            </p:cNvPr>
            <p:cNvCxnSpPr>
              <a:cxnSpLocks/>
            </p:cNvCxnSpPr>
            <p:nvPr/>
          </p:nvCxnSpPr>
          <p:spPr>
            <a:xfrm flipV="1">
              <a:off x="-98203" y="3802004"/>
              <a:ext cx="386978" cy="677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grpSp>
      <p:grpSp>
        <p:nvGrpSpPr>
          <p:cNvPr id="221" name="Group 220">
            <a:extLst>
              <a:ext uri="{FF2B5EF4-FFF2-40B4-BE49-F238E27FC236}">
                <a16:creationId xmlns:a16="http://schemas.microsoft.com/office/drawing/2014/main" id="{DE0B903B-B624-0D04-A601-AC2721C8F614}"/>
              </a:ext>
            </a:extLst>
          </p:cNvPr>
          <p:cNvGrpSpPr/>
          <p:nvPr/>
        </p:nvGrpSpPr>
        <p:grpSpPr>
          <a:xfrm>
            <a:off x="3236089" y="4721338"/>
            <a:ext cx="998511" cy="183084"/>
            <a:chOff x="-159300" y="3651700"/>
            <a:chExt cx="998511" cy="183084"/>
          </a:xfrm>
        </p:grpSpPr>
        <p:sp>
          <p:nvSpPr>
            <p:cNvPr id="222" name="Rectangle: Rounded Corners 221">
              <a:extLst>
                <a:ext uri="{FF2B5EF4-FFF2-40B4-BE49-F238E27FC236}">
                  <a16:creationId xmlns:a16="http://schemas.microsoft.com/office/drawing/2014/main" id="{4788EB63-50C4-65DE-C2BE-ACA55689DF60}"/>
                </a:ext>
              </a:extLst>
            </p:cNvPr>
            <p:cNvSpPr/>
            <p:nvPr/>
          </p:nvSpPr>
          <p:spPr>
            <a:xfrm>
              <a:off x="288775" y="3719940"/>
              <a:ext cx="481770" cy="11484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err="1"/>
                <a:t>PropertyType</a:t>
              </a:r>
              <a:br>
                <a:rPr lang="en-US" sz="400" dirty="0"/>
              </a:br>
              <a:endParaRPr lang="en-US" sz="400" dirty="0"/>
            </a:p>
          </p:txBody>
        </p:sp>
        <p:sp>
          <p:nvSpPr>
            <p:cNvPr id="223" name="TextBox 222">
              <a:extLst>
                <a:ext uri="{FF2B5EF4-FFF2-40B4-BE49-F238E27FC236}">
                  <a16:creationId xmlns:a16="http://schemas.microsoft.com/office/drawing/2014/main" id="{F964A3C3-7FA6-A7F9-B09D-9C56D18FF710}"/>
                </a:ext>
              </a:extLst>
            </p:cNvPr>
            <p:cNvSpPr txBox="1"/>
            <p:nvPr/>
          </p:nvSpPr>
          <p:spPr>
            <a:xfrm>
              <a:off x="-159300" y="3651700"/>
              <a:ext cx="998511" cy="153888"/>
            </a:xfrm>
            <a:prstGeom prst="rect">
              <a:avLst/>
            </a:prstGeom>
            <a:noFill/>
          </p:spPr>
          <p:txBody>
            <a:bodyPr wrap="square" rtlCol="0">
              <a:spAutoFit/>
            </a:bodyPr>
            <a:lstStyle/>
            <a:p>
              <a:pPr algn="l"/>
              <a:r>
                <a:rPr lang="en-US" sz="400" b="0" i="0" dirty="0" err="1">
                  <a:solidFill>
                    <a:schemeClr val="accent1"/>
                  </a:solidFill>
                  <a:effectLst/>
                  <a:latin typeface="Lato" panose="020F0502020204030203" pitchFamily="34" charset="0"/>
                </a:rPr>
                <a:t>OwningType</a:t>
              </a:r>
              <a:endParaRPr lang="en-US" sz="400" dirty="0">
                <a:solidFill>
                  <a:schemeClr val="accent1"/>
                </a:solidFill>
                <a:latin typeface="+mj-lt"/>
              </a:endParaRPr>
            </a:p>
          </p:txBody>
        </p:sp>
        <p:cxnSp>
          <p:nvCxnSpPr>
            <p:cNvPr id="224" name="Straight Connector 223">
              <a:extLst>
                <a:ext uri="{FF2B5EF4-FFF2-40B4-BE49-F238E27FC236}">
                  <a16:creationId xmlns:a16="http://schemas.microsoft.com/office/drawing/2014/main" id="{EBB65718-A76F-2E52-581F-EB6568BF481F}"/>
                </a:ext>
              </a:extLst>
            </p:cNvPr>
            <p:cNvCxnSpPr>
              <a:cxnSpLocks/>
            </p:cNvCxnSpPr>
            <p:nvPr/>
          </p:nvCxnSpPr>
          <p:spPr>
            <a:xfrm flipV="1">
              <a:off x="-98203" y="3802004"/>
              <a:ext cx="386978" cy="677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grpSp>
      <p:sp>
        <p:nvSpPr>
          <p:cNvPr id="3" name="Rectangle: Rounded Corners 2">
            <a:extLst>
              <a:ext uri="{FF2B5EF4-FFF2-40B4-BE49-F238E27FC236}">
                <a16:creationId xmlns:a16="http://schemas.microsoft.com/office/drawing/2014/main" id="{0B2B461C-CD8C-3996-1316-362C9CF45E9A}"/>
              </a:ext>
            </a:extLst>
          </p:cNvPr>
          <p:cNvSpPr/>
          <p:nvPr/>
        </p:nvSpPr>
        <p:spPr>
          <a:xfrm>
            <a:off x="5685478" y="3276074"/>
            <a:ext cx="1107944" cy="20138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Group</a:t>
            </a:r>
            <a:br>
              <a:rPr lang="en-US" sz="800" dirty="0"/>
            </a:br>
            <a:r>
              <a:rPr lang="en-US" sz="800" dirty="0"/>
              <a:t>Name=&lt;page name&gt;</a:t>
            </a:r>
          </a:p>
        </p:txBody>
      </p:sp>
      <p:sp>
        <p:nvSpPr>
          <p:cNvPr id="7" name="TextBox 6">
            <a:extLst>
              <a:ext uri="{FF2B5EF4-FFF2-40B4-BE49-F238E27FC236}">
                <a16:creationId xmlns:a16="http://schemas.microsoft.com/office/drawing/2014/main" id="{0B12FCAE-37D9-8D2A-A30D-E8A30F656342}"/>
              </a:ext>
            </a:extLst>
          </p:cNvPr>
          <p:cNvSpPr txBox="1"/>
          <p:nvPr/>
        </p:nvSpPr>
        <p:spPr>
          <a:xfrm>
            <a:off x="6686668" y="3115791"/>
            <a:ext cx="645162"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endParaRPr lang="en-US" sz="800" dirty="0">
              <a:solidFill>
                <a:schemeClr val="accent1"/>
              </a:solidFill>
              <a:latin typeface="+mj-lt"/>
            </a:endParaRPr>
          </a:p>
        </p:txBody>
      </p:sp>
      <p:cxnSp>
        <p:nvCxnSpPr>
          <p:cNvPr id="8" name="Straight Connector 7">
            <a:extLst>
              <a:ext uri="{FF2B5EF4-FFF2-40B4-BE49-F238E27FC236}">
                <a16:creationId xmlns:a16="http://schemas.microsoft.com/office/drawing/2014/main" id="{34BFEC35-9033-7770-C376-82D4EB2982C0}"/>
              </a:ext>
            </a:extLst>
          </p:cNvPr>
          <p:cNvCxnSpPr>
            <a:cxnSpLocks/>
            <a:stCxn id="3" idx="3"/>
            <a:endCxn id="133" idx="1"/>
          </p:cNvCxnSpPr>
          <p:nvPr/>
        </p:nvCxnSpPr>
        <p:spPr>
          <a:xfrm flipV="1">
            <a:off x="6793422" y="3371621"/>
            <a:ext cx="415759" cy="5145"/>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709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11AED1-954C-2C27-A1A5-88184AF2EC22}"/>
              </a:ext>
            </a:extLst>
          </p:cNvPr>
          <p:cNvSpPr txBox="1"/>
          <p:nvPr/>
        </p:nvSpPr>
        <p:spPr>
          <a:xfrm>
            <a:off x="2123695" y="0"/>
            <a:ext cx="3083729" cy="369332"/>
          </a:xfrm>
          <a:prstGeom prst="rect">
            <a:avLst/>
          </a:prstGeom>
          <a:noFill/>
        </p:spPr>
        <p:txBody>
          <a:bodyPr wrap="none" rtlCol="0">
            <a:spAutoFit/>
          </a:bodyPr>
          <a:lstStyle/>
          <a:p>
            <a:pPr algn="l"/>
            <a:r>
              <a:rPr lang="en-US" dirty="0">
                <a:latin typeface="+mj-lt"/>
              </a:rPr>
              <a:t>User Permission Tree Metadata</a:t>
            </a:r>
          </a:p>
        </p:txBody>
      </p:sp>
      <p:sp>
        <p:nvSpPr>
          <p:cNvPr id="3" name="Rectangle 2">
            <a:extLst>
              <a:ext uri="{FF2B5EF4-FFF2-40B4-BE49-F238E27FC236}">
                <a16:creationId xmlns:a16="http://schemas.microsoft.com/office/drawing/2014/main" id="{73709E56-0F5A-F2F7-C112-ACCA3BAD5691}"/>
              </a:ext>
            </a:extLst>
          </p:cNvPr>
          <p:cNvSpPr/>
          <p:nvPr/>
        </p:nvSpPr>
        <p:spPr>
          <a:xfrm>
            <a:off x="235133" y="21085"/>
            <a:ext cx="975360" cy="65314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Person</a:t>
            </a:r>
          </a:p>
        </p:txBody>
      </p:sp>
      <p:sp>
        <p:nvSpPr>
          <p:cNvPr id="4" name="Rectangle: Rounded Corners 3">
            <a:extLst>
              <a:ext uri="{FF2B5EF4-FFF2-40B4-BE49-F238E27FC236}">
                <a16:creationId xmlns:a16="http://schemas.microsoft.com/office/drawing/2014/main" id="{9EE7DFF0-3A59-44C7-3499-E74499198987}"/>
              </a:ext>
            </a:extLst>
          </p:cNvPr>
          <p:cNvSpPr/>
          <p:nvPr/>
        </p:nvSpPr>
        <p:spPr>
          <a:xfrm>
            <a:off x="2819018" y="2431395"/>
            <a:ext cx="1634063" cy="41145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err="1"/>
              <a:t>TreeType</a:t>
            </a:r>
            <a:r>
              <a:rPr lang="en-US" sz="800" dirty="0"/>
              <a:t>=Permissions Tree</a:t>
            </a:r>
            <a:br>
              <a:rPr lang="en-US" sz="800" dirty="0"/>
            </a:br>
            <a:r>
              <a:rPr lang="en-US" sz="800" dirty="0"/>
              <a:t>Name=&lt;user&gt; Permissions Tree</a:t>
            </a:r>
          </a:p>
        </p:txBody>
      </p:sp>
      <p:sp>
        <p:nvSpPr>
          <p:cNvPr id="5" name="Rectangle: Rounded Corners 4">
            <a:extLst>
              <a:ext uri="{FF2B5EF4-FFF2-40B4-BE49-F238E27FC236}">
                <a16:creationId xmlns:a16="http://schemas.microsoft.com/office/drawing/2014/main" id="{C6038138-CD0B-A2BA-0C7D-9259B9686F3A}"/>
              </a:ext>
            </a:extLst>
          </p:cNvPr>
          <p:cNvSpPr/>
          <p:nvPr/>
        </p:nvSpPr>
        <p:spPr>
          <a:xfrm>
            <a:off x="3839039" y="1921998"/>
            <a:ext cx="1634063"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AccessControlTemplate</a:t>
            </a:r>
            <a:br>
              <a:rPr lang="en-US" sz="800" dirty="0"/>
            </a:br>
            <a:r>
              <a:rPr lang="en-US" sz="800" dirty="0"/>
              <a:t>Name=</a:t>
            </a:r>
            <a:r>
              <a:rPr lang="en-US" sz="800" dirty="0" err="1"/>
              <a:t>PortalACT</a:t>
            </a:r>
            <a:endParaRPr lang="en-US" sz="800" dirty="0"/>
          </a:p>
        </p:txBody>
      </p:sp>
      <p:sp>
        <p:nvSpPr>
          <p:cNvPr id="6" name="Rectangle: Rounded Corners 5">
            <a:extLst>
              <a:ext uri="{FF2B5EF4-FFF2-40B4-BE49-F238E27FC236}">
                <a16:creationId xmlns:a16="http://schemas.microsoft.com/office/drawing/2014/main" id="{B49DA343-3E1B-9927-F696-6072707D206E}"/>
              </a:ext>
            </a:extLst>
          </p:cNvPr>
          <p:cNvSpPr/>
          <p:nvPr/>
        </p:nvSpPr>
        <p:spPr>
          <a:xfrm>
            <a:off x="3836840" y="1449408"/>
            <a:ext cx="1634063" cy="41145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AccessControlEntry</a:t>
            </a:r>
            <a:br>
              <a:rPr lang="en-US" sz="800" dirty="0"/>
            </a:br>
            <a:r>
              <a:rPr lang="en-US" sz="800" dirty="0"/>
              <a:t>Name=GRANT &lt;user&gt; access</a:t>
            </a:r>
            <a:br>
              <a:rPr lang="en-US" sz="800" dirty="0"/>
            </a:br>
            <a:r>
              <a:rPr lang="en-US" sz="600" dirty="0"/>
              <a:t>Permissions=</a:t>
            </a:r>
            <a:r>
              <a:rPr lang="en-US" sz="600" dirty="0" err="1"/>
              <a:t>ReadMetadata</a:t>
            </a:r>
            <a:r>
              <a:rPr lang="en-US" sz="600" dirty="0"/>
              <a:t>,</a:t>
            </a:r>
            <a:br>
              <a:rPr lang="en-US" sz="600" dirty="0"/>
            </a:br>
            <a:r>
              <a:rPr lang="en-US" sz="600" dirty="0" err="1"/>
              <a:t>WriteMetadata</a:t>
            </a:r>
            <a:endParaRPr lang="en-US" sz="600" dirty="0"/>
          </a:p>
        </p:txBody>
      </p:sp>
      <p:cxnSp>
        <p:nvCxnSpPr>
          <p:cNvPr id="7" name="Straight Connector 6">
            <a:extLst>
              <a:ext uri="{FF2B5EF4-FFF2-40B4-BE49-F238E27FC236}">
                <a16:creationId xmlns:a16="http://schemas.microsoft.com/office/drawing/2014/main" id="{94404D4D-9D1D-F1F8-26E5-B924FC1A351C}"/>
              </a:ext>
            </a:extLst>
          </p:cNvPr>
          <p:cNvCxnSpPr>
            <a:cxnSpLocks/>
          </p:cNvCxnSpPr>
          <p:nvPr/>
        </p:nvCxnSpPr>
        <p:spPr>
          <a:xfrm>
            <a:off x="3599776" y="2127726"/>
            <a:ext cx="237064"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2292B45-A474-CEC8-0584-7225720A1D99}"/>
              </a:ext>
            </a:extLst>
          </p:cNvPr>
          <p:cNvCxnSpPr>
            <a:cxnSpLocks/>
          </p:cNvCxnSpPr>
          <p:nvPr/>
        </p:nvCxnSpPr>
        <p:spPr>
          <a:xfrm>
            <a:off x="3599776" y="1661326"/>
            <a:ext cx="12901" cy="770069"/>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472BC12-CCF8-56AC-9EA1-2E96DDA0D17E}"/>
              </a:ext>
            </a:extLst>
          </p:cNvPr>
          <p:cNvSpPr txBox="1"/>
          <p:nvPr/>
        </p:nvSpPr>
        <p:spPr>
          <a:xfrm>
            <a:off x="3579627" y="2260063"/>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AccessControls</a:t>
            </a:r>
            <a:endParaRPr lang="en-US" sz="800" dirty="0">
              <a:solidFill>
                <a:schemeClr val="accent1"/>
              </a:solidFill>
              <a:latin typeface="+mj-lt"/>
            </a:endParaRPr>
          </a:p>
        </p:txBody>
      </p:sp>
      <p:cxnSp>
        <p:nvCxnSpPr>
          <p:cNvPr id="10" name="Straight Connector 9">
            <a:extLst>
              <a:ext uri="{FF2B5EF4-FFF2-40B4-BE49-F238E27FC236}">
                <a16:creationId xmlns:a16="http://schemas.microsoft.com/office/drawing/2014/main" id="{82E1E703-CD89-6CF9-6566-294D3C049B3E}"/>
              </a:ext>
            </a:extLst>
          </p:cNvPr>
          <p:cNvCxnSpPr>
            <a:cxnSpLocks/>
          </p:cNvCxnSpPr>
          <p:nvPr/>
        </p:nvCxnSpPr>
        <p:spPr>
          <a:xfrm>
            <a:off x="3263024" y="470261"/>
            <a:ext cx="12031" cy="1972434"/>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6C75E9-300C-DBFD-E640-63EC8DBC9C22}"/>
              </a:ext>
            </a:extLst>
          </p:cNvPr>
          <p:cNvSpPr txBox="1"/>
          <p:nvPr/>
        </p:nvSpPr>
        <p:spPr>
          <a:xfrm>
            <a:off x="2416598" y="2225731"/>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UsingPrototype</a:t>
            </a:r>
            <a:endParaRPr lang="en-US" sz="800" dirty="0">
              <a:solidFill>
                <a:schemeClr val="accent1"/>
              </a:solidFill>
              <a:latin typeface="+mj-lt"/>
            </a:endParaRPr>
          </a:p>
        </p:txBody>
      </p:sp>
      <p:cxnSp>
        <p:nvCxnSpPr>
          <p:cNvPr id="12" name="Straight Connector 11">
            <a:extLst>
              <a:ext uri="{FF2B5EF4-FFF2-40B4-BE49-F238E27FC236}">
                <a16:creationId xmlns:a16="http://schemas.microsoft.com/office/drawing/2014/main" id="{9D5C06B6-0D75-E7C5-E490-2FF9971CC630}"/>
              </a:ext>
            </a:extLst>
          </p:cNvPr>
          <p:cNvCxnSpPr>
            <a:cxnSpLocks/>
          </p:cNvCxnSpPr>
          <p:nvPr/>
        </p:nvCxnSpPr>
        <p:spPr>
          <a:xfrm>
            <a:off x="4653872" y="294972"/>
            <a:ext cx="0" cy="11427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9DA8FBC-CBFE-5825-EFAD-92BEE639FAB2}"/>
              </a:ext>
            </a:extLst>
          </p:cNvPr>
          <p:cNvSpPr txBox="1"/>
          <p:nvPr/>
        </p:nvSpPr>
        <p:spPr>
          <a:xfrm>
            <a:off x="4085416" y="1222985"/>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Identities</a:t>
            </a:r>
            <a:endParaRPr lang="en-US" sz="800" dirty="0">
              <a:solidFill>
                <a:schemeClr val="accent1"/>
              </a:solidFill>
              <a:latin typeface="+mj-lt"/>
            </a:endParaRPr>
          </a:p>
        </p:txBody>
      </p:sp>
      <p:sp>
        <p:nvSpPr>
          <p:cNvPr id="14" name="Rectangle: Rounded Corners 13">
            <a:extLst>
              <a:ext uri="{FF2B5EF4-FFF2-40B4-BE49-F238E27FC236}">
                <a16:creationId xmlns:a16="http://schemas.microsoft.com/office/drawing/2014/main" id="{AC07160D-97DC-0751-902F-BB477A7EFDCC}"/>
              </a:ext>
            </a:extLst>
          </p:cNvPr>
          <p:cNvSpPr/>
          <p:nvPr/>
        </p:nvSpPr>
        <p:spPr>
          <a:xfrm>
            <a:off x="4653871" y="2418923"/>
            <a:ext cx="1634063"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err="1"/>
              <a:t>TreeType</a:t>
            </a:r>
            <a:r>
              <a:rPr lang="en-US" sz="800" dirty="0"/>
              <a:t>=Permissions Tree</a:t>
            </a:r>
            <a:br>
              <a:rPr lang="en-US" sz="800" dirty="0"/>
            </a:br>
            <a:r>
              <a:rPr lang="en-US" sz="800" dirty="0"/>
              <a:t>Name=Portal Application Tree</a:t>
            </a:r>
          </a:p>
        </p:txBody>
      </p:sp>
      <p:cxnSp>
        <p:nvCxnSpPr>
          <p:cNvPr id="15" name="Straight Connector 14">
            <a:extLst>
              <a:ext uri="{FF2B5EF4-FFF2-40B4-BE49-F238E27FC236}">
                <a16:creationId xmlns:a16="http://schemas.microsoft.com/office/drawing/2014/main" id="{07470FF5-CB71-78EA-58C9-0B07C06DA3AE}"/>
              </a:ext>
            </a:extLst>
          </p:cNvPr>
          <p:cNvCxnSpPr>
            <a:cxnSpLocks/>
            <a:stCxn id="4" idx="3"/>
            <a:endCxn id="14" idx="1"/>
          </p:cNvCxnSpPr>
          <p:nvPr/>
        </p:nvCxnSpPr>
        <p:spPr>
          <a:xfrm flipV="1">
            <a:off x="4453081" y="2624651"/>
            <a:ext cx="200790" cy="12472"/>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5500442-E611-40AA-E7C0-3E1B129D807A}"/>
              </a:ext>
            </a:extLst>
          </p:cNvPr>
          <p:cNvSpPr txBox="1"/>
          <p:nvPr/>
        </p:nvSpPr>
        <p:spPr>
          <a:xfrm>
            <a:off x="4322249" y="2754640"/>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ParentTree</a:t>
            </a:r>
            <a:endParaRPr lang="en-US" sz="800" dirty="0">
              <a:solidFill>
                <a:schemeClr val="accent1"/>
              </a:solidFill>
              <a:latin typeface="+mj-lt"/>
            </a:endParaRPr>
          </a:p>
        </p:txBody>
      </p:sp>
      <p:cxnSp>
        <p:nvCxnSpPr>
          <p:cNvPr id="17" name="Straight Connector 16">
            <a:extLst>
              <a:ext uri="{FF2B5EF4-FFF2-40B4-BE49-F238E27FC236}">
                <a16:creationId xmlns:a16="http://schemas.microsoft.com/office/drawing/2014/main" id="{5A2599CF-21CC-A537-FC9E-D9ACB600B5AA}"/>
              </a:ext>
            </a:extLst>
          </p:cNvPr>
          <p:cNvCxnSpPr>
            <a:cxnSpLocks/>
          </p:cNvCxnSpPr>
          <p:nvPr/>
        </p:nvCxnSpPr>
        <p:spPr>
          <a:xfrm flipH="1" flipV="1">
            <a:off x="1209181" y="467058"/>
            <a:ext cx="2065874" cy="3203"/>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01A5961-F2D4-8B1F-91DF-768EA661D2E6}"/>
              </a:ext>
            </a:extLst>
          </p:cNvPr>
          <p:cNvCxnSpPr>
            <a:cxnSpLocks/>
          </p:cNvCxnSpPr>
          <p:nvPr/>
        </p:nvCxnSpPr>
        <p:spPr>
          <a:xfrm flipH="1">
            <a:off x="1209181" y="305951"/>
            <a:ext cx="3444690" cy="21323"/>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F5E3BFE-5BBB-6279-4476-7440005ADCB5}"/>
              </a:ext>
            </a:extLst>
          </p:cNvPr>
          <p:cNvCxnSpPr>
            <a:cxnSpLocks/>
          </p:cNvCxnSpPr>
          <p:nvPr/>
        </p:nvCxnSpPr>
        <p:spPr>
          <a:xfrm>
            <a:off x="3599776" y="1661326"/>
            <a:ext cx="237064"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E7837DF-925F-E6FB-8998-2DD6718CD5F2}"/>
              </a:ext>
            </a:extLst>
          </p:cNvPr>
          <p:cNvCxnSpPr>
            <a:cxnSpLocks/>
          </p:cNvCxnSpPr>
          <p:nvPr/>
        </p:nvCxnSpPr>
        <p:spPr>
          <a:xfrm flipV="1">
            <a:off x="5559308" y="2954217"/>
            <a:ext cx="2672327" cy="853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84A9DDD-BB8E-CE77-3CA5-407BEB454BF3}"/>
              </a:ext>
            </a:extLst>
          </p:cNvPr>
          <p:cNvCxnSpPr>
            <a:cxnSpLocks/>
          </p:cNvCxnSpPr>
          <p:nvPr/>
        </p:nvCxnSpPr>
        <p:spPr>
          <a:xfrm>
            <a:off x="5559364" y="2829013"/>
            <a:ext cx="0" cy="170222"/>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ED19F87-E4D0-32A9-69DA-6236DA5A13BF}"/>
              </a:ext>
            </a:extLst>
          </p:cNvPr>
          <p:cNvSpPr txBox="1"/>
          <p:nvPr/>
        </p:nvSpPr>
        <p:spPr>
          <a:xfrm>
            <a:off x="5543856" y="2783791"/>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endParaRPr lang="en-US" sz="800" baseline="30000" dirty="0">
              <a:solidFill>
                <a:schemeClr val="accent1"/>
              </a:solidFill>
              <a:latin typeface="+mj-lt"/>
            </a:endParaRPr>
          </a:p>
        </p:txBody>
      </p:sp>
      <p:grpSp>
        <p:nvGrpSpPr>
          <p:cNvPr id="23" name="Group 22">
            <a:extLst>
              <a:ext uri="{FF2B5EF4-FFF2-40B4-BE49-F238E27FC236}">
                <a16:creationId xmlns:a16="http://schemas.microsoft.com/office/drawing/2014/main" id="{89A06B05-DB80-0C42-3524-E57F39AB8DAB}"/>
              </a:ext>
            </a:extLst>
          </p:cNvPr>
          <p:cNvGrpSpPr/>
          <p:nvPr/>
        </p:nvGrpSpPr>
        <p:grpSpPr>
          <a:xfrm>
            <a:off x="7023344" y="3055352"/>
            <a:ext cx="980357" cy="247099"/>
            <a:chOff x="2859204" y="2457880"/>
            <a:chExt cx="980357" cy="247099"/>
          </a:xfrm>
        </p:grpSpPr>
        <p:sp>
          <p:nvSpPr>
            <p:cNvPr id="24" name="Rectangle: Rounded Corners 23">
              <a:extLst>
                <a:ext uri="{FF2B5EF4-FFF2-40B4-BE49-F238E27FC236}">
                  <a16:creationId xmlns:a16="http://schemas.microsoft.com/office/drawing/2014/main" id="{665BA4F4-C862-1E25-BC39-F8A5E1986C6A}"/>
                </a:ext>
              </a:extLst>
            </p:cNvPr>
            <p:cNvSpPr/>
            <p:nvPr/>
          </p:nvSpPr>
          <p:spPr>
            <a:xfrm>
              <a:off x="2859204" y="2457880"/>
              <a:ext cx="718929" cy="15476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Prototype</a:t>
              </a:r>
              <a:endParaRPr lang="en-US" sz="800" dirty="0">
                <a:solidFill>
                  <a:schemeClr val="bg1"/>
                </a:solidFill>
              </a:endParaRPr>
            </a:p>
          </p:txBody>
        </p:sp>
        <p:sp>
          <p:nvSpPr>
            <p:cNvPr id="25" name="Rectangle: Rounded Corners 24">
              <a:extLst>
                <a:ext uri="{FF2B5EF4-FFF2-40B4-BE49-F238E27FC236}">
                  <a16:creationId xmlns:a16="http://schemas.microsoft.com/office/drawing/2014/main" id="{6313E416-0864-4B03-BD7C-9C194138EBCF}"/>
                </a:ext>
              </a:extLst>
            </p:cNvPr>
            <p:cNvSpPr/>
            <p:nvPr/>
          </p:nvSpPr>
          <p:spPr>
            <a:xfrm>
              <a:off x="2940845" y="2495296"/>
              <a:ext cx="718929" cy="15476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Prototype</a:t>
              </a:r>
              <a:endParaRPr lang="en-US" sz="800" dirty="0">
                <a:solidFill>
                  <a:schemeClr val="bg1"/>
                </a:solidFill>
              </a:endParaRPr>
            </a:p>
          </p:txBody>
        </p:sp>
        <p:sp>
          <p:nvSpPr>
            <p:cNvPr id="26" name="Rectangle: Rounded Corners 25">
              <a:extLst>
                <a:ext uri="{FF2B5EF4-FFF2-40B4-BE49-F238E27FC236}">
                  <a16:creationId xmlns:a16="http://schemas.microsoft.com/office/drawing/2014/main" id="{96CE457A-1651-AA41-F4A2-4E3174886DA8}"/>
                </a:ext>
              </a:extLst>
            </p:cNvPr>
            <p:cNvSpPr/>
            <p:nvPr/>
          </p:nvSpPr>
          <p:spPr>
            <a:xfrm>
              <a:off x="3038991" y="2512799"/>
              <a:ext cx="718929" cy="15476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Prototype</a:t>
              </a:r>
              <a:endParaRPr lang="en-US" sz="800" dirty="0">
                <a:solidFill>
                  <a:schemeClr val="bg1"/>
                </a:solidFill>
              </a:endParaRPr>
            </a:p>
          </p:txBody>
        </p:sp>
        <p:sp>
          <p:nvSpPr>
            <p:cNvPr id="27" name="Rectangle: Rounded Corners 26">
              <a:extLst>
                <a:ext uri="{FF2B5EF4-FFF2-40B4-BE49-F238E27FC236}">
                  <a16:creationId xmlns:a16="http://schemas.microsoft.com/office/drawing/2014/main" id="{0FA6BD93-9336-120E-B61D-A68462608269}"/>
                </a:ext>
              </a:extLst>
            </p:cNvPr>
            <p:cNvSpPr/>
            <p:nvPr/>
          </p:nvSpPr>
          <p:spPr>
            <a:xfrm>
              <a:off x="3120632" y="2550215"/>
              <a:ext cx="718929" cy="15476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Prototype</a:t>
              </a:r>
              <a:r>
                <a:rPr lang="en-US" sz="800" baseline="30000" dirty="0"/>
                <a:t>PI2</a:t>
              </a:r>
              <a:endParaRPr lang="en-US" sz="800" baseline="30000" dirty="0">
                <a:solidFill>
                  <a:schemeClr val="bg1"/>
                </a:solidFill>
              </a:endParaRPr>
            </a:p>
          </p:txBody>
        </p:sp>
      </p:grpSp>
      <p:cxnSp>
        <p:nvCxnSpPr>
          <p:cNvPr id="28" name="Straight Connector 27">
            <a:extLst>
              <a:ext uri="{FF2B5EF4-FFF2-40B4-BE49-F238E27FC236}">
                <a16:creationId xmlns:a16="http://schemas.microsoft.com/office/drawing/2014/main" id="{0BF461E2-A432-B129-C6B9-CFAF7FFA9B48}"/>
              </a:ext>
            </a:extLst>
          </p:cNvPr>
          <p:cNvCxnSpPr>
            <a:cxnSpLocks/>
          </p:cNvCxnSpPr>
          <p:nvPr/>
        </p:nvCxnSpPr>
        <p:spPr>
          <a:xfrm>
            <a:off x="7292359" y="2954217"/>
            <a:ext cx="0" cy="11472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6736DC2B-4875-7D36-448D-FD3A919646F9}"/>
              </a:ext>
            </a:extLst>
          </p:cNvPr>
          <p:cNvGrpSpPr/>
          <p:nvPr/>
        </p:nvGrpSpPr>
        <p:grpSpPr>
          <a:xfrm>
            <a:off x="8102027" y="3036216"/>
            <a:ext cx="980357" cy="247099"/>
            <a:chOff x="2859204" y="2457880"/>
            <a:chExt cx="980357" cy="247099"/>
          </a:xfrm>
        </p:grpSpPr>
        <p:sp>
          <p:nvSpPr>
            <p:cNvPr id="30" name="Rectangle: Rounded Corners 29">
              <a:extLst>
                <a:ext uri="{FF2B5EF4-FFF2-40B4-BE49-F238E27FC236}">
                  <a16:creationId xmlns:a16="http://schemas.microsoft.com/office/drawing/2014/main" id="{0BB15626-239D-F92A-2CE1-DAE5954CD594}"/>
                </a:ext>
              </a:extLst>
            </p:cNvPr>
            <p:cNvSpPr/>
            <p:nvPr/>
          </p:nvSpPr>
          <p:spPr>
            <a:xfrm>
              <a:off x="2859204" y="2457880"/>
              <a:ext cx="718929" cy="15476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Prototype</a:t>
              </a:r>
              <a:endParaRPr lang="en-US" sz="800" dirty="0">
                <a:solidFill>
                  <a:schemeClr val="bg1"/>
                </a:solidFill>
              </a:endParaRPr>
            </a:p>
          </p:txBody>
        </p:sp>
        <p:sp>
          <p:nvSpPr>
            <p:cNvPr id="31" name="Rectangle: Rounded Corners 30">
              <a:extLst>
                <a:ext uri="{FF2B5EF4-FFF2-40B4-BE49-F238E27FC236}">
                  <a16:creationId xmlns:a16="http://schemas.microsoft.com/office/drawing/2014/main" id="{9C591F63-62AC-479D-EF09-939F0A1855AD}"/>
                </a:ext>
              </a:extLst>
            </p:cNvPr>
            <p:cNvSpPr/>
            <p:nvPr/>
          </p:nvSpPr>
          <p:spPr>
            <a:xfrm>
              <a:off x="2940845" y="2495296"/>
              <a:ext cx="718929" cy="15476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Prototype</a:t>
              </a:r>
              <a:endParaRPr lang="en-US" sz="800" dirty="0">
                <a:solidFill>
                  <a:schemeClr val="bg1"/>
                </a:solidFill>
              </a:endParaRPr>
            </a:p>
          </p:txBody>
        </p:sp>
        <p:sp>
          <p:nvSpPr>
            <p:cNvPr id="32" name="Rectangle: Rounded Corners 31">
              <a:extLst>
                <a:ext uri="{FF2B5EF4-FFF2-40B4-BE49-F238E27FC236}">
                  <a16:creationId xmlns:a16="http://schemas.microsoft.com/office/drawing/2014/main" id="{CD370C75-C392-7C1A-1E7E-D13A92CC1E0A}"/>
                </a:ext>
              </a:extLst>
            </p:cNvPr>
            <p:cNvSpPr/>
            <p:nvPr/>
          </p:nvSpPr>
          <p:spPr>
            <a:xfrm>
              <a:off x="3038991" y="2512799"/>
              <a:ext cx="718929" cy="15476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Prototype</a:t>
              </a:r>
              <a:endParaRPr lang="en-US" sz="800" dirty="0">
                <a:solidFill>
                  <a:schemeClr val="bg1"/>
                </a:solidFill>
              </a:endParaRPr>
            </a:p>
          </p:txBody>
        </p:sp>
        <p:sp>
          <p:nvSpPr>
            <p:cNvPr id="33" name="Rectangle: Rounded Corners 32">
              <a:extLst>
                <a:ext uri="{FF2B5EF4-FFF2-40B4-BE49-F238E27FC236}">
                  <a16:creationId xmlns:a16="http://schemas.microsoft.com/office/drawing/2014/main" id="{88596667-A9F0-4875-81B2-4F53609DFB7A}"/>
                </a:ext>
              </a:extLst>
            </p:cNvPr>
            <p:cNvSpPr/>
            <p:nvPr/>
          </p:nvSpPr>
          <p:spPr>
            <a:xfrm>
              <a:off x="3120632" y="2550215"/>
              <a:ext cx="718929" cy="15476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Document</a:t>
              </a:r>
              <a:endParaRPr lang="en-US" sz="800" dirty="0">
                <a:solidFill>
                  <a:schemeClr val="bg1"/>
                </a:solidFill>
              </a:endParaRPr>
            </a:p>
          </p:txBody>
        </p:sp>
      </p:grpSp>
      <p:cxnSp>
        <p:nvCxnSpPr>
          <p:cNvPr id="34" name="Straight Connector 33">
            <a:extLst>
              <a:ext uri="{FF2B5EF4-FFF2-40B4-BE49-F238E27FC236}">
                <a16:creationId xmlns:a16="http://schemas.microsoft.com/office/drawing/2014/main" id="{E1FC536E-8CB7-E376-D821-47CDB64ABE5D}"/>
              </a:ext>
            </a:extLst>
          </p:cNvPr>
          <p:cNvCxnSpPr>
            <a:cxnSpLocks/>
          </p:cNvCxnSpPr>
          <p:nvPr/>
        </p:nvCxnSpPr>
        <p:spPr>
          <a:xfrm>
            <a:off x="8231635" y="2945344"/>
            <a:ext cx="0" cy="11472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C9475C7-40F7-811E-5498-7F2B0D7C2E47}"/>
              </a:ext>
            </a:extLst>
          </p:cNvPr>
          <p:cNvCxnSpPr>
            <a:cxnSpLocks/>
          </p:cNvCxnSpPr>
          <p:nvPr/>
        </p:nvCxnSpPr>
        <p:spPr>
          <a:xfrm flipV="1">
            <a:off x="7352505" y="3336597"/>
            <a:ext cx="0" cy="408108"/>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27E430E-5A77-8902-1D54-90DFBBEA63F2}"/>
              </a:ext>
            </a:extLst>
          </p:cNvPr>
          <p:cNvCxnSpPr>
            <a:cxnSpLocks/>
          </p:cNvCxnSpPr>
          <p:nvPr/>
        </p:nvCxnSpPr>
        <p:spPr>
          <a:xfrm flipV="1">
            <a:off x="7352505" y="3737081"/>
            <a:ext cx="789434" cy="7624"/>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A9CAFE8-A41B-E175-8206-FC7068BA8A72}"/>
              </a:ext>
            </a:extLst>
          </p:cNvPr>
          <p:cNvCxnSpPr>
            <a:cxnSpLocks/>
          </p:cNvCxnSpPr>
          <p:nvPr/>
        </p:nvCxnSpPr>
        <p:spPr>
          <a:xfrm flipV="1">
            <a:off x="7655942" y="3302451"/>
            <a:ext cx="0" cy="7344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id="{C1FFAAF9-2FC0-3BF4-AB48-8B5EA6BF7AF8}"/>
              </a:ext>
            </a:extLst>
          </p:cNvPr>
          <p:cNvSpPr/>
          <p:nvPr/>
        </p:nvSpPr>
        <p:spPr>
          <a:xfrm>
            <a:off x="5442103" y="3226247"/>
            <a:ext cx="718929" cy="23346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Name=URI</a:t>
            </a:r>
            <a:endParaRPr lang="en-US" sz="800" baseline="30000" dirty="0">
              <a:solidFill>
                <a:schemeClr val="bg1"/>
              </a:solidFill>
            </a:endParaRPr>
          </a:p>
        </p:txBody>
      </p:sp>
      <p:cxnSp>
        <p:nvCxnSpPr>
          <p:cNvPr id="39" name="Straight Connector 38">
            <a:extLst>
              <a:ext uri="{FF2B5EF4-FFF2-40B4-BE49-F238E27FC236}">
                <a16:creationId xmlns:a16="http://schemas.microsoft.com/office/drawing/2014/main" id="{EAC7113D-AA56-A369-4A38-26D8EB184F0A}"/>
              </a:ext>
            </a:extLst>
          </p:cNvPr>
          <p:cNvCxnSpPr>
            <a:cxnSpLocks/>
          </p:cNvCxnSpPr>
          <p:nvPr/>
        </p:nvCxnSpPr>
        <p:spPr>
          <a:xfrm>
            <a:off x="5811521" y="3128551"/>
            <a:ext cx="1211823"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930C738-45F1-2DE0-5F2C-B86053A22ED3}"/>
              </a:ext>
            </a:extLst>
          </p:cNvPr>
          <p:cNvCxnSpPr>
            <a:cxnSpLocks/>
          </p:cNvCxnSpPr>
          <p:nvPr/>
        </p:nvCxnSpPr>
        <p:spPr>
          <a:xfrm>
            <a:off x="5811521" y="3128551"/>
            <a:ext cx="0" cy="11472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93BA62E5-EA08-9567-88A3-A64E9FBAB51C}"/>
              </a:ext>
            </a:extLst>
          </p:cNvPr>
          <p:cNvSpPr/>
          <p:nvPr/>
        </p:nvSpPr>
        <p:spPr>
          <a:xfrm>
            <a:off x="5479715" y="3513049"/>
            <a:ext cx="1476217" cy="23346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CanUserCreateAnother</a:t>
            </a:r>
            <a:endParaRPr lang="en-US" sz="800" baseline="30000" dirty="0">
              <a:solidFill>
                <a:schemeClr val="bg1"/>
              </a:solidFill>
            </a:endParaRPr>
          </a:p>
        </p:txBody>
      </p:sp>
      <p:cxnSp>
        <p:nvCxnSpPr>
          <p:cNvPr id="42" name="Straight Connector 41">
            <a:extLst>
              <a:ext uri="{FF2B5EF4-FFF2-40B4-BE49-F238E27FC236}">
                <a16:creationId xmlns:a16="http://schemas.microsoft.com/office/drawing/2014/main" id="{0DEA9675-E918-39B1-C1CC-D19C0FB2F8DD}"/>
              </a:ext>
            </a:extLst>
          </p:cNvPr>
          <p:cNvCxnSpPr>
            <a:cxnSpLocks/>
          </p:cNvCxnSpPr>
          <p:nvPr/>
        </p:nvCxnSpPr>
        <p:spPr>
          <a:xfrm>
            <a:off x="6217823" y="3128551"/>
            <a:ext cx="0" cy="370229"/>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C2233297-D52A-0BE3-CD47-10AC6FB5A6FD}"/>
              </a:ext>
            </a:extLst>
          </p:cNvPr>
          <p:cNvSpPr/>
          <p:nvPr/>
        </p:nvSpPr>
        <p:spPr>
          <a:xfrm>
            <a:off x="6262405" y="3243278"/>
            <a:ext cx="770766" cy="23346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Name=Scope</a:t>
            </a:r>
            <a:endParaRPr lang="en-US" sz="800" baseline="30000" dirty="0">
              <a:solidFill>
                <a:schemeClr val="bg1"/>
              </a:solidFill>
            </a:endParaRPr>
          </a:p>
        </p:txBody>
      </p:sp>
      <p:cxnSp>
        <p:nvCxnSpPr>
          <p:cNvPr id="44" name="Straight Connector 43">
            <a:extLst>
              <a:ext uri="{FF2B5EF4-FFF2-40B4-BE49-F238E27FC236}">
                <a16:creationId xmlns:a16="http://schemas.microsoft.com/office/drawing/2014/main" id="{A0DF8374-0FC5-A1C3-322E-625B65ABC339}"/>
              </a:ext>
            </a:extLst>
          </p:cNvPr>
          <p:cNvCxnSpPr>
            <a:cxnSpLocks/>
          </p:cNvCxnSpPr>
          <p:nvPr/>
        </p:nvCxnSpPr>
        <p:spPr>
          <a:xfrm>
            <a:off x="6591441" y="3133616"/>
            <a:ext cx="0" cy="11472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D186D8E8-442A-AB7D-3AF7-62E1BF6FEAE9}"/>
              </a:ext>
            </a:extLst>
          </p:cNvPr>
          <p:cNvSpPr txBox="1"/>
          <p:nvPr/>
        </p:nvSpPr>
        <p:spPr>
          <a:xfrm>
            <a:off x="6390427" y="2966218"/>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Extensions</a:t>
            </a:r>
            <a:endParaRPr lang="en-US" sz="800" baseline="30000" dirty="0">
              <a:solidFill>
                <a:schemeClr val="accent1"/>
              </a:solidFill>
              <a:latin typeface="+mj-lt"/>
            </a:endParaRPr>
          </a:p>
        </p:txBody>
      </p:sp>
    </p:spTree>
    <p:extLst>
      <p:ext uri="{BB962C8B-B14F-4D97-AF65-F5344CB8AC3E}">
        <p14:creationId xmlns:p14="http://schemas.microsoft.com/office/powerpoint/2010/main" val="1380919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7B7E65-30E5-2D41-1436-3D7B0212E084}"/>
              </a:ext>
            </a:extLst>
          </p:cNvPr>
          <p:cNvSpPr txBox="1"/>
          <p:nvPr/>
        </p:nvSpPr>
        <p:spPr>
          <a:xfrm>
            <a:off x="1890125" y="0"/>
            <a:ext cx="2225546" cy="369332"/>
          </a:xfrm>
          <a:prstGeom prst="rect">
            <a:avLst/>
          </a:prstGeom>
          <a:noFill/>
        </p:spPr>
        <p:txBody>
          <a:bodyPr wrap="none" rtlCol="0">
            <a:spAutoFit/>
          </a:bodyPr>
          <a:lstStyle/>
          <a:p>
            <a:pPr algn="l"/>
            <a:r>
              <a:rPr lang="en-US" dirty="0">
                <a:latin typeface="+mj-lt"/>
              </a:rPr>
              <a:t>Portal Page Metadata</a:t>
            </a:r>
          </a:p>
        </p:txBody>
      </p:sp>
      <p:sp>
        <p:nvSpPr>
          <p:cNvPr id="6" name="Rectangle: Rounded Corners 5">
            <a:extLst>
              <a:ext uri="{FF2B5EF4-FFF2-40B4-BE49-F238E27FC236}">
                <a16:creationId xmlns:a16="http://schemas.microsoft.com/office/drawing/2014/main" id="{17600A41-6940-EDAE-7148-ADF59C1D66E6}"/>
              </a:ext>
            </a:extLst>
          </p:cNvPr>
          <p:cNvSpPr/>
          <p:nvPr/>
        </p:nvSpPr>
        <p:spPr>
          <a:xfrm>
            <a:off x="1230663" y="518376"/>
            <a:ext cx="779982" cy="21544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PSPortalPage</a:t>
            </a:r>
            <a:br>
              <a:rPr lang="en-US" sz="800" dirty="0"/>
            </a:br>
            <a:endParaRPr lang="en-US" sz="800" dirty="0"/>
          </a:p>
        </p:txBody>
      </p:sp>
      <p:sp>
        <p:nvSpPr>
          <p:cNvPr id="7" name="Rectangle: Rounded Corners 6">
            <a:extLst>
              <a:ext uri="{FF2B5EF4-FFF2-40B4-BE49-F238E27FC236}">
                <a16:creationId xmlns:a16="http://schemas.microsoft.com/office/drawing/2014/main" id="{72F7736A-6114-855A-4FAD-BBF86A2A42FC}"/>
              </a:ext>
            </a:extLst>
          </p:cNvPr>
          <p:cNvSpPr/>
          <p:nvPr/>
        </p:nvSpPr>
        <p:spPr>
          <a:xfrm>
            <a:off x="2090030" y="652069"/>
            <a:ext cx="1065862" cy="33020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Name=PageRank</a:t>
            </a:r>
            <a:br>
              <a:rPr lang="en-US" sz="800" dirty="0"/>
            </a:br>
            <a:r>
              <a:rPr lang="en-US" sz="800" dirty="0"/>
              <a:t>Value=&lt;x&gt;</a:t>
            </a:r>
          </a:p>
        </p:txBody>
      </p:sp>
      <p:cxnSp>
        <p:nvCxnSpPr>
          <p:cNvPr id="8" name="Straight Connector 7">
            <a:extLst>
              <a:ext uri="{FF2B5EF4-FFF2-40B4-BE49-F238E27FC236}">
                <a16:creationId xmlns:a16="http://schemas.microsoft.com/office/drawing/2014/main" id="{064670CF-FBAE-6DE9-0C6C-AAB5E87A670D}"/>
              </a:ext>
            </a:extLst>
          </p:cNvPr>
          <p:cNvCxnSpPr>
            <a:cxnSpLocks/>
          </p:cNvCxnSpPr>
          <p:nvPr/>
        </p:nvCxnSpPr>
        <p:spPr>
          <a:xfrm flipH="1">
            <a:off x="1943100" y="544079"/>
            <a:ext cx="4320905" cy="816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40F16C3-A16E-BB93-C2FA-020AD8326634}"/>
              </a:ext>
            </a:extLst>
          </p:cNvPr>
          <p:cNvCxnSpPr>
            <a:cxnSpLocks/>
          </p:cNvCxnSpPr>
          <p:nvPr/>
        </p:nvCxnSpPr>
        <p:spPr>
          <a:xfrm>
            <a:off x="2559931" y="544346"/>
            <a:ext cx="0" cy="107723"/>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B246EAEB-1342-F495-FD56-2171B91C45A9}"/>
              </a:ext>
            </a:extLst>
          </p:cNvPr>
          <p:cNvSpPr/>
          <p:nvPr/>
        </p:nvSpPr>
        <p:spPr>
          <a:xfrm>
            <a:off x="3235277" y="652068"/>
            <a:ext cx="1203504" cy="33020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LayoutType</a:t>
            </a:r>
            <a:br>
              <a:rPr lang="en-US" sz="800" dirty="0"/>
            </a:br>
            <a:r>
              <a:rPr lang="en-US" sz="800" dirty="0"/>
              <a:t>Value=Column | Grid</a:t>
            </a:r>
          </a:p>
        </p:txBody>
      </p:sp>
      <p:cxnSp>
        <p:nvCxnSpPr>
          <p:cNvPr id="29" name="Straight Connector 28">
            <a:extLst>
              <a:ext uri="{FF2B5EF4-FFF2-40B4-BE49-F238E27FC236}">
                <a16:creationId xmlns:a16="http://schemas.microsoft.com/office/drawing/2014/main" id="{7E251324-7DB0-2FA8-C3FD-C5CB042C11A7}"/>
              </a:ext>
            </a:extLst>
          </p:cNvPr>
          <p:cNvCxnSpPr>
            <a:cxnSpLocks/>
          </p:cNvCxnSpPr>
          <p:nvPr/>
        </p:nvCxnSpPr>
        <p:spPr>
          <a:xfrm>
            <a:off x="3664213" y="546255"/>
            <a:ext cx="0" cy="107723"/>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A70D4EC-3827-A038-555A-A7B22B39219B}"/>
              </a:ext>
            </a:extLst>
          </p:cNvPr>
          <p:cNvSpPr txBox="1"/>
          <p:nvPr/>
        </p:nvSpPr>
        <p:spPr>
          <a:xfrm>
            <a:off x="1947119" y="388535"/>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Extensions</a:t>
            </a:r>
            <a:endParaRPr lang="en-US" sz="800" dirty="0">
              <a:solidFill>
                <a:schemeClr val="accent1"/>
              </a:solidFill>
              <a:latin typeface="+mj-lt"/>
            </a:endParaRPr>
          </a:p>
        </p:txBody>
      </p:sp>
      <p:sp>
        <p:nvSpPr>
          <p:cNvPr id="31" name="Rectangle: Rounded Corners 30">
            <a:extLst>
              <a:ext uri="{FF2B5EF4-FFF2-40B4-BE49-F238E27FC236}">
                <a16:creationId xmlns:a16="http://schemas.microsoft.com/office/drawing/2014/main" id="{41DBEB67-14D7-0193-37FC-B6358827E7DD}"/>
              </a:ext>
            </a:extLst>
          </p:cNvPr>
          <p:cNvSpPr/>
          <p:nvPr/>
        </p:nvSpPr>
        <p:spPr>
          <a:xfrm>
            <a:off x="4264165" y="1014036"/>
            <a:ext cx="1158734" cy="330201"/>
          </a:xfrm>
          <a:prstGeom prst="roundRect">
            <a:avLst/>
          </a:prstGeom>
          <a:pattFill prst="pct8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Extension</a:t>
            </a:r>
            <a:br>
              <a:rPr lang="en-US" sz="600" dirty="0"/>
            </a:br>
            <a:r>
              <a:rPr lang="en-US" sz="600" dirty="0"/>
              <a:t>Name=</a:t>
            </a:r>
            <a:r>
              <a:rPr lang="en-US" sz="600" dirty="0" err="1"/>
              <a:t>SharedPageAvailable</a:t>
            </a:r>
            <a:r>
              <a:rPr lang="en-US" sz="600" baseline="30000" dirty="0" err="1"/>
              <a:t>PP</a:t>
            </a:r>
            <a:r>
              <a:rPr lang="en-US" sz="600" baseline="30000" dirty="0"/>
              <a:t>!</a:t>
            </a:r>
            <a:br>
              <a:rPr lang="en-US" sz="600" dirty="0"/>
            </a:br>
            <a:endParaRPr lang="en-US" sz="600" dirty="0"/>
          </a:p>
        </p:txBody>
      </p:sp>
      <p:sp>
        <p:nvSpPr>
          <p:cNvPr id="32" name="Rectangle: Rounded Corners 31">
            <a:extLst>
              <a:ext uri="{FF2B5EF4-FFF2-40B4-BE49-F238E27FC236}">
                <a16:creationId xmlns:a16="http://schemas.microsoft.com/office/drawing/2014/main" id="{B971C0EB-F2AD-FB71-00FC-4C75FADD1475}"/>
              </a:ext>
            </a:extLst>
          </p:cNvPr>
          <p:cNvSpPr/>
          <p:nvPr/>
        </p:nvSpPr>
        <p:spPr>
          <a:xfrm>
            <a:off x="4981117" y="648573"/>
            <a:ext cx="1063615" cy="330201"/>
          </a:xfrm>
          <a:prstGeom prst="roundRect">
            <a:avLst/>
          </a:prstGeom>
          <a:pattFill prst="pct8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Extension</a:t>
            </a:r>
            <a:br>
              <a:rPr lang="en-US" sz="600" dirty="0"/>
            </a:br>
            <a:r>
              <a:rPr lang="en-US" sz="600" dirty="0"/>
              <a:t>Name=SharedPageSticky</a:t>
            </a:r>
            <a:r>
              <a:rPr lang="en-US" sz="600" baseline="30000" dirty="0"/>
              <a:t>PP2</a:t>
            </a:r>
            <a:br>
              <a:rPr lang="en-US" sz="600" dirty="0"/>
            </a:br>
            <a:endParaRPr lang="en-US" sz="600" dirty="0"/>
          </a:p>
        </p:txBody>
      </p:sp>
      <p:sp>
        <p:nvSpPr>
          <p:cNvPr id="33" name="Rectangle: Rounded Corners 32">
            <a:extLst>
              <a:ext uri="{FF2B5EF4-FFF2-40B4-BE49-F238E27FC236}">
                <a16:creationId xmlns:a16="http://schemas.microsoft.com/office/drawing/2014/main" id="{46F0D22B-88DA-9C9D-4DF5-818C39B48582}"/>
              </a:ext>
            </a:extLst>
          </p:cNvPr>
          <p:cNvSpPr/>
          <p:nvPr/>
        </p:nvSpPr>
        <p:spPr>
          <a:xfrm>
            <a:off x="5679280" y="1014035"/>
            <a:ext cx="1169451" cy="330201"/>
          </a:xfrm>
          <a:prstGeom prst="roundRect">
            <a:avLst/>
          </a:prstGeom>
          <a:pattFill prst="pct8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Extension</a:t>
            </a:r>
            <a:br>
              <a:rPr lang="en-US" sz="600" dirty="0"/>
            </a:br>
            <a:r>
              <a:rPr lang="en-US" sz="600" dirty="0"/>
              <a:t>Name=SharedPageDefault</a:t>
            </a:r>
            <a:r>
              <a:rPr lang="en-US" sz="600" baseline="30000" dirty="0"/>
              <a:t>PP3</a:t>
            </a:r>
            <a:br>
              <a:rPr lang="en-US" sz="600" dirty="0"/>
            </a:br>
            <a:endParaRPr lang="en-US" sz="600" dirty="0"/>
          </a:p>
        </p:txBody>
      </p:sp>
      <p:cxnSp>
        <p:nvCxnSpPr>
          <p:cNvPr id="36" name="Straight Connector 35">
            <a:extLst>
              <a:ext uri="{FF2B5EF4-FFF2-40B4-BE49-F238E27FC236}">
                <a16:creationId xmlns:a16="http://schemas.microsoft.com/office/drawing/2014/main" id="{8716BCA3-5175-839E-1830-283625A21F3C}"/>
              </a:ext>
            </a:extLst>
          </p:cNvPr>
          <p:cNvCxnSpPr>
            <a:cxnSpLocks/>
          </p:cNvCxnSpPr>
          <p:nvPr/>
        </p:nvCxnSpPr>
        <p:spPr>
          <a:xfrm flipH="1">
            <a:off x="4708759" y="560709"/>
            <a:ext cx="2380" cy="45332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10BAA6D-AA2D-FA7D-395B-2F76250D8E00}"/>
              </a:ext>
            </a:extLst>
          </p:cNvPr>
          <p:cNvCxnSpPr>
            <a:cxnSpLocks/>
          </p:cNvCxnSpPr>
          <p:nvPr/>
        </p:nvCxnSpPr>
        <p:spPr>
          <a:xfrm>
            <a:off x="5493014" y="544346"/>
            <a:ext cx="0" cy="107723"/>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C97054F-D1BB-D47D-C1E4-A39AF3037AF7}"/>
              </a:ext>
            </a:extLst>
          </p:cNvPr>
          <p:cNvCxnSpPr>
            <a:cxnSpLocks/>
            <a:endCxn id="33" idx="0"/>
          </p:cNvCxnSpPr>
          <p:nvPr/>
        </p:nvCxnSpPr>
        <p:spPr>
          <a:xfrm>
            <a:off x="6264005" y="544346"/>
            <a:ext cx="1" cy="469689"/>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40" name="Rectangle: Rounded Corners 39">
            <a:extLst>
              <a:ext uri="{FF2B5EF4-FFF2-40B4-BE49-F238E27FC236}">
                <a16:creationId xmlns:a16="http://schemas.microsoft.com/office/drawing/2014/main" id="{2EC90DCB-EFE5-602F-7B81-88B24BD987FB}"/>
              </a:ext>
            </a:extLst>
          </p:cNvPr>
          <p:cNvSpPr/>
          <p:nvPr/>
        </p:nvSpPr>
        <p:spPr>
          <a:xfrm>
            <a:off x="2090030" y="1147004"/>
            <a:ext cx="1634063"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Group</a:t>
            </a:r>
            <a:br>
              <a:rPr lang="en-US" sz="800" dirty="0"/>
            </a:br>
            <a:r>
              <a:rPr lang="en-US" sz="800" dirty="0"/>
              <a:t>Name=</a:t>
            </a:r>
            <a:br>
              <a:rPr lang="en-US" sz="800" dirty="0"/>
            </a:br>
            <a:r>
              <a:rPr lang="en-US" sz="800" dirty="0"/>
              <a:t>DESKTOP_PORTALPAGES_GROUP</a:t>
            </a:r>
          </a:p>
        </p:txBody>
      </p:sp>
      <p:cxnSp>
        <p:nvCxnSpPr>
          <p:cNvPr id="41" name="Straight Connector 40">
            <a:extLst>
              <a:ext uri="{FF2B5EF4-FFF2-40B4-BE49-F238E27FC236}">
                <a16:creationId xmlns:a16="http://schemas.microsoft.com/office/drawing/2014/main" id="{4F647546-64D7-54C4-9052-FB90EDF8C564}"/>
              </a:ext>
            </a:extLst>
          </p:cNvPr>
          <p:cNvCxnSpPr>
            <a:cxnSpLocks/>
          </p:cNvCxnSpPr>
          <p:nvPr/>
        </p:nvCxnSpPr>
        <p:spPr>
          <a:xfrm flipV="1">
            <a:off x="1751887" y="730375"/>
            <a:ext cx="0" cy="101076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B4C90A8-D03A-C69C-F790-2AA1B7BC082D}"/>
              </a:ext>
            </a:extLst>
          </p:cNvPr>
          <p:cNvCxnSpPr>
            <a:cxnSpLocks/>
            <a:endCxn id="40" idx="1"/>
          </p:cNvCxnSpPr>
          <p:nvPr/>
        </p:nvCxnSpPr>
        <p:spPr>
          <a:xfrm>
            <a:off x="1751887" y="1352731"/>
            <a:ext cx="338143" cy="1"/>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13DA013-9806-1928-69BF-9265170D3CF4}"/>
              </a:ext>
            </a:extLst>
          </p:cNvPr>
          <p:cNvSpPr txBox="1"/>
          <p:nvPr/>
        </p:nvSpPr>
        <p:spPr>
          <a:xfrm>
            <a:off x="1671953" y="963693"/>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Groups</a:t>
            </a:r>
            <a:endParaRPr lang="en-US" sz="800" dirty="0">
              <a:solidFill>
                <a:schemeClr val="accent1"/>
              </a:solidFill>
              <a:latin typeface="+mj-lt"/>
            </a:endParaRPr>
          </a:p>
        </p:txBody>
      </p:sp>
      <p:cxnSp>
        <p:nvCxnSpPr>
          <p:cNvPr id="49" name="Straight Connector 48">
            <a:extLst>
              <a:ext uri="{FF2B5EF4-FFF2-40B4-BE49-F238E27FC236}">
                <a16:creationId xmlns:a16="http://schemas.microsoft.com/office/drawing/2014/main" id="{5451D81E-96EF-38DA-FB16-8E7DE42CC7FB}"/>
              </a:ext>
            </a:extLst>
          </p:cNvPr>
          <p:cNvCxnSpPr>
            <a:cxnSpLocks/>
          </p:cNvCxnSpPr>
          <p:nvPr/>
        </p:nvCxnSpPr>
        <p:spPr>
          <a:xfrm>
            <a:off x="1751887" y="1723194"/>
            <a:ext cx="360284"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51" name="Rectangle: Rounded Corners 50">
            <a:extLst>
              <a:ext uri="{FF2B5EF4-FFF2-40B4-BE49-F238E27FC236}">
                <a16:creationId xmlns:a16="http://schemas.microsoft.com/office/drawing/2014/main" id="{0E2161AF-4117-F8E6-015B-B531E919E918}"/>
              </a:ext>
            </a:extLst>
          </p:cNvPr>
          <p:cNvSpPr/>
          <p:nvPr/>
        </p:nvSpPr>
        <p:spPr>
          <a:xfrm>
            <a:off x="3862514" y="1514021"/>
            <a:ext cx="1692490"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Group</a:t>
            </a:r>
            <a:br>
              <a:rPr lang="en-US" sz="800" dirty="0"/>
            </a:br>
            <a:r>
              <a:rPr lang="en-US" sz="800" dirty="0"/>
              <a:t>Name=</a:t>
            </a:r>
            <a:br>
              <a:rPr lang="en-US" sz="800" dirty="0"/>
            </a:br>
            <a:r>
              <a:rPr lang="en-US" sz="800" dirty="0"/>
              <a:t>DESKTOP_PORTALHISTORY_GROUP</a:t>
            </a:r>
          </a:p>
        </p:txBody>
      </p:sp>
      <p:sp>
        <p:nvSpPr>
          <p:cNvPr id="52" name="Rectangle: Rounded Corners 51">
            <a:extLst>
              <a:ext uri="{FF2B5EF4-FFF2-40B4-BE49-F238E27FC236}">
                <a16:creationId xmlns:a16="http://schemas.microsoft.com/office/drawing/2014/main" id="{C1981F8E-287C-B53B-6715-6F80D7059AE8}"/>
              </a:ext>
            </a:extLst>
          </p:cNvPr>
          <p:cNvSpPr/>
          <p:nvPr/>
        </p:nvSpPr>
        <p:spPr>
          <a:xfrm>
            <a:off x="2090030" y="1586172"/>
            <a:ext cx="876117" cy="2444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Group</a:t>
            </a:r>
            <a:r>
              <a:rPr lang="en-US" sz="800" baseline="30000" dirty="0"/>
              <a:t>PP4</a:t>
            </a:r>
            <a:br>
              <a:rPr lang="en-US" sz="800" dirty="0"/>
            </a:br>
            <a:r>
              <a:rPr lang="en-US" sz="600" dirty="0"/>
              <a:t>Name=&lt;page name&gt;</a:t>
            </a:r>
            <a:br>
              <a:rPr lang="en-US" sz="600" dirty="0"/>
            </a:br>
            <a:endParaRPr lang="en-US" sz="600" dirty="0"/>
          </a:p>
        </p:txBody>
      </p:sp>
      <p:cxnSp>
        <p:nvCxnSpPr>
          <p:cNvPr id="53" name="Straight Connector 52">
            <a:extLst>
              <a:ext uri="{FF2B5EF4-FFF2-40B4-BE49-F238E27FC236}">
                <a16:creationId xmlns:a16="http://schemas.microsoft.com/office/drawing/2014/main" id="{47C7F166-3554-1EC2-0FE2-B5117B517629}"/>
              </a:ext>
            </a:extLst>
          </p:cNvPr>
          <p:cNvCxnSpPr>
            <a:cxnSpLocks/>
            <a:stCxn id="52" idx="3"/>
            <a:endCxn id="51" idx="1"/>
          </p:cNvCxnSpPr>
          <p:nvPr/>
        </p:nvCxnSpPr>
        <p:spPr>
          <a:xfrm>
            <a:off x="2966147" y="1708382"/>
            <a:ext cx="896367" cy="1136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812BE9CA-4A23-2EEB-0699-3826DDAAB0A2}"/>
              </a:ext>
            </a:extLst>
          </p:cNvPr>
          <p:cNvSpPr txBox="1"/>
          <p:nvPr/>
        </p:nvSpPr>
        <p:spPr>
          <a:xfrm>
            <a:off x="2999163" y="1525699"/>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Groups</a:t>
            </a:r>
            <a:endParaRPr lang="en-US" sz="800" dirty="0">
              <a:solidFill>
                <a:schemeClr val="accent1"/>
              </a:solidFill>
              <a:latin typeface="+mj-lt"/>
            </a:endParaRPr>
          </a:p>
        </p:txBody>
      </p:sp>
      <p:sp>
        <p:nvSpPr>
          <p:cNvPr id="66" name="Rectangle: Rounded Corners 65">
            <a:extLst>
              <a:ext uri="{FF2B5EF4-FFF2-40B4-BE49-F238E27FC236}">
                <a16:creationId xmlns:a16="http://schemas.microsoft.com/office/drawing/2014/main" id="{9F70AB09-96BC-7AD0-9E3E-8FA374449BFF}"/>
              </a:ext>
            </a:extLst>
          </p:cNvPr>
          <p:cNvSpPr/>
          <p:nvPr/>
        </p:nvSpPr>
        <p:spPr>
          <a:xfrm>
            <a:off x="36794" y="11046"/>
            <a:ext cx="1234641"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Tree</a:t>
            </a:r>
            <a:br>
              <a:rPr lang="en-US" sz="600" dirty="0"/>
            </a:br>
            <a:r>
              <a:rPr lang="en-US" sz="600" dirty="0" err="1"/>
              <a:t>TreeType</a:t>
            </a:r>
            <a:r>
              <a:rPr lang="en-US" sz="600" dirty="0"/>
              <a:t>=Permissions Tree</a:t>
            </a:r>
            <a:br>
              <a:rPr lang="en-US" sz="600" dirty="0"/>
            </a:br>
            <a:r>
              <a:rPr lang="en-US" sz="600" dirty="0"/>
              <a:t>Name=&lt;user&gt; Permissions Tree</a:t>
            </a:r>
          </a:p>
        </p:txBody>
      </p:sp>
      <p:cxnSp>
        <p:nvCxnSpPr>
          <p:cNvPr id="67" name="Straight Connector 66">
            <a:extLst>
              <a:ext uri="{FF2B5EF4-FFF2-40B4-BE49-F238E27FC236}">
                <a16:creationId xmlns:a16="http://schemas.microsoft.com/office/drawing/2014/main" id="{38D4536D-6835-C3C2-6419-3A0AFD4F3968}"/>
              </a:ext>
            </a:extLst>
          </p:cNvPr>
          <p:cNvCxnSpPr>
            <a:cxnSpLocks/>
            <a:stCxn id="6" idx="1"/>
            <a:endCxn id="66" idx="2"/>
          </p:cNvCxnSpPr>
          <p:nvPr/>
        </p:nvCxnSpPr>
        <p:spPr>
          <a:xfrm flipH="1" flipV="1">
            <a:off x="654115" y="422501"/>
            <a:ext cx="576548" cy="20359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0DF439C5-297F-B70F-EAE0-9035ADC766B9}"/>
              </a:ext>
            </a:extLst>
          </p:cNvPr>
          <p:cNvSpPr txBox="1"/>
          <p:nvPr/>
        </p:nvSpPr>
        <p:spPr>
          <a:xfrm>
            <a:off x="863769" y="384735"/>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sp>
        <p:nvSpPr>
          <p:cNvPr id="71" name="Rectangle: Rounded Corners 70">
            <a:extLst>
              <a:ext uri="{FF2B5EF4-FFF2-40B4-BE49-F238E27FC236}">
                <a16:creationId xmlns:a16="http://schemas.microsoft.com/office/drawing/2014/main" id="{1E30C588-98B0-9B60-1F87-B40CB1B97F6A}"/>
              </a:ext>
            </a:extLst>
          </p:cNvPr>
          <p:cNvSpPr/>
          <p:nvPr/>
        </p:nvSpPr>
        <p:spPr>
          <a:xfrm>
            <a:off x="269827" y="1040576"/>
            <a:ext cx="1187883" cy="34953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Tree</a:t>
            </a:r>
            <a:br>
              <a:rPr lang="en-US" sz="600" dirty="0"/>
            </a:br>
            <a:r>
              <a:rPr lang="en-US" sz="600" dirty="0"/>
              <a:t>Name=</a:t>
            </a:r>
            <a:r>
              <a:rPr lang="en-US" sz="600" b="0" i="0" dirty="0">
                <a:solidFill>
                  <a:schemeClr val="bg1"/>
                </a:solidFill>
                <a:effectLst/>
              </a:rPr>
              <a:t>Home</a:t>
            </a:r>
            <a:br>
              <a:rPr lang="en-US" sz="600" b="0" i="0" dirty="0">
                <a:solidFill>
                  <a:schemeClr val="bg1"/>
                </a:solidFill>
                <a:effectLst/>
              </a:rPr>
            </a:br>
            <a:r>
              <a:rPr lang="en-US" sz="600" b="0" i="0" dirty="0" err="1">
                <a:solidFill>
                  <a:schemeClr val="bg1"/>
                </a:solidFill>
                <a:effectLst/>
              </a:rPr>
              <a:t>TreeType</a:t>
            </a:r>
            <a:r>
              <a:rPr lang="en-US" sz="600" b="0" i="0" dirty="0">
                <a:solidFill>
                  <a:schemeClr val="bg1"/>
                </a:solidFill>
                <a:effectLst/>
              </a:rPr>
              <a:t>=</a:t>
            </a:r>
            <a:r>
              <a:rPr lang="en-US" sz="600" b="0" i="0" dirty="0" err="1">
                <a:solidFill>
                  <a:schemeClr val="bg1"/>
                </a:solidFill>
                <a:effectLst/>
              </a:rPr>
              <a:t>PortalPageTemplate</a:t>
            </a:r>
            <a:r>
              <a:rPr lang="en-US" sz="600" b="0" i="0" dirty="0">
                <a:solidFill>
                  <a:schemeClr val="bg1"/>
                </a:solidFill>
                <a:effectLst/>
              </a:rPr>
              <a:t> </a:t>
            </a:r>
            <a:r>
              <a:rPr lang="en-US" sz="600" b="0" i="0" dirty="0">
                <a:solidFill>
                  <a:srgbClr val="000000"/>
                </a:solidFill>
                <a:effectLst/>
              </a:rPr>
              <a:t> </a:t>
            </a:r>
            <a:endParaRPr lang="en-US" sz="600" dirty="0">
              <a:solidFill>
                <a:schemeClr val="bg1"/>
              </a:solidFill>
            </a:endParaRPr>
          </a:p>
        </p:txBody>
      </p:sp>
      <p:cxnSp>
        <p:nvCxnSpPr>
          <p:cNvPr id="72" name="Straight Connector 71">
            <a:extLst>
              <a:ext uri="{FF2B5EF4-FFF2-40B4-BE49-F238E27FC236}">
                <a16:creationId xmlns:a16="http://schemas.microsoft.com/office/drawing/2014/main" id="{DDEAFD85-0E7B-4185-159D-45DE15461A0A}"/>
              </a:ext>
            </a:extLst>
          </p:cNvPr>
          <p:cNvCxnSpPr>
            <a:cxnSpLocks/>
            <a:stCxn id="6" idx="2"/>
            <a:endCxn id="71" idx="3"/>
          </p:cNvCxnSpPr>
          <p:nvPr/>
        </p:nvCxnSpPr>
        <p:spPr>
          <a:xfrm flipH="1">
            <a:off x="1457710" y="733820"/>
            <a:ext cx="162944" cy="481524"/>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212CC6D2-AD91-B922-63CE-32AB43DB5C83}"/>
              </a:ext>
            </a:extLst>
          </p:cNvPr>
          <p:cNvSpPr txBox="1"/>
          <p:nvPr/>
        </p:nvSpPr>
        <p:spPr>
          <a:xfrm>
            <a:off x="594045" y="729257"/>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UsingPrototype</a:t>
            </a:r>
            <a:r>
              <a:rPr lang="en-US" sz="800" b="0" i="0" baseline="30000" dirty="0">
                <a:solidFill>
                  <a:schemeClr val="accent1"/>
                </a:solidFill>
                <a:effectLst/>
                <a:latin typeface="Lato" panose="020F0502020204030203" pitchFamily="34" charset="0"/>
              </a:rPr>
              <a:t>PP5</a:t>
            </a:r>
            <a:endParaRPr lang="en-US" sz="800" baseline="30000" dirty="0">
              <a:solidFill>
                <a:schemeClr val="accent1"/>
              </a:solidFill>
              <a:latin typeface="+mj-lt"/>
            </a:endParaRPr>
          </a:p>
        </p:txBody>
      </p:sp>
      <p:cxnSp>
        <p:nvCxnSpPr>
          <p:cNvPr id="82" name="Straight Connector 81">
            <a:extLst>
              <a:ext uri="{FF2B5EF4-FFF2-40B4-BE49-F238E27FC236}">
                <a16:creationId xmlns:a16="http://schemas.microsoft.com/office/drawing/2014/main" id="{150B18E9-805A-1519-CF0B-03D9FAA3FC2C}"/>
              </a:ext>
            </a:extLst>
          </p:cNvPr>
          <p:cNvCxnSpPr>
            <a:cxnSpLocks/>
          </p:cNvCxnSpPr>
          <p:nvPr/>
        </p:nvCxnSpPr>
        <p:spPr>
          <a:xfrm flipH="1" flipV="1">
            <a:off x="1403787" y="1292847"/>
            <a:ext cx="778574" cy="322948"/>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5EB89D5C-14AA-4933-3B6D-FFC908B4F2B6}"/>
              </a:ext>
            </a:extLst>
          </p:cNvPr>
          <p:cNvSpPr txBox="1"/>
          <p:nvPr/>
        </p:nvSpPr>
        <p:spPr>
          <a:xfrm>
            <a:off x="976882" y="1349742"/>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r>
              <a:rPr lang="en-US" sz="800" b="0" i="0" baseline="30000" dirty="0">
                <a:solidFill>
                  <a:schemeClr val="accent1"/>
                </a:solidFill>
                <a:effectLst/>
                <a:latin typeface="Lato" panose="020F0502020204030203" pitchFamily="34" charset="0"/>
              </a:rPr>
              <a:t>PP6</a:t>
            </a:r>
            <a:endParaRPr lang="en-US" sz="800" baseline="30000" dirty="0">
              <a:solidFill>
                <a:schemeClr val="accent1"/>
              </a:solidFill>
              <a:latin typeface="+mj-lt"/>
            </a:endParaRPr>
          </a:p>
        </p:txBody>
      </p:sp>
      <p:cxnSp>
        <p:nvCxnSpPr>
          <p:cNvPr id="92" name="Straight Connector 91">
            <a:extLst>
              <a:ext uri="{FF2B5EF4-FFF2-40B4-BE49-F238E27FC236}">
                <a16:creationId xmlns:a16="http://schemas.microsoft.com/office/drawing/2014/main" id="{26644126-1228-5EE1-AF7A-F2B0F54FF168}"/>
              </a:ext>
            </a:extLst>
          </p:cNvPr>
          <p:cNvCxnSpPr>
            <a:cxnSpLocks/>
          </p:cNvCxnSpPr>
          <p:nvPr/>
        </p:nvCxnSpPr>
        <p:spPr>
          <a:xfrm flipV="1">
            <a:off x="193096" y="414405"/>
            <a:ext cx="23767" cy="1359362"/>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B5EAF9A-19F0-F7BC-F34F-9745A0CED20B}"/>
              </a:ext>
            </a:extLst>
          </p:cNvPr>
          <p:cNvCxnSpPr>
            <a:cxnSpLocks/>
          </p:cNvCxnSpPr>
          <p:nvPr/>
        </p:nvCxnSpPr>
        <p:spPr>
          <a:xfrm flipH="1" flipV="1">
            <a:off x="193096" y="1773767"/>
            <a:ext cx="1989265" cy="16312"/>
          </a:xfrm>
          <a:prstGeom prst="line">
            <a:avLst/>
          </a:prstGeom>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50827CFC-7CC6-8156-9587-5A7B491929BD}"/>
              </a:ext>
            </a:extLst>
          </p:cNvPr>
          <p:cNvSpPr txBox="1"/>
          <p:nvPr/>
        </p:nvSpPr>
        <p:spPr>
          <a:xfrm>
            <a:off x="1688461" y="1748497"/>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cxnSp>
        <p:nvCxnSpPr>
          <p:cNvPr id="101" name="Straight Connector 100">
            <a:extLst>
              <a:ext uri="{FF2B5EF4-FFF2-40B4-BE49-F238E27FC236}">
                <a16:creationId xmlns:a16="http://schemas.microsoft.com/office/drawing/2014/main" id="{3A576239-8279-F36B-DB14-D1AD8120E03A}"/>
              </a:ext>
            </a:extLst>
          </p:cNvPr>
          <p:cNvCxnSpPr>
            <a:cxnSpLocks/>
          </p:cNvCxnSpPr>
          <p:nvPr/>
        </p:nvCxnSpPr>
        <p:spPr>
          <a:xfrm flipV="1">
            <a:off x="1667007" y="737729"/>
            <a:ext cx="0" cy="1301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A997FD5-7D9C-C455-B0CC-2A12CDECD89E}"/>
              </a:ext>
            </a:extLst>
          </p:cNvPr>
          <p:cNvCxnSpPr>
            <a:cxnSpLocks/>
          </p:cNvCxnSpPr>
          <p:nvPr/>
        </p:nvCxnSpPr>
        <p:spPr>
          <a:xfrm>
            <a:off x="2966147" y="2041229"/>
            <a:ext cx="0" cy="13045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DF34DB2A-3D86-F9EE-4A05-B532A6F6CB4F}"/>
              </a:ext>
            </a:extLst>
          </p:cNvPr>
          <p:cNvSpPr txBox="1"/>
          <p:nvPr/>
        </p:nvSpPr>
        <p:spPr>
          <a:xfrm>
            <a:off x="664128" y="1832188"/>
            <a:ext cx="1084969"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LayoutComponents</a:t>
            </a:r>
            <a:endParaRPr lang="en-US" sz="800" dirty="0">
              <a:solidFill>
                <a:schemeClr val="accent1"/>
              </a:solidFill>
              <a:latin typeface="+mj-lt"/>
            </a:endParaRPr>
          </a:p>
        </p:txBody>
      </p:sp>
      <p:sp>
        <p:nvSpPr>
          <p:cNvPr id="105" name="Rectangle: Rounded Corners 104">
            <a:extLst>
              <a:ext uri="{FF2B5EF4-FFF2-40B4-BE49-F238E27FC236}">
                <a16:creationId xmlns:a16="http://schemas.microsoft.com/office/drawing/2014/main" id="{E4EF9596-1603-D144-6DE9-9B903C713B9C}"/>
              </a:ext>
            </a:extLst>
          </p:cNvPr>
          <p:cNvSpPr/>
          <p:nvPr/>
        </p:nvSpPr>
        <p:spPr>
          <a:xfrm>
            <a:off x="2066832" y="2168929"/>
            <a:ext cx="1806201" cy="33020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PSColumnLayoutComponent</a:t>
            </a:r>
            <a:br>
              <a:rPr lang="en-US" sz="800" dirty="0"/>
            </a:br>
            <a:r>
              <a:rPr lang="en-US" sz="800" dirty="0">
                <a:solidFill>
                  <a:schemeClr val="bg1"/>
                </a:solidFill>
              </a:rPr>
              <a:t>Name=</a:t>
            </a:r>
            <a:r>
              <a:rPr lang="en-US" sz="800" b="0" i="0" dirty="0">
                <a:solidFill>
                  <a:schemeClr val="bg1"/>
                </a:solidFill>
                <a:effectLst/>
              </a:rPr>
              <a:t>COLUMNLAYOUTCOMPONENT </a:t>
            </a:r>
            <a:endParaRPr lang="en-US" sz="800" dirty="0"/>
          </a:p>
        </p:txBody>
      </p:sp>
      <p:cxnSp>
        <p:nvCxnSpPr>
          <p:cNvPr id="109" name="Straight Connector 108">
            <a:extLst>
              <a:ext uri="{FF2B5EF4-FFF2-40B4-BE49-F238E27FC236}">
                <a16:creationId xmlns:a16="http://schemas.microsoft.com/office/drawing/2014/main" id="{6C40691B-6039-D1FC-18CC-3B498AC51CF7}"/>
              </a:ext>
            </a:extLst>
          </p:cNvPr>
          <p:cNvCxnSpPr>
            <a:cxnSpLocks/>
          </p:cNvCxnSpPr>
          <p:nvPr/>
        </p:nvCxnSpPr>
        <p:spPr>
          <a:xfrm flipH="1">
            <a:off x="1677526" y="2039248"/>
            <a:ext cx="12886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D0F46C0F-A1B0-08C4-0797-3225C0FE3E88}"/>
              </a:ext>
            </a:extLst>
          </p:cNvPr>
          <p:cNvCxnSpPr>
            <a:cxnSpLocks/>
          </p:cNvCxnSpPr>
          <p:nvPr/>
        </p:nvCxnSpPr>
        <p:spPr>
          <a:xfrm flipH="1">
            <a:off x="2966147" y="2039248"/>
            <a:ext cx="881401"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17" name="Rectangle: Rounded Corners 116">
            <a:extLst>
              <a:ext uri="{FF2B5EF4-FFF2-40B4-BE49-F238E27FC236}">
                <a16:creationId xmlns:a16="http://schemas.microsoft.com/office/drawing/2014/main" id="{B738DBEE-2435-8075-787D-D4E88F5C7FDE}"/>
              </a:ext>
            </a:extLst>
          </p:cNvPr>
          <p:cNvSpPr/>
          <p:nvPr/>
        </p:nvSpPr>
        <p:spPr>
          <a:xfrm>
            <a:off x="2933928" y="2742583"/>
            <a:ext cx="903101"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PSPortlet</a:t>
            </a:r>
            <a:endParaRPr lang="en-US" sz="800" dirty="0"/>
          </a:p>
        </p:txBody>
      </p:sp>
      <p:cxnSp>
        <p:nvCxnSpPr>
          <p:cNvPr id="118" name="Straight Connector 117">
            <a:extLst>
              <a:ext uri="{FF2B5EF4-FFF2-40B4-BE49-F238E27FC236}">
                <a16:creationId xmlns:a16="http://schemas.microsoft.com/office/drawing/2014/main" id="{5573B40F-8AC8-36F4-D787-5786887EDC99}"/>
              </a:ext>
            </a:extLst>
          </p:cNvPr>
          <p:cNvCxnSpPr>
            <a:cxnSpLocks/>
          </p:cNvCxnSpPr>
          <p:nvPr/>
        </p:nvCxnSpPr>
        <p:spPr>
          <a:xfrm>
            <a:off x="3379070" y="2571750"/>
            <a:ext cx="0" cy="170833"/>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55C3078-6EF6-474C-EC9B-0EEA65BED0B0}"/>
              </a:ext>
            </a:extLst>
          </p:cNvPr>
          <p:cNvCxnSpPr>
            <a:cxnSpLocks/>
          </p:cNvCxnSpPr>
          <p:nvPr/>
        </p:nvCxnSpPr>
        <p:spPr>
          <a:xfrm flipH="1">
            <a:off x="2966147" y="2571750"/>
            <a:ext cx="13377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29A97F5F-5661-AC86-E994-E1D7173BC11C}"/>
              </a:ext>
            </a:extLst>
          </p:cNvPr>
          <p:cNvCxnSpPr>
            <a:cxnSpLocks/>
          </p:cNvCxnSpPr>
          <p:nvPr/>
        </p:nvCxnSpPr>
        <p:spPr>
          <a:xfrm flipH="1">
            <a:off x="3379070" y="2571750"/>
            <a:ext cx="1329689"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F259B60B-DA78-33B1-BEB3-C9713ACA2B82}"/>
              </a:ext>
            </a:extLst>
          </p:cNvPr>
          <p:cNvCxnSpPr>
            <a:cxnSpLocks/>
            <a:endCxn id="105" idx="2"/>
          </p:cNvCxnSpPr>
          <p:nvPr/>
        </p:nvCxnSpPr>
        <p:spPr>
          <a:xfrm flipV="1">
            <a:off x="2969933" y="2499130"/>
            <a:ext cx="0" cy="72620"/>
          </a:xfrm>
          <a:prstGeom prst="line">
            <a:avLst/>
          </a:prstGeom>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8D305E48-D62F-03AA-1BF6-758A55A68DC0}"/>
              </a:ext>
            </a:extLst>
          </p:cNvPr>
          <p:cNvSpPr txBox="1"/>
          <p:nvPr/>
        </p:nvSpPr>
        <p:spPr>
          <a:xfrm>
            <a:off x="2482021" y="2446266"/>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Portlets</a:t>
            </a:r>
            <a:endParaRPr lang="en-US" sz="800" dirty="0">
              <a:solidFill>
                <a:schemeClr val="accent1"/>
              </a:solidFill>
              <a:latin typeface="+mj-lt"/>
            </a:endParaRPr>
          </a:p>
        </p:txBody>
      </p:sp>
      <p:cxnSp>
        <p:nvCxnSpPr>
          <p:cNvPr id="130" name="Straight Connector 129">
            <a:extLst>
              <a:ext uri="{FF2B5EF4-FFF2-40B4-BE49-F238E27FC236}">
                <a16:creationId xmlns:a16="http://schemas.microsoft.com/office/drawing/2014/main" id="{E5030B6E-DE56-785F-7160-28F6152EDF74}"/>
              </a:ext>
            </a:extLst>
          </p:cNvPr>
          <p:cNvCxnSpPr>
            <a:cxnSpLocks/>
          </p:cNvCxnSpPr>
          <p:nvPr/>
        </p:nvCxnSpPr>
        <p:spPr>
          <a:xfrm flipH="1" flipV="1">
            <a:off x="127000" y="2797441"/>
            <a:ext cx="2822638" cy="59344"/>
          </a:xfrm>
          <a:prstGeom prst="line">
            <a:avLst/>
          </a:prstGeom>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BED7CC4C-7CDF-8F7F-DE4A-5CFC18116394}"/>
              </a:ext>
            </a:extLst>
          </p:cNvPr>
          <p:cNvSpPr txBox="1"/>
          <p:nvPr/>
        </p:nvSpPr>
        <p:spPr>
          <a:xfrm>
            <a:off x="2429981" y="2661950"/>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cxnSp>
        <p:nvCxnSpPr>
          <p:cNvPr id="133" name="Straight Connector 132">
            <a:extLst>
              <a:ext uri="{FF2B5EF4-FFF2-40B4-BE49-F238E27FC236}">
                <a16:creationId xmlns:a16="http://schemas.microsoft.com/office/drawing/2014/main" id="{2A0ED530-E806-2A53-BDAA-293E881D4A3B}"/>
              </a:ext>
            </a:extLst>
          </p:cNvPr>
          <p:cNvCxnSpPr>
            <a:cxnSpLocks/>
          </p:cNvCxnSpPr>
          <p:nvPr/>
        </p:nvCxnSpPr>
        <p:spPr>
          <a:xfrm flipH="1" flipV="1">
            <a:off x="107336" y="430717"/>
            <a:ext cx="25466" cy="238448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35" name="Rectangle: Rounded Corners 134">
            <a:extLst>
              <a:ext uri="{FF2B5EF4-FFF2-40B4-BE49-F238E27FC236}">
                <a16:creationId xmlns:a16="http://schemas.microsoft.com/office/drawing/2014/main" id="{19809416-6D53-A58F-C3A8-0ACA1059AAB1}"/>
              </a:ext>
            </a:extLst>
          </p:cNvPr>
          <p:cNvSpPr/>
          <p:nvPr/>
        </p:nvSpPr>
        <p:spPr>
          <a:xfrm>
            <a:off x="4403449" y="2742583"/>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PropertySet</a:t>
            </a:r>
            <a:endParaRPr lang="en-US" sz="800" dirty="0"/>
          </a:p>
          <a:p>
            <a:pPr algn="ctr"/>
            <a:r>
              <a:rPr lang="en-US" sz="800" dirty="0"/>
              <a:t>Name=PORTLET_CONFIG_ROOT</a:t>
            </a:r>
          </a:p>
        </p:txBody>
      </p:sp>
      <p:cxnSp>
        <p:nvCxnSpPr>
          <p:cNvPr id="136" name="Straight Connector 135">
            <a:extLst>
              <a:ext uri="{FF2B5EF4-FFF2-40B4-BE49-F238E27FC236}">
                <a16:creationId xmlns:a16="http://schemas.microsoft.com/office/drawing/2014/main" id="{36F8C43A-E7AE-C0F5-02F0-DDA57EAB41D3}"/>
              </a:ext>
            </a:extLst>
          </p:cNvPr>
          <p:cNvCxnSpPr>
            <a:cxnSpLocks/>
            <a:stCxn id="117" idx="3"/>
            <a:endCxn id="135" idx="1"/>
          </p:cNvCxnSpPr>
          <p:nvPr/>
        </p:nvCxnSpPr>
        <p:spPr>
          <a:xfrm>
            <a:off x="3837029" y="2848307"/>
            <a:ext cx="566420"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3EB82396-E247-F8AC-3C88-1817D146CB3E}"/>
              </a:ext>
            </a:extLst>
          </p:cNvPr>
          <p:cNvSpPr txBox="1"/>
          <p:nvPr/>
        </p:nvSpPr>
        <p:spPr>
          <a:xfrm>
            <a:off x="3434819" y="2917205"/>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PropertySets</a:t>
            </a:r>
            <a:endParaRPr lang="en-US" sz="800" dirty="0">
              <a:solidFill>
                <a:schemeClr val="accent1"/>
              </a:solidFill>
              <a:latin typeface="+mj-lt"/>
            </a:endParaRPr>
          </a:p>
        </p:txBody>
      </p:sp>
      <p:cxnSp>
        <p:nvCxnSpPr>
          <p:cNvPr id="145" name="Straight Connector 144">
            <a:extLst>
              <a:ext uri="{FF2B5EF4-FFF2-40B4-BE49-F238E27FC236}">
                <a16:creationId xmlns:a16="http://schemas.microsoft.com/office/drawing/2014/main" id="{06B3AD94-967B-1E05-D788-EC303BFD98AC}"/>
              </a:ext>
            </a:extLst>
          </p:cNvPr>
          <p:cNvCxnSpPr>
            <a:cxnSpLocks/>
          </p:cNvCxnSpPr>
          <p:nvPr/>
        </p:nvCxnSpPr>
        <p:spPr>
          <a:xfrm flipV="1">
            <a:off x="5910217" y="2830402"/>
            <a:ext cx="537932" cy="790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52" name="TextBox 151">
            <a:extLst>
              <a:ext uri="{FF2B5EF4-FFF2-40B4-BE49-F238E27FC236}">
                <a16:creationId xmlns:a16="http://schemas.microsoft.com/office/drawing/2014/main" id="{A286ECE9-A08F-790B-21E0-AD5934BCB92E}"/>
              </a:ext>
            </a:extLst>
          </p:cNvPr>
          <p:cNvSpPr txBox="1"/>
          <p:nvPr/>
        </p:nvSpPr>
        <p:spPr>
          <a:xfrm>
            <a:off x="5679280" y="2902270"/>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SetProperties</a:t>
            </a:r>
            <a:endParaRPr lang="en-US" sz="800" dirty="0">
              <a:solidFill>
                <a:schemeClr val="accent1"/>
              </a:solidFill>
              <a:latin typeface="+mj-lt"/>
            </a:endParaRPr>
          </a:p>
        </p:txBody>
      </p:sp>
      <p:sp>
        <p:nvSpPr>
          <p:cNvPr id="154" name="TextBox 153">
            <a:extLst>
              <a:ext uri="{FF2B5EF4-FFF2-40B4-BE49-F238E27FC236}">
                <a16:creationId xmlns:a16="http://schemas.microsoft.com/office/drawing/2014/main" id="{7E9D4854-73ED-F4B4-0D8E-BCB8745485BB}"/>
              </a:ext>
            </a:extLst>
          </p:cNvPr>
          <p:cNvSpPr txBox="1"/>
          <p:nvPr/>
        </p:nvSpPr>
        <p:spPr>
          <a:xfrm>
            <a:off x="6394041" y="2726405"/>
            <a:ext cx="1331299" cy="461665"/>
          </a:xfrm>
          <a:prstGeom prst="rect">
            <a:avLst/>
          </a:prstGeom>
          <a:noFill/>
        </p:spPr>
        <p:txBody>
          <a:bodyPr wrap="square" rtlCol="0">
            <a:spAutoFit/>
          </a:bodyPr>
          <a:lstStyle/>
          <a:p>
            <a:pPr algn="l"/>
            <a:r>
              <a:rPr lang="en-US" sz="800" b="0" i="1" dirty="0">
                <a:solidFill>
                  <a:schemeClr val="accent1"/>
                </a:solidFill>
                <a:effectLst/>
                <a:latin typeface="Lato" panose="020F0502020204030203" pitchFamily="34" charset="0"/>
              </a:rPr>
              <a:t>List of Property Objects is unique to the type of portlet, see later slides</a:t>
            </a:r>
            <a:endParaRPr lang="en-US" sz="800" i="1" dirty="0">
              <a:solidFill>
                <a:schemeClr val="accent1"/>
              </a:solidFill>
              <a:latin typeface="+mj-lt"/>
            </a:endParaRPr>
          </a:p>
        </p:txBody>
      </p:sp>
      <p:sp>
        <p:nvSpPr>
          <p:cNvPr id="159" name="TextBox 158">
            <a:extLst>
              <a:ext uri="{FF2B5EF4-FFF2-40B4-BE49-F238E27FC236}">
                <a16:creationId xmlns:a16="http://schemas.microsoft.com/office/drawing/2014/main" id="{6960B1D7-16C1-4756-6AD0-5FF3042105CD}"/>
              </a:ext>
            </a:extLst>
          </p:cNvPr>
          <p:cNvSpPr txBox="1"/>
          <p:nvPr/>
        </p:nvSpPr>
        <p:spPr>
          <a:xfrm>
            <a:off x="4647423" y="2427718"/>
            <a:ext cx="2621689" cy="215444"/>
          </a:xfrm>
          <a:prstGeom prst="rect">
            <a:avLst/>
          </a:prstGeom>
          <a:noFill/>
        </p:spPr>
        <p:txBody>
          <a:bodyPr wrap="square" rtlCol="0">
            <a:spAutoFit/>
          </a:bodyPr>
          <a:lstStyle/>
          <a:p>
            <a:pPr algn="l"/>
            <a:r>
              <a:rPr lang="en-US" sz="800" b="0" i="1" dirty="0">
                <a:solidFill>
                  <a:schemeClr val="accent1"/>
                </a:solidFill>
                <a:effectLst/>
                <a:latin typeface="Lato" panose="020F0502020204030203" pitchFamily="34" charset="0"/>
              </a:rPr>
              <a:t>Repeated for all portlets in this column</a:t>
            </a:r>
            <a:endParaRPr lang="en-US" sz="800" i="1" dirty="0">
              <a:solidFill>
                <a:schemeClr val="accent1"/>
              </a:solidFill>
              <a:latin typeface="+mj-lt"/>
            </a:endParaRPr>
          </a:p>
        </p:txBody>
      </p:sp>
      <p:sp>
        <p:nvSpPr>
          <p:cNvPr id="160" name="TextBox 159">
            <a:extLst>
              <a:ext uri="{FF2B5EF4-FFF2-40B4-BE49-F238E27FC236}">
                <a16:creationId xmlns:a16="http://schemas.microsoft.com/office/drawing/2014/main" id="{D82C8FE0-C70B-B167-BE58-ACA106CCC134}"/>
              </a:ext>
            </a:extLst>
          </p:cNvPr>
          <p:cNvSpPr txBox="1"/>
          <p:nvPr/>
        </p:nvSpPr>
        <p:spPr>
          <a:xfrm>
            <a:off x="3772351" y="1913150"/>
            <a:ext cx="2621690" cy="215444"/>
          </a:xfrm>
          <a:prstGeom prst="rect">
            <a:avLst/>
          </a:prstGeom>
          <a:noFill/>
        </p:spPr>
        <p:txBody>
          <a:bodyPr wrap="square" rtlCol="0">
            <a:spAutoFit/>
          </a:bodyPr>
          <a:lstStyle/>
          <a:p>
            <a:pPr algn="l"/>
            <a:r>
              <a:rPr lang="en-US" sz="800" b="0" i="1" dirty="0">
                <a:solidFill>
                  <a:schemeClr val="accent1"/>
                </a:solidFill>
                <a:effectLst/>
                <a:latin typeface="Lato" panose="020F0502020204030203" pitchFamily="34" charset="0"/>
              </a:rPr>
              <a:t>Repeated for </a:t>
            </a:r>
            <a:r>
              <a:rPr lang="en-US" sz="800" i="1" dirty="0">
                <a:solidFill>
                  <a:schemeClr val="accent1"/>
                </a:solidFill>
                <a:latin typeface="Lato" panose="020F0502020204030203" pitchFamily="34" charset="0"/>
              </a:rPr>
              <a:t>each column in the layout</a:t>
            </a:r>
            <a:endParaRPr lang="en-US" sz="800" i="1" dirty="0">
              <a:solidFill>
                <a:schemeClr val="accent1"/>
              </a:solidFill>
              <a:latin typeface="+mj-lt"/>
            </a:endParaRPr>
          </a:p>
        </p:txBody>
      </p:sp>
      <p:cxnSp>
        <p:nvCxnSpPr>
          <p:cNvPr id="163" name="Straight Connector 162">
            <a:extLst>
              <a:ext uri="{FF2B5EF4-FFF2-40B4-BE49-F238E27FC236}">
                <a16:creationId xmlns:a16="http://schemas.microsoft.com/office/drawing/2014/main" id="{C89C8ED3-8FAD-1D54-647A-497525342F06}"/>
              </a:ext>
            </a:extLst>
          </p:cNvPr>
          <p:cNvCxnSpPr>
            <a:cxnSpLocks/>
          </p:cNvCxnSpPr>
          <p:nvPr/>
        </p:nvCxnSpPr>
        <p:spPr>
          <a:xfrm>
            <a:off x="3348567" y="2950741"/>
            <a:ext cx="315646" cy="58056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39EAF633-5BD6-37B0-E6AD-B0083C92FE88}"/>
              </a:ext>
            </a:extLst>
          </p:cNvPr>
          <p:cNvSpPr txBox="1"/>
          <p:nvPr/>
        </p:nvSpPr>
        <p:spPr>
          <a:xfrm>
            <a:off x="3454886" y="3163283"/>
            <a:ext cx="546398"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Groups</a:t>
            </a:r>
            <a:endParaRPr lang="en-US" sz="800" dirty="0">
              <a:solidFill>
                <a:schemeClr val="accent1"/>
              </a:solidFill>
              <a:latin typeface="+mj-lt"/>
            </a:endParaRPr>
          </a:p>
        </p:txBody>
      </p:sp>
      <p:cxnSp>
        <p:nvCxnSpPr>
          <p:cNvPr id="168" name="Straight Connector 167">
            <a:extLst>
              <a:ext uri="{FF2B5EF4-FFF2-40B4-BE49-F238E27FC236}">
                <a16:creationId xmlns:a16="http://schemas.microsoft.com/office/drawing/2014/main" id="{C4EC7AD1-6035-45AB-60E5-0455DA9C3B0C}"/>
              </a:ext>
            </a:extLst>
          </p:cNvPr>
          <p:cNvCxnSpPr>
            <a:cxnSpLocks/>
          </p:cNvCxnSpPr>
          <p:nvPr/>
        </p:nvCxnSpPr>
        <p:spPr>
          <a:xfrm flipH="1" flipV="1">
            <a:off x="4162852" y="2856785"/>
            <a:ext cx="5453" cy="3864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8B75B217-53A3-3B5D-261F-F3A77BD7192F}"/>
              </a:ext>
            </a:extLst>
          </p:cNvPr>
          <p:cNvCxnSpPr>
            <a:cxnSpLocks/>
          </p:cNvCxnSpPr>
          <p:nvPr/>
        </p:nvCxnSpPr>
        <p:spPr>
          <a:xfrm>
            <a:off x="4162852" y="3234076"/>
            <a:ext cx="240597"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75" name="TextBox 174">
            <a:extLst>
              <a:ext uri="{FF2B5EF4-FFF2-40B4-BE49-F238E27FC236}">
                <a16:creationId xmlns:a16="http://schemas.microsoft.com/office/drawing/2014/main" id="{D2BA8FB9-BC4D-89A3-F999-A772E7230C05}"/>
              </a:ext>
            </a:extLst>
          </p:cNvPr>
          <p:cNvSpPr txBox="1"/>
          <p:nvPr/>
        </p:nvSpPr>
        <p:spPr>
          <a:xfrm>
            <a:off x="4416660" y="3028328"/>
            <a:ext cx="1331299" cy="584775"/>
          </a:xfrm>
          <a:prstGeom prst="rect">
            <a:avLst/>
          </a:prstGeom>
          <a:noFill/>
        </p:spPr>
        <p:txBody>
          <a:bodyPr wrap="square" rtlCol="0">
            <a:spAutoFit/>
          </a:bodyPr>
          <a:lstStyle/>
          <a:p>
            <a:pPr algn="l"/>
            <a:r>
              <a:rPr lang="en-US" sz="800" b="0" i="1" dirty="0">
                <a:solidFill>
                  <a:schemeClr val="accent1"/>
                </a:solidFill>
                <a:effectLst/>
                <a:latin typeface="Lato" panose="020F0502020204030203" pitchFamily="34" charset="0"/>
              </a:rPr>
              <a:t>Different Portlet types may have additional </a:t>
            </a:r>
            <a:r>
              <a:rPr lang="en-US" sz="800" b="0" i="1" dirty="0" err="1">
                <a:solidFill>
                  <a:schemeClr val="accent1"/>
                </a:solidFill>
                <a:effectLst/>
                <a:latin typeface="Lato" panose="020F0502020204030203" pitchFamily="34" charset="0"/>
              </a:rPr>
              <a:t>PropertySet</a:t>
            </a:r>
            <a:r>
              <a:rPr lang="en-US" sz="800" b="0" i="1" dirty="0">
                <a:solidFill>
                  <a:schemeClr val="accent1"/>
                </a:solidFill>
                <a:effectLst/>
                <a:latin typeface="Lato" panose="020F0502020204030203" pitchFamily="34" charset="0"/>
              </a:rPr>
              <a:t> associated, see later slides</a:t>
            </a:r>
            <a:endParaRPr lang="en-US" sz="800" i="1" dirty="0">
              <a:solidFill>
                <a:schemeClr val="accent1"/>
              </a:solidFill>
              <a:latin typeface="+mj-lt"/>
            </a:endParaRPr>
          </a:p>
        </p:txBody>
      </p:sp>
      <p:sp>
        <p:nvSpPr>
          <p:cNvPr id="176" name="TextBox 175">
            <a:extLst>
              <a:ext uri="{FF2B5EF4-FFF2-40B4-BE49-F238E27FC236}">
                <a16:creationId xmlns:a16="http://schemas.microsoft.com/office/drawing/2014/main" id="{1528C6F0-D19E-4C9A-34C4-3CB9EFA68C43}"/>
              </a:ext>
            </a:extLst>
          </p:cNvPr>
          <p:cNvSpPr txBox="1"/>
          <p:nvPr/>
        </p:nvSpPr>
        <p:spPr>
          <a:xfrm>
            <a:off x="3372727" y="3495811"/>
            <a:ext cx="1331299" cy="461665"/>
          </a:xfrm>
          <a:prstGeom prst="rect">
            <a:avLst/>
          </a:prstGeom>
          <a:noFill/>
        </p:spPr>
        <p:txBody>
          <a:bodyPr wrap="square" rtlCol="0">
            <a:spAutoFit/>
          </a:bodyPr>
          <a:lstStyle/>
          <a:p>
            <a:pPr algn="l"/>
            <a:r>
              <a:rPr lang="en-US" sz="800" b="0" i="1" dirty="0">
                <a:solidFill>
                  <a:schemeClr val="accent1"/>
                </a:solidFill>
                <a:effectLst/>
                <a:latin typeface="Lato" panose="020F0502020204030203" pitchFamily="34" charset="0"/>
              </a:rPr>
              <a:t>Different Portlet types may have Group objects associated, see later slides</a:t>
            </a:r>
            <a:endParaRPr lang="en-US" sz="800" i="1" dirty="0">
              <a:solidFill>
                <a:schemeClr val="accent1"/>
              </a:solidFill>
              <a:latin typeface="+mj-lt"/>
            </a:endParaRPr>
          </a:p>
        </p:txBody>
      </p:sp>
      <p:cxnSp>
        <p:nvCxnSpPr>
          <p:cNvPr id="184" name="Straight Connector 183">
            <a:extLst>
              <a:ext uri="{FF2B5EF4-FFF2-40B4-BE49-F238E27FC236}">
                <a16:creationId xmlns:a16="http://schemas.microsoft.com/office/drawing/2014/main" id="{C7EE2E7F-F20E-8F09-BFB8-4905BA6A3936}"/>
              </a:ext>
            </a:extLst>
          </p:cNvPr>
          <p:cNvCxnSpPr>
            <a:cxnSpLocks/>
          </p:cNvCxnSpPr>
          <p:nvPr/>
        </p:nvCxnSpPr>
        <p:spPr>
          <a:xfrm flipH="1">
            <a:off x="1847868" y="2917205"/>
            <a:ext cx="1225532" cy="90158"/>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85" name="TextBox 184">
            <a:extLst>
              <a:ext uri="{FF2B5EF4-FFF2-40B4-BE49-F238E27FC236}">
                <a16:creationId xmlns:a16="http://schemas.microsoft.com/office/drawing/2014/main" id="{E5808CC3-82F8-EA22-04D4-19EE799D7FCF}"/>
              </a:ext>
            </a:extLst>
          </p:cNvPr>
          <p:cNvSpPr txBox="1"/>
          <p:nvPr/>
        </p:nvSpPr>
        <p:spPr>
          <a:xfrm>
            <a:off x="1951214" y="2970211"/>
            <a:ext cx="916723"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UsingPrototype</a:t>
            </a:r>
            <a:endParaRPr lang="en-US" sz="800" dirty="0">
              <a:solidFill>
                <a:schemeClr val="accent1"/>
              </a:solidFill>
              <a:latin typeface="+mj-lt"/>
            </a:endParaRPr>
          </a:p>
        </p:txBody>
      </p:sp>
      <p:sp>
        <p:nvSpPr>
          <p:cNvPr id="188" name="Rectangle: Rounded Corners 187">
            <a:extLst>
              <a:ext uri="{FF2B5EF4-FFF2-40B4-BE49-F238E27FC236}">
                <a16:creationId xmlns:a16="http://schemas.microsoft.com/office/drawing/2014/main" id="{6F27ED5A-F15C-F7E4-2985-43552A8596FF}"/>
              </a:ext>
            </a:extLst>
          </p:cNvPr>
          <p:cNvSpPr/>
          <p:nvPr/>
        </p:nvSpPr>
        <p:spPr>
          <a:xfrm>
            <a:off x="682113" y="2987615"/>
            <a:ext cx="1187883" cy="34953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Prototype</a:t>
            </a:r>
            <a:br>
              <a:rPr lang="en-US" sz="600" dirty="0"/>
            </a:br>
            <a:r>
              <a:rPr lang="en-US" sz="600" dirty="0"/>
              <a:t>Name=</a:t>
            </a:r>
            <a:r>
              <a:rPr lang="en-US" sz="600" b="0" i="0" dirty="0">
                <a:solidFill>
                  <a:srgbClr val="000000"/>
                </a:solidFill>
                <a:effectLst/>
              </a:rPr>
              <a:t> </a:t>
            </a:r>
            <a:endParaRPr lang="en-US" sz="600" dirty="0">
              <a:solidFill>
                <a:schemeClr val="bg1"/>
              </a:solidFill>
            </a:endParaRPr>
          </a:p>
        </p:txBody>
      </p:sp>
      <p:cxnSp>
        <p:nvCxnSpPr>
          <p:cNvPr id="191" name="Straight Connector 190">
            <a:extLst>
              <a:ext uri="{FF2B5EF4-FFF2-40B4-BE49-F238E27FC236}">
                <a16:creationId xmlns:a16="http://schemas.microsoft.com/office/drawing/2014/main" id="{6E3DBEF7-E112-A500-15D2-EEE09451FC0C}"/>
              </a:ext>
            </a:extLst>
          </p:cNvPr>
          <p:cNvCxnSpPr>
            <a:cxnSpLocks/>
          </p:cNvCxnSpPr>
          <p:nvPr/>
        </p:nvCxnSpPr>
        <p:spPr>
          <a:xfrm flipH="1">
            <a:off x="2761112" y="2950741"/>
            <a:ext cx="425887" cy="618964"/>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D61396B1-68AA-831F-85FC-88BE10F920C2}"/>
              </a:ext>
            </a:extLst>
          </p:cNvPr>
          <p:cNvSpPr txBox="1"/>
          <p:nvPr/>
        </p:nvSpPr>
        <p:spPr>
          <a:xfrm>
            <a:off x="2844438" y="3262803"/>
            <a:ext cx="676509"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Keywords</a:t>
            </a:r>
            <a:endParaRPr lang="en-US" sz="800" dirty="0">
              <a:solidFill>
                <a:schemeClr val="accent1"/>
              </a:solidFill>
              <a:latin typeface="+mj-lt"/>
            </a:endParaRPr>
          </a:p>
        </p:txBody>
      </p:sp>
      <p:sp>
        <p:nvSpPr>
          <p:cNvPr id="195" name="Rectangle: Rounded Corners 194">
            <a:extLst>
              <a:ext uri="{FF2B5EF4-FFF2-40B4-BE49-F238E27FC236}">
                <a16:creationId xmlns:a16="http://schemas.microsoft.com/office/drawing/2014/main" id="{691F486D-7D52-9A8E-1E35-2C25BD0EB95B}"/>
              </a:ext>
            </a:extLst>
          </p:cNvPr>
          <p:cNvSpPr/>
          <p:nvPr/>
        </p:nvSpPr>
        <p:spPr>
          <a:xfrm>
            <a:off x="2172213" y="3589175"/>
            <a:ext cx="903101"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Keyword</a:t>
            </a:r>
            <a:br>
              <a:rPr lang="en-US" sz="800" dirty="0"/>
            </a:br>
            <a:r>
              <a:rPr lang="en-US" sz="800" dirty="0"/>
              <a:t>Name=</a:t>
            </a:r>
          </a:p>
        </p:txBody>
      </p:sp>
      <p:sp>
        <p:nvSpPr>
          <p:cNvPr id="196" name="Rectangle: Rounded Corners 195">
            <a:extLst>
              <a:ext uri="{FF2B5EF4-FFF2-40B4-BE49-F238E27FC236}">
                <a16:creationId xmlns:a16="http://schemas.microsoft.com/office/drawing/2014/main" id="{6B90CD64-8D27-2E4C-DCD4-C10A20821C06}"/>
              </a:ext>
            </a:extLst>
          </p:cNvPr>
          <p:cNvSpPr/>
          <p:nvPr/>
        </p:nvSpPr>
        <p:spPr>
          <a:xfrm>
            <a:off x="2324613" y="3741575"/>
            <a:ext cx="903101"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Keyword</a:t>
            </a:r>
            <a:br>
              <a:rPr lang="en-US" sz="800" dirty="0"/>
            </a:br>
            <a:r>
              <a:rPr lang="en-US" sz="800" dirty="0"/>
              <a:t>Name=</a:t>
            </a:r>
          </a:p>
        </p:txBody>
      </p:sp>
    </p:spTree>
    <p:extLst>
      <p:ext uri="{BB962C8B-B14F-4D97-AF65-F5344CB8AC3E}">
        <p14:creationId xmlns:p14="http://schemas.microsoft.com/office/powerpoint/2010/main" val="1332599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63B7DAE-BF9A-46DE-55DB-763891360B24}"/>
              </a:ext>
            </a:extLst>
          </p:cNvPr>
          <p:cNvSpPr/>
          <p:nvPr/>
        </p:nvSpPr>
        <p:spPr>
          <a:xfrm>
            <a:off x="709262" y="1126067"/>
            <a:ext cx="1536034" cy="36746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PSPortlet</a:t>
            </a:r>
            <a:br>
              <a:rPr lang="en-US" sz="800" dirty="0"/>
            </a:br>
            <a:r>
              <a:rPr lang="en-US" sz="800" dirty="0" err="1"/>
              <a:t>portletType</a:t>
            </a:r>
            <a:r>
              <a:rPr lang="en-US" sz="800" dirty="0"/>
              <a:t>=Collection</a:t>
            </a:r>
          </a:p>
        </p:txBody>
      </p:sp>
      <p:sp>
        <p:nvSpPr>
          <p:cNvPr id="3" name="Rectangle: Rounded Corners 2">
            <a:extLst>
              <a:ext uri="{FF2B5EF4-FFF2-40B4-BE49-F238E27FC236}">
                <a16:creationId xmlns:a16="http://schemas.microsoft.com/office/drawing/2014/main" id="{12B51F9E-746C-495E-9612-EC0E64CBCECE}"/>
              </a:ext>
            </a:extLst>
          </p:cNvPr>
          <p:cNvSpPr/>
          <p:nvPr/>
        </p:nvSpPr>
        <p:spPr>
          <a:xfrm>
            <a:off x="2811715" y="1205991"/>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PropertySet</a:t>
            </a:r>
            <a:endParaRPr lang="en-US" sz="800" dirty="0"/>
          </a:p>
          <a:p>
            <a:pPr algn="ctr"/>
            <a:r>
              <a:rPr lang="en-US" sz="800" dirty="0"/>
              <a:t>Name=PORTLET_CONFIG_ROOT</a:t>
            </a:r>
          </a:p>
        </p:txBody>
      </p:sp>
      <p:cxnSp>
        <p:nvCxnSpPr>
          <p:cNvPr id="4" name="Straight Connector 3">
            <a:extLst>
              <a:ext uri="{FF2B5EF4-FFF2-40B4-BE49-F238E27FC236}">
                <a16:creationId xmlns:a16="http://schemas.microsoft.com/office/drawing/2014/main" id="{55D89953-94B3-567D-645E-7D0C7D07A1AC}"/>
              </a:ext>
            </a:extLst>
          </p:cNvPr>
          <p:cNvCxnSpPr>
            <a:cxnSpLocks/>
            <a:stCxn id="2" idx="3"/>
            <a:endCxn id="3" idx="1"/>
          </p:cNvCxnSpPr>
          <p:nvPr/>
        </p:nvCxnSpPr>
        <p:spPr>
          <a:xfrm>
            <a:off x="2245296" y="1309799"/>
            <a:ext cx="566419" cy="191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88F8B46-324C-43B9-39AB-A72AF01EB38E}"/>
              </a:ext>
            </a:extLst>
          </p:cNvPr>
          <p:cNvSpPr txBox="1"/>
          <p:nvPr/>
        </p:nvSpPr>
        <p:spPr>
          <a:xfrm>
            <a:off x="2160786" y="1381894"/>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PropertySets</a:t>
            </a:r>
            <a:endParaRPr lang="en-US" sz="800" dirty="0">
              <a:solidFill>
                <a:schemeClr val="accent1"/>
              </a:solidFill>
              <a:latin typeface="+mj-lt"/>
            </a:endParaRPr>
          </a:p>
        </p:txBody>
      </p:sp>
      <p:cxnSp>
        <p:nvCxnSpPr>
          <p:cNvPr id="6" name="Straight Connector 5">
            <a:extLst>
              <a:ext uri="{FF2B5EF4-FFF2-40B4-BE49-F238E27FC236}">
                <a16:creationId xmlns:a16="http://schemas.microsoft.com/office/drawing/2014/main" id="{FDC50955-D493-AE0E-6A81-3BE2D70E3CCE}"/>
              </a:ext>
            </a:extLst>
          </p:cNvPr>
          <p:cNvCxnSpPr>
            <a:cxnSpLocks/>
          </p:cNvCxnSpPr>
          <p:nvPr/>
        </p:nvCxnSpPr>
        <p:spPr>
          <a:xfrm flipV="1">
            <a:off x="4318483" y="1293810"/>
            <a:ext cx="537932" cy="790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AC548B7-8A58-CA7B-AA82-93EE69CF5264}"/>
              </a:ext>
            </a:extLst>
          </p:cNvPr>
          <p:cNvSpPr txBox="1"/>
          <p:nvPr/>
        </p:nvSpPr>
        <p:spPr>
          <a:xfrm>
            <a:off x="4087546" y="1365678"/>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SetProperties</a:t>
            </a:r>
            <a:r>
              <a:rPr lang="en-US" sz="800" b="0" i="0" baseline="30000" dirty="0">
                <a:solidFill>
                  <a:schemeClr val="accent1"/>
                </a:solidFill>
                <a:effectLst/>
                <a:latin typeface="Lato" panose="020F0502020204030203" pitchFamily="34" charset="0"/>
              </a:rPr>
              <a:t>CP1</a:t>
            </a:r>
            <a:endParaRPr lang="en-US" sz="800" baseline="30000" dirty="0">
              <a:solidFill>
                <a:schemeClr val="accent1"/>
              </a:solidFill>
              <a:latin typeface="+mj-lt"/>
            </a:endParaRPr>
          </a:p>
        </p:txBody>
      </p:sp>
      <p:cxnSp>
        <p:nvCxnSpPr>
          <p:cNvPr id="8" name="Straight Connector 7">
            <a:extLst>
              <a:ext uri="{FF2B5EF4-FFF2-40B4-BE49-F238E27FC236}">
                <a16:creationId xmlns:a16="http://schemas.microsoft.com/office/drawing/2014/main" id="{2C4D07FF-D827-F23D-22C5-2FC21961A054}"/>
              </a:ext>
            </a:extLst>
          </p:cNvPr>
          <p:cNvCxnSpPr>
            <a:cxnSpLocks/>
            <a:stCxn id="2" idx="2"/>
            <a:endCxn id="30" idx="0"/>
          </p:cNvCxnSpPr>
          <p:nvPr/>
        </p:nvCxnSpPr>
        <p:spPr>
          <a:xfrm flipH="1">
            <a:off x="1460348" y="1493530"/>
            <a:ext cx="16931" cy="103970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0DE84DD-DE16-8F49-D32D-DA784D3DD940}"/>
              </a:ext>
            </a:extLst>
          </p:cNvPr>
          <p:cNvSpPr txBox="1"/>
          <p:nvPr/>
        </p:nvSpPr>
        <p:spPr>
          <a:xfrm>
            <a:off x="1047111" y="1538195"/>
            <a:ext cx="546398"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Groups</a:t>
            </a:r>
            <a:endParaRPr lang="en-US" sz="800" dirty="0">
              <a:solidFill>
                <a:schemeClr val="accent1"/>
              </a:solidFill>
              <a:latin typeface="+mj-lt"/>
            </a:endParaRPr>
          </a:p>
        </p:txBody>
      </p:sp>
      <p:sp>
        <p:nvSpPr>
          <p:cNvPr id="14" name="TextBox 13">
            <a:extLst>
              <a:ext uri="{FF2B5EF4-FFF2-40B4-BE49-F238E27FC236}">
                <a16:creationId xmlns:a16="http://schemas.microsoft.com/office/drawing/2014/main" id="{155A39F8-1B24-5EC3-51ED-159A40007A9C}"/>
              </a:ext>
            </a:extLst>
          </p:cNvPr>
          <p:cNvSpPr txBox="1"/>
          <p:nvPr/>
        </p:nvSpPr>
        <p:spPr>
          <a:xfrm>
            <a:off x="1890125" y="0"/>
            <a:ext cx="2739468" cy="369332"/>
          </a:xfrm>
          <a:prstGeom prst="rect">
            <a:avLst/>
          </a:prstGeom>
          <a:noFill/>
        </p:spPr>
        <p:txBody>
          <a:bodyPr wrap="none" rtlCol="0">
            <a:spAutoFit/>
          </a:bodyPr>
          <a:lstStyle/>
          <a:p>
            <a:pPr algn="l"/>
            <a:r>
              <a:rPr lang="en-US" dirty="0">
                <a:latin typeface="+mj-lt"/>
              </a:rPr>
              <a:t>Collection Portlet Metadata</a:t>
            </a:r>
          </a:p>
        </p:txBody>
      </p:sp>
      <p:cxnSp>
        <p:nvCxnSpPr>
          <p:cNvPr id="15" name="Straight Connector 14">
            <a:extLst>
              <a:ext uri="{FF2B5EF4-FFF2-40B4-BE49-F238E27FC236}">
                <a16:creationId xmlns:a16="http://schemas.microsoft.com/office/drawing/2014/main" id="{148DEE7E-DB4B-C7A3-0220-DD3BCA322FA3}"/>
              </a:ext>
            </a:extLst>
          </p:cNvPr>
          <p:cNvCxnSpPr>
            <a:cxnSpLocks/>
            <a:stCxn id="2" idx="0"/>
          </p:cNvCxnSpPr>
          <p:nvPr/>
        </p:nvCxnSpPr>
        <p:spPr>
          <a:xfrm flipV="1">
            <a:off x="1477279" y="717492"/>
            <a:ext cx="522867" cy="408575"/>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D4DADC2-EF8D-2743-81C2-FDF389A100BE}"/>
              </a:ext>
            </a:extLst>
          </p:cNvPr>
          <p:cNvSpPr txBox="1"/>
          <p:nvPr/>
        </p:nvSpPr>
        <p:spPr>
          <a:xfrm>
            <a:off x="1692227" y="819814"/>
            <a:ext cx="916723"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UsingPrototype</a:t>
            </a:r>
            <a:endParaRPr lang="en-US" sz="800" dirty="0">
              <a:solidFill>
                <a:schemeClr val="accent1"/>
              </a:solidFill>
              <a:latin typeface="+mj-lt"/>
            </a:endParaRPr>
          </a:p>
        </p:txBody>
      </p:sp>
      <p:sp>
        <p:nvSpPr>
          <p:cNvPr id="17" name="Rectangle: Rounded Corners 16">
            <a:extLst>
              <a:ext uri="{FF2B5EF4-FFF2-40B4-BE49-F238E27FC236}">
                <a16:creationId xmlns:a16="http://schemas.microsoft.com/office/drawing/2014/main" id="{D2920272-1116-133B-E162-77D983C1514F}"/>
              </a:ext>
            </a:extLst>
          </p:cNvPr>
          <p:cNvSpPr/>
          <p:nvPr/>
        </p:nvSpPr>
        <p:spPr>
          <a:xfrm>
            <a:off x="1865552" y="410102"/>
            <a:ext cx="1187883" cy="34953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Prototype</a:t>
            </a:r>
            <a:br>
              <a:rPr lang="en-US" sz="600" dirty="0"/>
            </a:br>
            <a:r>
              <a:rPr lang="en-US" sz="600" dirty="0"/>
              <a:t>Name=</a:t>
            </a:r>
            <a:r>
              <a:rPr lang="en-US" sz="600" b="0" i="0" dirty="0">
                <a:solidFill>
                  <a:schemeClr val="bg1"/>
                </a:solidFill>
                <a:effectLst/>
              </a:rPr>
              <a:t>Collection Template</a:t>
            </a:r>
            <a:r>
              <a:rPr lang="en-US" sz="600" b="0" i="0" dirty="0">
                <a:solidFill>
                  <a:srgbClr val="000000"/>
                </a:solidFill>
                <a:effectLst/>
              </a:rPr>
              <a:t> </a:t>
            </a:r>
            <a:endParaRPr lang="en-US" sz="600" dirty="0">
              <a:solidFill>
                <a:schemeClr val="bg1"/>
              </a:solidFill>
            </a:endParaRPr>
          </a:p>
        </p:txBody>
      </p:sp>
      <p:sp>
        <p:nvSpPr>
          <p:cNvPr id="19" name="Rectangle: Rounded Corners 18">
            <a:extLst>
              <a:ext uri="{FF2B5EF4-FFF2-40B4-BE49-F238E27FC236}">
                <a16:creationId xmlns:a16="http://schemas.microsoft.com/office/drawing/2014/main" id="{D77743EC-668E-5ACC-83D5-043E9537D3F3}"/>
              </a:ext>
            </a:extLst>
          </p:cNvPr>
          <p:cNvSpPr/>
          <p:nvPr/>
        </p:nvSpPr>
        <p:spPr>
          <a:xfrm>
            <a:off x="4856414" y="791421"/>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Name=show-description</a:t>
            </a:r>
          </a:p>
        </p:txBody>
      </p:sp>
      <p:sp>
        <p:nvSpPr>
          <p:cNvPr id="20" name="Rectangle: Rounded Corners 19">
            <a:extLst>
              <a:ext uri="{FF2B5EF4-FFF2-40B4-BE49-F238E27FC236}">
                <a16:creationId xmlns:a16="http://schemas.microsoft.com/office/drawing/2014/main" id="{0AAD41C8-17E8-72CA-B29F-CDD469F09B26}"/>
              </a:ext>
            </a:extLst>
          </p:cNvPr>
          <p:cNvSpPr/>
          <p:nvPr/>
        </p:nvSpPr>
        <p:spPr>
          <a:xfrm>
            <a:off x="4856415" y="1188086"/>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Name=show-location</a:t>
            </a:r>
          </a:p>
        </p:txBody>
      </p:sp>
      <p:sp>
        <p:nvSpPr>
          <p:cNvPr id="21" name="Rectangle: Rounded Corners 20">
            <a:extLst>
              <a:ext uri="{FF2B5EF4-FFF2-40B4-BE49-F238E27FC236}">
                <a16:creationId xmlns:a16="http://schemas.microsoft.com/office/drawing/2014/main" id="{D07B673F-3328-2520-C0D3-469EC123244D}"/>
              </a:ext>
            </a:extLst>
          </p:cNvPr>
          <p:cNvSpPr/>
          <p:nvPr/>
        </p:nvSpPr>
        <p:spPr>
          <a:xfrm>
            <a:off x="4856414" y="1616370"/>
            <a:ext cx="2001586"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Name=ascending-</a:t>
            </a:r>
            <a:r>
              <a:rPr lang="en-US" sz="800" dirty="0" err="1"/>
              <a:t>packageSortOrder</a:t>
            </a:r>
            <a:endParaRPr lang="en-US" sz="800" dirty="0"/>
          </a:p>
        </p:txBody>
      </p:sp>
      <p:cxnSp>
        <p:nvCxnSpPr>
          <p:cNvPr id="23" name="Straight Connector 22">
            <a:extLst>
              <a:ext uri="{FF2B5EF4-FFF2-40B4-BE49-F238E27FC236}">
                <a16:creationId xmlns:a16="http://schemas.microsoft.com/office/drawing/2014/main" id="{8A9A3515-4F57-C43A-61DD-876CF9121E17}"/>
              </a:ext>
            </a:extLst>
          </p:cNvPr>
          <p:cNvCxnSpPr>
            <a:cxnSpLocks/>
          </p:cNvCxnSpPr>
          <p:nvPr/>
        </p:nvCxnSpPr>
        <p:spPr>
          <a:xfrm flipV="1">
            <a:off x="4629593" y="905933"/>
            <a:ext cx="0" cy="83820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C34D03C-44AB-DF24-08FC-58C5ACD363A4}"/>
              </a:ext>
            </a:extLst>
          </p:cNvPr>
          <p:cNvCxnSpPr>
            <a:cxnSpLocks/>
          </p:cNvCxnSpPr>
          <p:nvPr/>
        </p:nvCxnSpPr>
        <p:spPr>
          <a:xfrm>
            <a:off x="4629593" y="905933"/>
            <a:ext cx="240597"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D01C4E9-C783-6138-998F-FD46412223CC}"/>
              </a:ext>
            </a:extLst>
          </p:cNvPr>
          <p:cNvCxnSpPr>
            <a:cxnSpLocks/>
          </p:cNvCxnSpPr>
          <p:nvPr/>
        </p:nvCxnSpPr>
        <p:spPr>
          <a:xfrm>
            <a:off x="4629593" y="1744133"/>
            <a:ext cx="240597"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1B0EB09D-FAF0-C1CD-65B3-595C064DDDA0}"/>
              </a:ext>
            </a:extLst>
          </p:cNvPr>
          <p:cNvSpPr/>
          <p:nvPr/>
        </p:nvSpPr>
        <p:spPr>
          <a:xfrm>
            <a:off x="692332" y="2533230"/>
            <a:ext cx="1536032" cy="36746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Group</a:t>
            </a:r>
            <a:br>
              <a:rPr lang="en-US" sz="800" dirty="0"/>
            </a:br>
            <a:r>
              <a:rPr lang="en-US" sz="800" dirty="0"/>
              <a:t>Name=Portal Collection</a:t>
            </a:r>
          </a:p>
        </p:txBody>
      </p:sp>
      <p:cxnSp>
        <p:nvCxnSpPr>
          <p:cNvPr id="34" name="Straight Connector 33">
            <a:extLst>
              <a:ext uri="{FF2B5EF4-FFF2-40B4-BE49-F238E27FC236}">
                <a16:creationId xmlns:a16="http://schemas.microsoft.com/office/drawing/2014/main" id="{C4B1A499-E5BD-373D-3A8F-70A49A10C947}"/>
              </a:ext>
            </a:extLst>
          </p:cNvPr>
          <p:cNvCxnSpPr>
            <a:cxnSpLocks/>
          </p:cNvCxnSpPr>
          <p:nvPr/>
        </p:nvCxnSpPr>
        <p:spPr>
          <a:xfrm>
            <a:off x="2887550" y="3232537"/>
            <a:ext cx="0" cy="256498"/>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FB4654F-B1FA-81B0-8A68-09FECBAE51A3}"/>
              </a:ext>
            </a:extLst>
          </p:cNvPr>
          <p:cNvSpPr txBox="1"/>
          <p:nvPr/>
        </p:nvSpPr>
        <p:spPr>
          <a:xfrm>
            <a:off x="1355622" y="2931457"/>
            <a:ext cx="766179"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r>
              <a:rPr lang="en-US" sz="800" b="0" i="0" baseline="30000" dirty="0">
                <a:solidFill>
                  <a:schemeClr val="accent1"/>
                </a:solidFill>
                <a:effectLst/>
                <a:latin typeface="Lato" panose="020F0502020204030203" pitchFamily="34" charset="0"/>
              </a:rPr>
              <a:t>CP2</a:t>
            </a:r>
            <a:endParaRPr lang="en-US" sz="800" baseline="30000" dirty="0">
              <a:solidFill>
                <a:schemeClr val="accent1"/>
              </a:solidFill>
              <a:latin typeface="+mj-lt"/>
            </a:endParaRPr>
          </a:p>
        </p:txBody>
      </p:sp>
      <p:cxnSp>
        <p:nvCxnSpPr>
          <p:cNvPr id="37" name="Straight Connector 36">
            <a:extLst>
              <a:ext uri="{FF2B5EF4-FFF2-40B4-BE49-F238E27FC236}">
                <a16:creationId xmlns:a16="http://schemas.microsoft.com/office/drawing/2014/main" id="{C18A1E32-3503-5745-5245-4F1C740829E1}"/>
              </a:ext>
            </a:extLst>
          </p:cNvPr>
          <p:cNvCxnSpPr>
            <a:cxnSpLocks/>
          </p:cNvCxnSpPr>
          <p:nvPr/>
        </p:nvCxnSpPr>
        <p:spPr>
          <a:xfrm>
            <a:off x="1422400" y="3236771"/>
            <a:ext cx="1184807"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7783331-E153-B974-CAE7-A5D74E678D0E}"/>
              </a:ext>
            </a:extLst>
          </p:cNvPr>
          <p:cNvCxnSpPr>
            <a:cxnSpLocks/>
          </p:cNvCxnSpPr>
          <p:nvPr/>
        </p:nvCxnSpPr>
        <p:spPr>
          <a:xfrm flipH="1" flipV="1">
            <a:off x="2009006" y="1489616"/>
            <a:ext cx="315094" cy="25451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CF5B3F7-AEF2-F452-7DE1-E76475B295CF}"/>
              </a:ext>
            </a:extLst>
          </p:cNvPr>
          <p:cNvCxnSpPr>
            <a:cxnSpLocks/>
          </p:cNvCxnSpPr>
          <p:nvPr/>
        </p:nvCxnSpPr>
        <p:spPr>
          <a:xfrm flipV="1">
            <a:off x="2324100" y="1744133"/>
            <a:ext cx="0" cy="1488404"/>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82108E2-02B1-A935-3D84-B2F82C5AE389}"/>
              </a:ext>
            </a:extLst>
          </p:cNvPr>
          <p:cNvCxnSpPr>
            <a:cxnSpLocks/>
          </p:cNvCxnSpPr>
          <p:nvPr/>
        </p:nvCxnSpPr>
        <p:spPr>
          <a:xfrm flipV="1">
            <a:off x="1422400" y="2828221"/>
            <a:ext cx="0" cy="404316"/>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59" name="Rectangle: Rounded Corners 58">
            <a:extLst>
              <a:ext uri="{FF2B5EF4-FFF2-40B4-BE49-F238E27FC236}">
                <a16:creationId xmlns:a16="http://schemas.microsoft.com/office/drawing/2014/main" id="{9E47AE5A-C8CA-5AB8-3607-36AE1E31AA8B}"/>
              </a:ext>
            </a:extLst>
          </p:cNvPr>
          <p:cNvSpPr/>
          <p:nvPr/>
        </p:nvSpPr>
        <p:spPr>
          <a:xfrm>
            <a:off x="2526400" y="3489035"/>
            <a:ext cx="722299" cy="25649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Document</a:t>
            </a:r>
            <a:br>
              <a:rPr lang="en-US" sz="800" dirty="0"/>
            </a:br>
            <a:r>
              <a:rPr lang="en-US" sz="800" dirty="0"/>
              <a:t>URI</a:t>
            </a:r>
          </a:p>
        </p:txBody>
      </p:sp>
      <p:sp>
        <p:nvSpPr>
          <p:cNvPr id="61" name="TextBox 60">
            <a:extLst>
              <a:ext uri="{FF2B5EF4-FFF2-40B4-BE49-F238E27FC236}">
                <a16:creationId xmlns:a16="http://schemas.microsoft.com/office/drawing/2014/main" id="{9B678EFC-4C4A-4B97-06BC-79629ED8EE4A}"/>
              </a:ext>
            </a:extLst>
          </p:cNvPr>
          <p:cNvSpPr txBox="1"/>
          <p:nvPr/>
        </p:nvSpPr>
        <p:spPr>
          <a:xfrm>
            <a:off x="2526400" y="3063260"/>
            <a:ext cx="1331299" cy="338554"/>
          </a:xfrm>
          <a:prstGeom prst="rect">
            <a:avLst/>
          </a:prstGeom>
          <a:noFill/>
        </p:spPr>
        <p:txBody>
          <a:bodyPr wrap="square" rtlCol="0">
            <a:spAutoFit/>
          </a:bodyPr>
          <a:lstStyle/>
          <a:p>
            <a:pPr algn="l"/>
            <a:r>
              <a:rPr lang="en-US" sz="800" b="0" i="1" dirty="0">
                <a:solidFill>
                  <a:schemeClr val="accent1"/>
                </a:solidFill>
                <a:effectLst/>
                <a:latin typeface="Lato" panose="020F0502020204030203" pitchFamily="34" charset="0"/>
              </a:rPr>
              <a:t>0 or more member Documents</a:t>
            </a:r>
            <a:endParaRPr lang="en-US" sz="800" i="1" dirty="0">
              <a:solidFill>
                <a:schemeClr val="accent1"/>
              </a:solidFill>
              <a:latin typeface="+mj-lt"/>
            </a:endParaRPr>
          </a:p>
        </p:txBody>
      </p:sp>
      <p:sp>
        <p:nvSpPr>
          <p:cNvPr id="62" name="Rectangle: Rounded Corners 61">
            <a:extLst>
              <a:ext uri="{FF2B5EF4-FFF2-40B4-BE49-F238E27FC236}">
                <a16:creationId xmlns:a16="http://schemas.microsoft.com/office/drawing/2014/main" id="{9630A035-B486-7F9C-FDBC-DF91EA3630BD}"/>
              </a:ext>
            </a:extLst>
          </p:cNvPr>
          <p:cNvSpPr/>
          <p:nvPr/>
        </p:nvSpPr>
        <p:spPr>
          <a:xfrm>
            <a:off x="36794" y="11046"/>
            <a:ext cx="1234641"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Tree</a:t>
            </a:r>
            <a:br>
              <a:rPr lang="en-US" sz="600" dirty="0"/>
            </a:br>
            <a:r>
              <a:rPr lang="en-US" sz="600" dirty="0" err="1"/>
              <a:t>TreeType</a:t>
            </a:r>
            <a:r>
              <a:rPr lang="en-US" sz="600" dirty="0"/>
              <a:t>=Permissions Tree</a:t>
            </a:r>
            <a:br>
              <a:rPr lang="en-US" sz="600" dirty="0"/>
            </a:br>
            <a:r>
              <a:rPr lang="en-US" sz="600" dirty="0"/>
              <a:t>Name=&lt;user&gt; Permissions Tree</a:t>
            </a:r>
          </a:p>
        </p:txBody>
      </p:sp>
      <p:sp>
        <p:nvSpPr>
          <p:cNvPr id="83" name="TextBox 82">
            <a:extLst>
              <a:ext uri="{FF2B5EF4-FFF2-40B4-BE49-F238E27FC236}">
                <a16:creationId xmlns:a16="http://schemas.microsoft.com/office/drawing/2014/main" id="{018A4CBF-F6F7-1E74-BC0A-E35B2CBFF8DC}"/>
              </a:ext>
            </a:extLst>
          </p:cNvPr>
          <p:cNvSpPr txBox="1"/>
          <p:nvPr/>
        </p:nvSpPr>
        <p:spPr>
          <a:xfrm>
            <a:off x="2096798" y="3442868"/>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cxnSp>
        <p:nvCxnSpPr>
          <p:cNvPr id="85" name="Straight Connector 84">
            <a:extLst>
              <a:ext uri="{FF2B5EF4-FFF2-40B4-BE49-F238E27FC236}">
                <a16:creationId xmlns:a16="http://schemas.microsoft.com/office/drawing/2014/main" id="{E405B675-E9EF-DAD8-C921-87BE0F4BBDCB}"/>
              </a:ext>
            </a:extLst>
          </p:cNvPr>
          <p:cNvCxnSpPr>
            <a:cxnSpLocks/>
            <a:stCxn id="59" idx="1"/>
          </p:cNvCxnSpPr>
          <p:nvPr/>
        </p:nvCxnSpPr>
        <p:spPr>
          <a:xfrm flipH="1">
            <a:off x="200344" y="3617284"/>
            <a:ext cx="2326056" cy="10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C88930B-EE7B-29BE-FB32-25CC28892F58}"/>
              </a:ext>
            </a:extLst>
          </p:cNvPr>
          <p:cNvCxnSpPr>
            <a:cxnSpLocks/>
          </p:cNvCxnSpPr>
          <p:nvPr/>
        </p:nvCxnSpPr>
        <p:spPr>
          <a:xfrm flipH="1">
            <a:off x="376766" y="1173777"/>
            <a:ext cx="3324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C78C991-4AD2-850F-9925-36BFE515370A}"/>
              </a:ext>
            </a:extLst>
          </p:cNvPr>
          <p:cNvCxnSpPr>
            <a:cxnSpLocks/>
          </p:cNvCxnSpPr>
          <p:nvPr/>
        </p:nvCxnSpPr>
        <p:spPr>
          <a:xfrm flipV="1">
            <a:off x="376766" y="422501"/>
            <a:ext cx="0" cy="75127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C4FCE73-DE84-6E15-F72F-9AB80E6CD66A}"/>
              </a:ext>
            </a:extLst>
          </p:cNvPr>
          <p:cNvCxnSpPr>
            <a:cxnSpLocks/>
          </p:cNvCxnSpPr>
          <p:nvPr/>
        </p:nvCxnSpPr>
        <p:spPr>
          <a:xfrm flipH="1" flipV="1">
            <a:off x="285872" y="422501"/>
            <a:ext cx="29667" cy="2294461"/>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CF3E85B-A224-47EC-2583-226CEA7EE540}"/>
              </a:ext>
            </a:extLst>
          </p:cNvPr>
          <p:cNvCxnSpPr>
            <a:cxnSpLocks/>
          </p:cNvCxnSpPr>
          <p:nvPr/>
        </p:nvCxnSpPr>
        <p:spPr>
          <a:xfrm flipH="1">
            <a:off x="292961" y="2716962"/>
            <a:ext cx="3993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06E2C36-9360-EF64-B2F1-6964197FEC77}"/>
              </a:ext>
            </a:extLst>
          </p:cNvPr>
          <p:cNvCxnSpPr>
            <a:cxnSpLocks/>
          </p:cNvCxnSpPr>
          <p:nvPr/>
        </p:nvCxnSpPr>
        <p:spPr>
          <a:xfrm flipV="1">
            <a:off x="200344" y="410102"/>
            <a:ext cx="0" cy="3217714"/>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BFD6F9A9-87A2-3BFB-5A08-7862523F3A3E}"/>
              </a:ext>
            </a:extLst>
          </p:cNvPr>
          <p:cNvSpPr txBox="1"/>
          <p:nvPr/>
        </p:nvSpPr>
        <p:spPr>
          <a:xfrm>
            <a:off x="315539" y="958333"/>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sp>
        <p:nvSpPr>
          <p:cNvPr id="97" name="TextBox 96">
            <a:extLst>
              <a:ext uri="{FF2B5EF4-FFF2-40B4-BE49-F238E27FC236}">
                <a16:creationId xmlns:a16="http://schemas.microsoft.com/office/drawing/2014/main" id="{456EA240-0369-0AE9-7721-187FC8D91024}"/>
              </a:ext>
            </a:extLst>
          </p:cNvPr>
          <p:cNvSpPr txBox="1"/>
          <p:nvPr/>
        </p:nvSpPr>
        <p:spPr>
          <a:xfrm>
            <a:off x="292961" y="2482253"/>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cxnSp>
        <p:nvCxnSpPr>
          <p:cNvPr id="98" name="Straight Connector 97">
            <a:extLst>
              <a:ext uri="{FF2B5EF4-FFF2-40B4-BE49-F238E27FC236}">
                <a16:creationId xmlns:a16="http://schemas.microsoft.com/office/drawing/2014/main" id="{C8CC876E-3300-3F86-6D80-AF2D6D8320E2}"/>
              </a:ext>
            </a:extLst>
          </p:cNvPr>
          <p:cNvCxnSpPr>
            <a:cxnSpLocks/>
          </p:cNvCxnSpPr>
          <p:nvPr/>
        </p:nvCxnSpPr>
        <p:spPr>
          <a:xfrm flipH="1">
            <a:off x="803369" y="1504994"/>
            <a:ext cx="189443" cy="309482"/>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84155540-4840-9E84-27EE-8777ABB62F32}"/>
              </a:ext>
            </a:extLst>
          </p:cNvPr>
          <p:cNvSpPr txBox="1"/>
          <p:nvPr/>
        </p:nvSpPr>
        <p:spPr>
          <a:xfrm>
            <a:off x="355004" y="1466213"/>
            <a:ext cx="676509"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Keywords</a:t>
            </a:r>
            <a:endParaRPr lang="en-US" sz="800" dirty="0">
              <a:solidFill>
                <a:schemeClr val="accent1"/>
              </a:solidFill>
              <a:latin typeface="+mj-lt"/>
            </a:endParaRPr>
          </a:p>
        </p:txBody>
      </p:sp>
      <p:sp>
        <p:nvSpPr>
          <p:cNvPr id="108" name="Rectangle: Rounded Corners 107">
            <a:extLst>
              <a:ext uri="{FF2B5EF4-FFF2-40B4-BE49-F238E27FC236}">
                <a16:creationId xmlns:a16="http://schemas.microsoft.com/office/drawing/2014/main" id="{54E274E9-0E74-D607-636A-D79516C76DE1}"/>
              </a:ext>
            </a:extLst>
          </p:cNvPr>
          <p:cNvSpPr/>
          <p:nvPr/>
        </p:nvSpPr>
        <p:spPr>
          <a:xfrm>
            <a:off x="377580" y="1809906"/>
            <a:ext cx="903101"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Keyword</a:t>
            </a:r>
            <a:br>
              <a:rPr lang="en-US" sz="800" dirty="0"/>
            </a:br>
            <a:r>
              <a:rPr lang="en-US" sz="800" dirty="0"/>
              <a:t>Name=</a:t>
            </a:r>
          </a:p>
        </p:txBody>
      </p:sp>
    </p:spTree>
    <p:extLst>
      <p:ext uri="{BB962C8B-B14F-4D97-AF65-F5344CB8AC3E}">
        <p14:creationId xmlns:p14="http://schemas.microsoft.com/office/powerpoint/2010/main" val="259118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63B7DAE-BF9A-46DE-55DB-763891360B24}"/>
              </a:ext>
            </a:extLst>
          </p:cNvPr>
          <p:cNvSpPr/>
          <p:nvPr/>
        </p:nvSpPr>
        <p:spPr>
          <a:xfrm>
            <a:off x="709262" y="1126067"/>
            <a:ext cx="1536034" cy="36746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PSPortlet</a:t>
            </a:r>
            <a:br>
              <a:rPr lang="en-US" sz="800" dirty="0"/>
            </a:br>
            <a:r>
              <a:rPr lang="en-US" sz="800" dirty="0" err="1"/>
              <a:t>portletType</a:t>
            </a:r>
            <a:r>
              <a:rPr lang="en-US" sz="800" dirty="0"/>
              <a:t>=</a:t>
            </a:r>
            <a:r>
              <a:rPr lang="en-US" sz="800" dirty="0" err="1"/>
              <a:t>CollectionPortlet</a:t>
            </a:r>
            <a:endParaRPr lang="en-US" sz="800" dirty="0"/>
          </a:p>
        </p:txBody>
      </p:sp>
      <p:sp>
        <p:nvSpPr>
          <p:cNvPr id="3" name="Rectangle: Rounded Corners 2">
            <a:extLst>
              <a:ext uri="{FF2B5EF4-FFF2-40B4-BE49-F238E27FC236}">
                <a16:creationId xmlns:a16="http://schemas.microsoft.com/office/drawing/2014/main" id="{12B51F9E-746C-495E-9612-EC0E64CBCECE}"/>
              </a:ext>
            </a:extLst>
          </p:cNvPr>
          <p:cNvSpPr/>
          <p:nvPr/>
        </p:nvSpPr>
        <p:spPr>
          <a:xfrm>
            <a:off x="2811715" y="1205991"/>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PropertySet</a:t>
            </a:r>
            <a:endParaRPr lang="en-US" sz="800" dirty="0"/>
          </a:p>
          <a:p>
            <a:pPr algn="ctr"/>
            <a:r>
              <a:rPr lang="en-US" sz="800" dirty="0"/>
              <a:t>Name=PORTLET_CONFIG_ROOT</a:t>
            </a:r>
          </a:p>
        </p:txBody>
      </p:sp>
      <p:cxnSp>
        <p:nvCxnSpPr>
          <p:cNvPr id="4" name="Straight Connector 3">
            <a:extLst>
              <a:ext uri="{FF2B5EF4-FFF2-40B4-BE49-F238E27FC236}">
                <a16:creationId xmlns:a16="http://schemas.microsoft.com/office/drawing/2014/main" id="{55D89953-94B3-567D-645E-7D0C7D07A1AC}"/>
              </a:ext>
            </a:extLst>
          </p:cNvPr>
          <p:cNvCxnSpPr>
            <a:cxnSpLocks/>
            <a:stCxn id="2" idx="3"/>
            <a:endCxn id="3" idx="1"/>
          </p:cNvCxnSpPr>
          <p:nvPr/>
        </p:nvCxnSpPr>
        <p:spPr>
          <a:xfrm>
            <a:off x="2245296" y="1309799"/>
            <a:ext cx="566419" cy="191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88F8B46-324C-43B9-39AB-A72AF01EB38E}"/>
              </a:ext>
            </a:extLst>
          </p:cNvPr>
          <p:cNvSpPr txBox="1"/>
          <p:nvPr/>
        </p:nvSpPr>
        <p:spPr>
          <a:xfrm>
            <a:off x="2148787" y="1051535"/>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PropertySets</a:t>
            </a:r>
            <a:endParaRPr lang="en-US" sz="800" dirty="0">
              <a:solidFill>
                <a:schemeClr val="accent1"/>
              </a:solidFill>
              <a:latin typeface="+mj-lt"/>
            </a:endParaRPr>
          </a:p>
        </p:txBody>
      </p:sp>
      <p:cxnSp>
        <p:nvCxnSpPr>
          <p:cNvPr id="6" name="Straight Connector 5">
            <a:extLst>
              <a:ext uri="{FF2B5EF4-FFF2-40B4-BE49-F238E27FC236}">
                <a16:creationId xmlns:a16="http://schemas.microsoft.com/office/drawing/2014/main" id="{FDC50955-D493-AE0E-6A81-3BE2D70E3CCE}"/>
              </a:ext>
            </a:extLst>
          </p:cNvPr>
          <p:cNvCxnSpPr>
            <a:cxnSpLocks/>
          </p:cNvCxnSpPr>
          <p:nvPr/>
        </p:nvCxnSpPr>
        <p:spPr>
          <a:xfrm flipV="1">
            <a:off x="4318483" y="1293810"/>
            <a:ext cx="537932" cy="790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AC548B7-8A58-CA7B-AA82-93EE69CF5264}"/>
              </a:ext>
            </a:extLst>
          </p:cNvPr>
          <p:cNvSpPr txBox="1"/>
          <p:nvPr/>
        </p:nvSpPr>
        <p:spPr>
          <a:xfrm>
            <a:off x="4087546" y="1365678"/>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SetProperties</a:t>
            </a:r>
            <a:r>
              <a:rPr lang="en-US" sz="800" b="0" i="0" baseline="30000" dirty="0">
                <a:solidFill>
                  <a:schemeClr val="accent1"/>
                </a:solidFill>
                <a:effectLst/>
                <a:latin typeface="Lato" panose="020F0502020204030203" pitchFamily="34" charset="0"/>
              </a:rPr>
              <a:t>CP1</a:t>
            </a:r>
            <a:endParaRPr lang="en-US" sz="800" baseline="30000" dirty="0">
              <a:solidFill>
                <a:schemeClr val="accent1"/>
              </a:solidFill>
              <a:latin typeface="+mj-lt"/>
            </a:endParaRPr>
          </a:p>
        </p:txBody>
      </p:sp>
      <p:cxnSp>
        <p:nvCxnSpPr>
          <p:cNvPr id="8" name="Straight Connector 7">
            <a:extLst>
              <a:ext uri="{FF2B5EF4-FFF2-40B4-BE49-F238E27FC236}">
                <a16:creationId xmlns:a16="http://schemas.microsoft.com/office/drawing/2014/main" id="{2C4D07FF-D827-F23D-22C5-2FC21961A054}"/>
              </a:ext>
            </a:extLst>
          </p:cNvPr>
          <p:cNvCxnSpPr>
            <a:cxnSpLocks/>
          </p:cNvCxnSpPr>
          <p:nvPr/>
        </p:nvCxnSpPr>
        <p:spPr>
          <a:xfrm flipH="1">
            <a:off x="1496487" y="1338852"/>
            <a:ext cx="19590" cy="1038551"/>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0DE84DD-DE16-8F49-D32D-DA784D3DD940}"/>
              </a:ext>
            </a:extLst>
          </p:cNvPr>
          <p:cNvSpPr txBox="1"/>
          <p:nvPr/>
        </p:nvSpPr>
        <p:spPr>
          <a:xfrm>
            <a:off x="1056695" y="1489718"/>
            <a:ext cx="546398"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Groups</a:t>
            </a:r>
            <a:endParaRPr lang="en-US" sz="800" dirty="0">
              <a:solidFill>
                <a:schemeClr val="accent1"/>
              </a:solidFill>
              <a:latin typeface="+mj-lt"/>
            </a:endParaRPr>
          </a:p>
        </p:txBody>
      </p:sp>
      <p:sp>
        <p:nvSpPr>
          <p:cNvPr id="14" name="TextBox 13">
            <a:extLst>
              <a:ext uri="{FF2B5EF4-FFF2-40B4-BE49-F238E27FC236}">
                <a16:creationId xmlns:a16="http://schemas.microsoft.com/office/drawing/2014/main" id="{155A39F8-1B24-5EC3-51ED-159A40007A9C}"/>
              </a:ext>
            </a:extLst>
          </p:cNvPr>
          <p:cNvSpPr txBox="1"/>
          <p:nvPr/>
        </p:nvSpPr>
        <p:spPr>
          <a:xfrm>
            <a:off x="1890125" y="0"/>
            <a:ext cx="3129446" cy="369332"/>
          </a:xfrm>
          <a:prstGeom prst="rect">
            <a:avLst/>
          </a:prstGeom>
          <a:noFill/>
        </p:spPr>
        <p:txBody>
          <a:bodyPr wrap="none" rtlCol="0">
            <a:spAutoFit/>
          </a:bodyPr>
          <a:lstStyle/>
          <a:p>
            <a:pPr algn="l"/>
            <a:r>
              <a:rPr lang="en-US" dirty="0">
                <a:latin typeface="+mj-lt"/>
              </a:rPr>
              <a:t>SAS Collection Portlet Metadata</a:t>
            </a:r>
          </a:p>
        </p:txBody>
      </p:sp>
      <p:cxnSp>
        <p:nvCxnSpPr>
          <p:cNvPr id="15" name="Straight Connector 14">
            <a:extLst>
              <a:ext uri="{FF2B5EF4-FFF2-40B4-BE49-F238E27FC236}">
                <a16:creationId xmlns:a16="http://schemas.microsoft.com/office/drawing/2014/main" id="{148DEE7E-DB4B-C7A3-0220-DD3BCA322FA3}"/>
              </a:ext>
            </a:extLst>
          </p:cNvPr>
          <p:cNvCxnSpPr>
            <a:cxnSpLocks/>
            <a:stCxn id="2" idx="0"/>
          </p:cNvCxnSpPr>
          <p:nvPr/>
        </p:nvCxnSpPr>
        <p:spPr>
          <a:xfrm flipV="1">
            <a:off x="1477279" y="717492"/>
            <a:ext cx="522867" cy="408575"/>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D4DADC2-EF8D-2743-81C2-FDF389A100BE}"/>
              </a:ext>
            </a:extLst>
          </p:cNvPr>
          <p:cNvSpPr txBox="1"/>
          <p:nvPr/>
        </p:nvSpPr>
        <p:spPr>
          <a:xfrm>
            <a:off x="1692227" y="819814"/>
            <a:ext cx="916723"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UsingPrototype</a:t>
            </a:r>
            <a:endParaRPr lang="en-US" sz="800" dirty="0">
              <a:solidFill>
                <a:schemeClr val="accent1"/>
              </a:solidFill>
              <a:latin typeface="+mj-lt"/>
            </a:endParaRPr>
          </a:p>
        </p:txBody>
      </p:sp>
      <p:sp>
        <p:nvSpPr>
          <p:cNvPr id="17" name="Rectangle: Rounded Corners 16">
            <a:extLst>
              <a:ext uri="{FF2B5EF4-FFF2-40B4-BE49-F238E27FC236}">
                <a16:creationId xmlns:a16="http://schemas.microsoft.com/office/drawing/2014/main" id="{D2920272-1116-133B-E162-77D983C1514F}"/>
              </a:ext>
            </a:extLst>
          </p:cNvPr>
          <p:cNvSpPr/>
          <p:nvPr/>
        </p:nvSpPr>
        <p:spPr>
          <a:xfrm>
            <a:off x="1865552" y="410102"/>
            <a:ext cx="1187883" cy="34953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Prototype</a:t>
            </a:r>
            <a:br>
              <a:rPr lang="en-US" sz="600" dirty="0"/>
            </a:br>
            <a:r>
              <a:rPr lang="en-US" sz="600" dirty="0"/>
              <a:t>Name=</a:t>
            </a:r>
            <a:r>
              <a:rPr lang="en-US" sz="600" b="0" i="0" dirty="0" err="1">
                <a:solidFill>
                  <a:schemeClr val="bg1"/>
                </a:solidFill>
                <a:effectLst/>
              </a:rPr>
              <a:t>CollectionPortlet</a:t>
            </a:r>
            <a:r>
              <a:rPr lang="en-US" sz="600" b="0" i="0" dirty="0">
                <a:solidFill>
                  <a:schemeClr val="bg1"/>
                </a:solidFill>
                <a:effectLst/>
              </a:rPr>
              <a:t> Template</a:t>
            </a:r>
            <a:r>
              <a:rPr lang="en-US" sz="600" b="0" i="0" dirty="0">
                <a:solidFill>
                  <a:srgbClr val="000000"/>
                </a:solidFill>
                <a:effectLst/>
              </a:rPr>
              <a:t> </a:t>
            </a:r>
            <a:endParaRPr lang="en-US" sz="600" dirty="0">
              <a:solidFill>
                <a:schemeClr val="bg1"/>
              </a:solidFill>
            </a:endParaRPr>
          </a:p>
        </p:txBody>
      </p:sp>
      <p:sp>
        <p:nvSpPr>
          <p:cNvPr id="19" name="Rectangle: Rounded Corners 18">
            <a:extLst>
              <a:ext uri="{FF2B5EF4-FFF2-40B4-BE49-F238E27FC236}">
                <a16:creationId xmlns:a16="http://schemas.microsoft.com/office/drawing/2014/main" id="{D77743EC-668E-5ACC-83D5-043E9537D3F3}"/>
              </a:ext>
            </a:extLst>
          </p:cNvPr>
          <p:cNvSpPr/>
          <p:nvPr/>
        </p:nvSpPr>
        <p:spPr>
          <a:xfrm>
            <a:off x="4856414" y="791421"/>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Name=show-description</a:t>
            </a:r>
          </a:p>
        </p:txBody>
      </p:sp>
      <p:sp>
        <p:nvSpPr>
          <p:cNvPr id="20" name="Rectangle: Rounded Corners 19">
            <a:extLst>
              <a:ext uri="{FF2B5EF4-FFF2-40B4-BE49-F238E27FC236}">
                <a16:creationId xmlns:a16="http://schemas.microsoft.com/office/drawing/2014/main" id="{0AAD41C8-17E8-72CA-B29F-CDD469F09B26}"/>
              </a:ext>
            </a:extLst>
          </p:cNvPr>
          <p:cNvSpPr/>
          <p:nvPr/>
        </p:nvSpPr>
        <p:spPr>
          <a:xfrm>
            <a:off x="4856415" y="1188086"/>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Name=show-location</a:t>
            </a:r>
          </a:p>
        </p:txBody>
      </p:sp>
      <p:sp>
        <p:nvSpPr>
          <p:cNvPr id="21" name="Rectangle: Rounded Corners 20">
            <a:extLst>
              <a:ext uri="{FF2B5EF4-FFF2-40B4-BE49-F238E27FC236}">
                <a16:creationId xmlns:a16="http://schemas.microsoft.com/office/drawing/2014/main" id="{D07B673F-3328-2520-C0D3-469EC123244D}"/>
              </a:ext>
            </a:extLst>
          </p:cNvPr>
          <p:cNvSpPr/>
          <p:nvPr/>
        </p:nvSpPr>
        <p:spPr>
          <a:xfrm>
            <a:off x="4856414" y="1616370"/>
            <a:ext cx="2001586"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Name=ascending-</a:t>
            </a:r>
            <a:r>
              <a:rPr lang="en-US" sz="800" dirty="0" err="1"/>
              <a:t>packageSortOrder</a:t>
            </a:r>
            <a:endParaRPr lang="en-US" sz="800" dirty="0"/>
          </a:p>
        </p:txBody>
      </p:sp>
      <p:cxnSp>
        <p:nvCxnSpPr>
          <p:cNvPr id="23" name="Straight Connector 22">
            <a:extLst>
              <a:ext uri="{FF2B5EF4-FFF2-40B4-BE49-F238E27FC236}">
                <a16:creationId xmlns:a16="http://schemas.microsoft.com/office/drawing/2014/main" id="{8A9A3515-4F57-C43A-61DD-876CF9121E17}"/>
              </a:ext>
            </a:extLst>
          </p:cNvPr>
          <p:cNvCxnSpPr>
            <a:cxnSpLocks/>
          </p:cNvCxnSpPr>
          <p:nvPr/>
        </p:nvCxnSpPr>
        <p:spPr>
          <a:xfrm flipV="1">
            <a:off x="4629593" y="905933"/>
            <a:ext cx="0" cy="83820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C34D03C-44AB-DF24-08FC-58C5ACD363A4}"/>
              </a:ext>
            </a:extLst>
          </p:cNvPr>
          <p:cNvCxnSpPr>
            <a:cxnSpLocks/>
          </p:cNvCxnSpPr>
          <p:nvPr/>
        </p:nvCxnSpPr>
        <p:spPr>
          <a:xfrm>
            <a:off x="4629593" y="905933"/>
            <a:ext cx="240597"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D01C4E9-C783-6138-998F-FD46412223CC}"/>
              </a:ext>
            </a:extLst>
          </p:cNvPr>
          <p:cNvCxnSpPr>
            <a:cxnSpLocks/>
          </p:cNvCxnSpPr>
          <p:nvPr/>
        </p:nvCxnSpPr>
        <p:spPr>
          <a:xfrm>
            <a:off x="4629593" y="1744133"/>
            <a:ext cx="240597"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1B0EB09D-FAF0-C1CD-65B3-595C064DDDA0}"/>
              </a:ext>
            </a:extLst>
          </p:cNvPr>
          <p:cNvSpPr/>
          <p:nvPr/>
        </p:nvSpPr>
        <p:spPr>
          <a:xfrm>
            <a:off x="732570" y="2389184"/>
            <a:ext cx="1536032" cy="36746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Group</a:t>
            </a:r>
            <a:br>
              <a:rPr lang="en-US" sz="800" dirty="0"/>
            </a:br>
            <a:r>
              <a:rPr lang="en-US" sz="800" dirty="0"/>
              <a:t>Name=Portal Collection</a:t>
            </a:r>
          </a:p>
        </p:txBody>
      </p:sp>
      <p:cxnSp>
        <p:nvCxnSpPr>
          <p:cNvPr id="34" name="Straight Connector 33">
            <a:extLst>
              <a:ext uri="{FF2B5EF4-FFF2-40B4-BE49-F238E27FC236}">
                <a16:creationId xmlns:a16="http://schemas.microsoft.com/office/drawing/2014/main" id="{C4B1A499-E5BD-373D-3A8F-70A49A10C947}"/>
              </a:ext>
            </a:extLst>
          </p:cNvPr>
          <p:cNvCxnSpPr>
            <a:cxnSpLocks/>
          </p:cNvCxnSpPr>
          <p:nvPr/>
        </p:nvCxnSpPr>
        <p:spPr>
          <a:xfrm>
            <a:off x="2927788" y="3088491"/>
            <a:ext cx="0" cy="256498"/>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FB4654F-B1FA-81B0-8A68-09FECBAE51A3}"/>
              </a:ext>
            </a:extLst>
          </p:cNvPr>
          <p:cNvSpPr txBox="1"/>
          <p:nvPr/>
        </p:nvSpPr>
        <p:spPr>
          <a:xfrm>
            <a:off x="1395860" y="2787411"/>
            <a:ext cx="766179"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r>
              <a:rPr lang="en-US" sz="800" b="0" i="0" baseline="30000" dirty="0">
                <a:solidFill>
                  <a:schemeClr val="accent1"/>
                </a:solidFill>
                <a:effectLst/>
                <a:latin typeface="Lato" panose="020F0502020204030203" pitchFamily="34" charset="0"/>
              </a:rPr>
              <a:t>CP2</a:t>
            </a:r>
            <a:endParaRPr lang="en-US" sz="800" baseline="30000" dirty="0">
              <a:solidFill>
                <a:schemeClr val="accent1"/>
              </a:solidFill>
              <a:latin typeface="+mj-lt"/>
            </a:endParaRPr>
          </a:p>
        </p:txBody>
      </p:sp>
      <p:cxnSp>
        <p:nvCxnSpPr>
          <p:cNvPr id="37" name="Straight Connector 36">
            <a:extLst>
              <a:ext uri="{FF2B5EF4-FFF2-40B4-BE49-F238E27FC236}">
                <a16:creationId xmlns:a16="http://schemas.microsoft.com/office/drawing/2014/main" id="{C18A1E32-3503-5745-5245-4F1C740829E1}"/>
              </a:ext>
            </a:extLst>
          </p:cNvPr>
          <p:cNvCxnSpPr>
            <a:cxnSpLocks/>
          </p:cNvCxnSpPr>
          <p:nvPr/>
        </p:nvCxnSpPr>
        <p:spPr>
          <a:xfrm>
            <a:off x="1462638" y="3092725"/>
            <a:ext cx="1184807"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7783331-E153-B974-CAE7-A5D74E678D0E}"/>
              </a:ext>
            </a:extLst>
          </p:cNvPr>
          <p:cNvCxnSpPr>
            <a:cxnSpLocks/>
          </p:cNvCxnSpPr>
          <p:nvPr/>
        </p:nvCxnSpPr>
        <p:spPr>
          <a:xfrm flipH="1" flipV="1">
            <a:off x="2009006" y="1489616"/>
            <a:ext cx="339339" cy="262233"/>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CF5B3F7-AEF2-F452-7DE1-E76475B295CF}"/>
              </a:ext>
            </a:extLst>
          </p:cNvPr>
          <p:cNvCxnSpPr>
            <a:cxnSpLocks/>
          </p:cNvCxnSpPr>
          <p:nvPr/>
        </p:nvCxnSpPr>
        <p:spPr>
          <a:xfrm flipV="1">
            <a:off x="2364338" y="1744133"/>
            <a:ext cx="0" cy="1344358"/>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82108E2-02B1-A935-3D84-B2F82C5AE389}"/>
              </a:ext>
            </a:extLst>
          </p:cNvPr>
          <p:cNvCxnSpPr>
            <a:cxnSpLocks/>
          </p:cNvCxnSpPr>
          <p:nvPr/>
        </p:nvCxnSpPr>
        <p:spPr>
          <a:xfrm flipV="1">
            <a:off x="1462638" y="2684175"/>
            <a:ext cx="0" cy="404316"/>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59" name="Rectangle: Rounded Corners 58">
            <a:extLst>
              <a:ext uri="{FF2B5EF4-FFF2-40B4-BE49-F238E27FC236}">
                <a16:creationId xmlns:a16="http://schemas.microsoft.com/office/drawing/2014/main" id="{9E47AE5A-C8CA-5AB8-3607-36AE1E31AA8B}"/>
              </a:ext>
            </a:extLst>
          </p:cNvPr>
          <p:cNvSpPr/>
          <p:nvPr/>
        </p:nvSpPr>
        <p:spPr>
          <a:xfrm>
            <a:off x="2566638" y="3344989"/>
            <a:ext cx="722299" cy="25649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Document</a:t>
            </a:r>
            <a:br>
              <a:rPr lang="en-US" sz="800" dirty="0"/>
            </a:br>
            <a:r>
              <a:rPr lang="en-US" sz="800" dirty="0"/>
              <a:t>URI</a:t>
            </a:r>
          </a:p>
        </p:txBody>
      </p:sp>
      <p:sp>
        <p:nvSpPr>
          <p:cNvPr id="61" name="TextBox 60">
            <a:extLst>
              <a:ext uri="{FF2B5EF4-FFF2-40B4-BE49-F238E27FC236}">
                <a16:creationId xmlns:a16="http://schemas.microsoft.com/office/drawing/2014/main" id="{9B678EFC-4C4A-4B97-06BC-79629ED8EE4A}"/>
              </a:ext>
            </a:extLst>
          </p:cNvPr>
          <p:cNvSpPr txBox="1"/>
          <p:nvPr/>
        </p:nvSpPr>
        <p:spPr>
          <a:xfrm>
            <a:off x="2492203" y="2807717"/>
            <a:ext cx="1331299" cy="338554"/>
          </a:xfrm>
          <a:prstGeom prst="rect">
            <a:avLst/>
          </a:prstGeom>
          <a:noFill/>
        </p:spPr>
        <p:txBody>
          <a:bodyPr wrap="square" rtlCol="0">
            <a:spAutoFit/>
          </a:bodyPr>
          <a:lstStyle/>
          <a:p>
            <a:pPr algn="l"/>
            <a:r>
              <a:rPr lang="en-US" sz="800" b="0" i="1" dirty="0">
                <a:solidFill>
                  <a:schemeClr val="accent1"/>
                </a:solidFill>
                <a:effectLst/>
                <a:latin typeface="Lato" panose="020F0502020204030203" pitchFamily="34" charset="0"/>
              </a:rPr>
              <a:t>0 or more member Documents</a:t>
            </a:r>
            <a:endParaRPr lang="en-US" sz="800" i="1" dirty="0">
              <a:solidFill>
                <a:schemeClr val="accent1"/>
              </a:solidFill>
              <a:latin typeface="+mj-lt"/>
            </a:endParaRPr>
          </a:p>
        </p:txBody>
      </p:sp>
      <p:sp>
        <p:nvSpPr>
          <p:cNvPr id="62" name="Rectangle: Rounded Corners 61">
            <a:extLst>
              <a:ext uri="{FF2B5EF4-FFF2-40B4-BE49-F238E27FC236}">
                <a16:creationId xmlns:a16="http://schemas.microsoft.com/office/drawing/2014/main" id="{9630A035-B486-7F9C-FDBC-DF91EA3630BD}"/>
              </a:ext>
            </a:extLst>
          </p:cNvPr>
          <p:cNvSpPr/>
          <p:nvPr/>
        </p:nvSpPr>
        <p:spPr>
          <a:xfrm>
            <a:off x="36794" y="11046"/>
            <a:ext cx="1234641"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Tree</a:t>
            </a:r>
            <a:br>
              <a:rPr lang="en-US" sz="600" dirty="0"/>
            </a:br>
            <a:r>
              <a:rPr lang="en-US" sz="600" dirty="0" err="1"/>
              <a:t>TreeType</a:t>
            </a:r>
            <a:r>
              <a:rPr lang="en-US" sz="600" dirty="0"/>
              <a:t>=Permissions Tree</a:t>
            </a:r>
            <a:br>
              <a:rPr lang="en-US" sz="600" dirty="0"/>
            </a:br>
            <a:r>
              <a:rPr lang="en-US" sz="600" dirty="0"/>
              <a:t>Name=&lt;user&gt; Permissions Tree</a:t>
            </a:r>
          </a:p>
        </p:txBody>
      </p:sp>
      <p:cxnSp>
        <p:nvCxnSpPr>
          <p:cNvPr id="63" name="Straight Connector 62">
            <a:extLst>
              <a:ext uri="{FF2B5EF4-FFF2-40B4-BE49-F238E27FC236}">
                <a16:creationId xmlns:a16="http://schemas.microsoft.com/office/drawing/2014/main" id="{A0D9CDED-7FD3-9666-F06B-B15C3A07C67A}"/>
              </a:ext>
            </a:extLst>
          </p:cNvPr>
          <p:cNvCxnSpPr>
            <a:cxnSpLocks/>
          </p:cNvCxnSpPr>
          <p:nvPr/>
        </p:nvCxnSpPr>
        <p:spPr>
          <a:xfrm flipH="1">
            <a:off x="376766" y="1173777"/>
            <a:ext cx="332496" cy="0"/>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B0FDB719-1462-02C0-8081-B82985D24966}"/>
              </a:ext>
            </a:extLst>
          </p:cNvPr>
          <p:cNvSpPr txBox="1"/>
          <p:nvPr/>
        </p:nvSpPr>
        <p:spPr>
          <a:xfrm>
            <a:off x="315539" y="958333"/>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cxnSp>
        <p:nvCxnSpPr>
          <p:cNvPr id="69" name="Straight Connector 68">
            <a:extLst>
              <a:ext uri="{FF2B5EF4-FFF2-40B4-BE49-F238E27FC236}">
                <a16:creationId xmlns:a16="http://schemas.microsoft.com/office/drawing/2014/main" id="{50E40EE3-40AF-81BD-2DB4-8BD6E793AED9}"/>
              </a:ext>
            </a:extLst>
          </p:cNvPr>
          <p:cNvCxnSpPr>
            <a:cxnSpLocks/>
          </p:cNvCxnSpPr>
          <p:nvPr/>
        </p:nvCxnSpPr>
        <p:spPr>
          <a:xfrm flipV="1">
            <a:off x="376766" y="422501"/>
            <a:ext cx="0" cy="75127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C63EEA6A-A378-81CE-1197-B17F2CA471D4}"/>
              </a:ext>
            </a:extLst>
          </p:cNvPr>
          <p:cNvSpPr txBox="1"/>
          <p:nvPr/>
        </p:nvSpPr>
        <p:spPr>
          <a:xfrm>
            <a:off x="333199" y="2338207"/>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cxnSp>
        <p:nvCxnSpPr>
          <p:cNvPr id="72" name="Straight Connector 71">
            <a:extLst>
              <a:ext uri="{FF2B5EF4-FFF2-40B4-BE49-F238E27FC236}">
                <a16:creationId xmlns:a16="http://schemas.microsoft.com/office/drawing/2014/main" id="{BDAB6E4A-9E62-90CA-16D3-7E0855D592D3}"/>
              </a:ext>
            </a:extLst>
          </p:cNvPr>
          <p:cNvCxnSpPr>
            <a:cxnSpLocks/>
          </p:cNvCxnSpPr>
          <p:nvPr/>
        </p:nvCxnSpPr>
        <p:spPr>
          <a:xfrm flipV="1">
            <a:off x="285872" y="422501"/>
            <a:ext cx="0" cy="2180999"/>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41E3ACC-24C3-EEF0-798C-895C10788DE0}"/>
              </a:ext>
            </a:extLst>
          </p:cNvPr>
          <p:cNvCxnSpPr>
            <a:cxnSpLocks/>
            <a:stCxn id="30" idx="1"/>
          </p:cNvCxnSpPr>
          <p:nvPr/>
        </p:nvCxnSpPr>
        <p:spPr>
          <a:xfrm flipH="1">
            <a:off x="285872" y="2572916"/>
            <a:ext cx="446698" cy="0"/>
          </a:xfrm>
          <a:prstGeom prst="line">
            <a:avLst/>
          </a:prstGeom>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018A4CBF-F6F7-1E74-BC0A-E35B2CBFF8DC}"/>
              </a:ext>
            </a:extLst>
          </p:cNvPr>
          <p:cNvSpPr txBox="1"/>
          <p:nvPr/>
        </p:nvSpPr>
        <p:spPr>
          <a:xfrm>
            <a:off x="2137036" y="3298822"/>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cxnSp>
        <p:nvCxnSpPr>
          <p:cNvPr id="84" name="Straight Connector 83">
            <a:extLst>
              <a:ext uri="{FF2B5EF4-FFF2-40B4-BE49-F238E27FC236}">
                <a16:creationId xmlns:a16="http://schemas.microsoft.com/office/drawing/2014/main" id="{70D249FE-A78B-2D62-EFB0-4D6B918F4C67}"/>
              </a:ext>
            </a:extLst>
          </p:cNvPr>
          <p:cNvCxnSpPr>
            <a:cxnSpLocks/>
          </p:cNvCxnSpPr>
          <p:nvPr/>
        </p:nvCxnSpPr>
        <p:spPr>
          <a:xfrm flipV="1">
            <a:off x="200344" y="410102"/>
            <a:ext cx="0" cy="306313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405B675-E9EF-DAD8-C921-87BE0F4BBDCB}"/>
              </a:ext>
            </a:extLst>
          </p:cNvPr>
          <p:cNvCxnSpPr>
            <a:cxnSpLocks/>
            <a:stCxn id="59" idx="1"/>
          </p:cNvCxnSpPr>
          <p:nvPr/>
        </p:nvCxnSpPr>
        <p:spPr>
          <a:xfrm flipH="1">
            <a:off x="200344" y="3473238"/>
            <a:ext cx="2366294" cy="12934"/>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9CD5B74E-A7FC-6ECF-B915-97B15808A57C}"/>
              </a:ext>
            </a:extLst>
          </p:cNvPr>
          <p:cNvSpPr/>
          <p:nvPr/>
        </p:nvSpPr>
        <p:spPr>
          <a:xfrm>
            <a:off x="2822240" y="1575771"/>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PropertySet</a:t>
            </a:r>
            <a:endParaRPr lang="en-US" sz="800" dirty="0"/>
          </a:p>
          <a:p>
            <a:pPr algn="ctr"/>
            <a:r>
              <a:rPr lang="en-US" sz="800" dirty="0"/>
              <a:t>Name=</a:t>
            </a:r>
            <a:r>
              <a:rPr lang="en-US" sz="800" dirty="0" err="1"/>
              <a:t>PortletRenderState</a:t>
            </a:r>
            <a:endParaRPr lang="en-US" sz="800" dirty="0"/>
          </a:p>
        </p:txBody>
      </p:sp>
      <p:cxnSp>
        <p:nvCxnSpPr>
          <p:cNvPr id="11" name="Straight Connector 10">
            <a:extLst>
              <a:ext uri="{FF2B5EF4-FFF2-40B4-BE49-F238E27FC236}">
                <a16:creationId xmlns:a16="http://schemas.microsoft.com/office/drawing/2014/main" id="{A7BEAA09-AEE1-414F-1725-001848D70EC8}"/>
              </a:ext>
            </a:extLst>
          </p:cNvPr>
          <p:cNvCxnSpPr>
            <a:cxnSpLocks/>
          </p:cNvCxnSpPr>
          <p:nvPr/>
        </p:nvCxnSpPr>
        <p:spPr>
          <a:xfrm flipV="1">
            <a:off x="2459493" y="1309798"/>
            <a:ext cx="0" cy="371696"/>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C649125-2C51-707D-43FE-36B0CF33425E}"/>
              </a:ext>
            </a:extLst>
          </p:cNvPr>
          <p:cNvCxnSpPr>
            <a:cxnSpLocks/>
          </p:cNvCxnSpPr>
          <p:nvPr/>
        </p:nvCxnSpPr>
        <p:spPr>
          <a:xfrm flipV="1">
            <a:off x="2452870" y="1685728"/>
            <a:ext cx="365469" cy="1485"/>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5B1CD5F-45BE-EA06-C055-EFF9BFCC8F0E}"/>
              </a:ext>
            </a:extLst>
          </p:cNvPr>
          <p:cNvCxnSpPr>
            <a:cxnSpLocks/>
          </p:cNvCxnSpPr>
          <p:nvPr/>
        </p:nvCxnSpPr>
        <p:spPr>
          <a:xfrm flipH="1" flipV="1">
            <a:off x="3493013" y="1827817"/>
            <a:ext cx="2073" cy="196764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8D3A67E-9B6F-F78E-8101-3D12AD6A0484}"/>
              </a:ext>
            </a:extLst>
          </p:cNvPr>
          <p:cNvSpPr txBox="1"/>
          <p:nvPr/>
        </p:nvSpPr>
        <p:spPr>
          <a:xfrm>
            <a:off x="3092116" y="1777870"/>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cxnSp>
        <p:nvCxnSpPr>
          <p:cNvPr id="29" name="Straight Connector 28">
            <a:extLst>
              <a:ext uri="{FF2B5EF4-FFF2-40B4-BE49-F238E27FC236}">
                <a16:creationId xmlns:a16="http://schemas.microsoft.com/office/drawing/2014/main" id="{7D9DD626-BCE0-9CEA-C804-92E5115DFD99}"/>
              </a:ext>
            </a:extLst>
          </p:cNvPr>
          <p:cNvCxnSpPr>
            <a:cxnSpLocks/>
          </p:cNvCxnSpPr>
          <p:nvPr/>
        </p:nvCxnSpPr>
        <p:spPr>
          <a:xfrm flipH="1">
            <a:off x="111444" y="3791275"/>
            <a:ext cx="3381569" cy="23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1BABE00-B73C-1D72-D964-7C5FD47C3A2E}"/>
              </a:ext>
            </a:extLst>
          </p:cNvPr>
          <p:cNvCxnSpPr>
            <a:cxnSpLocks/>
          </p:cNvCxnSpPr>
          <p:nvPr/>
        </p:nvCxnSpPr>
        <p:spPr>
          <a:xfrm flipV="1">
            <a:off x="111444" y="422501"/>
            <a:ext cx="0" cy="3392221"/>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9704B8A6-1A69-4451-DFA5-8F5DB1FCF6DC}"/>
              </a:ext>
            </a:extLst>
          </p:cNvPr>
          <p:cNvSpPr/>
          <p:nvPr/>
        </p:nvSpPr>
        <p:spPr>
          <a:xfrm>
            <a:off x="4076557" y="2098535"/>
            <a:ext cx="1106071"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WindowState</a:t>
            </a:r>
            <a:br>
              <a:rPr lang="en-US" sz="800" dirty="0"/>
            </a:br>
            <a:r>
              <a:rPr lang="en-US" sz="800" dirty="0"/>
              <a:t>Value=1</a:t>
            </a:r>
          </a:p>
        </p:txBody>
      </p:sp>
      <p:sp>
        <p:nvSpPr>
          <p:cNvPr id="56" name="Rectangle: Rounded Corners 55">
            <a:extLst>
              <a:ext uri="{FF2B5EF4-FFF2-40B4-BE49-F238E27FC236}">
                <a16:creationId xmlns:a16="http://schemas.microsoft.com/office/drawing/2014/main" id="{8CBBE073-573D-A14F-53AD-E66391DE0F54}"/>
              </a:ext>
            </a:extLst>
          </p:cNvPr>
          <p:cNvSpPr/>
          <p:nvPr/>
        </p:nvSpPr>
        <p:spPr>
          <a:xfrm>
            <a:off x="4097810" y="2537139"/>
            <a:ext cx="1106071"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PortletMode</a:t>
            </a:r>
            <a:br>
              <a:rPr lang="en-US" sz="800" dirty="0"/>
            </a:br>
            <a:r>
              <a:rPr lang="en-US" sz="800" dirty="0"/>
              <a:t>Value=0</a:t>
            </a:r>
          </a:p>
        </p:txBody>
      </p:sp>
      <p:sp>
        <p:nvSpPr>
          <p:cNvPr id="57" name="TextBox 56">
            <a:extLst>
              <a:ext uri="{FF2B5EF4-FFF2-40B4-BE49-F238E27FC236}">
                <a16:creationId xmlns:a16="http://schemas.microsoft.com/office/drawing/2014/main" id="{2B89C4C2-C2AF-7534-C76C-458327752260}"/>
              </a:ext>
            </a:extLst>
          </p:cNvPr>
          <p:cNvSpPr txBox="1"/>
          <p:nvPr/>
        </p:nvSpPr>
        <p:spPr>
          <a:xfrm>
            <a:off x="3904753" y="1764174"/>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Extensions</a:t>
            </a:r>
            <a:endParaRPr lang="en-US" sz="800" dirty="0">
              <a:solidFill>
                <a:schemeClr val="accent1"/>
              </a:solidFill>
              <a:latin typeface="+mj-lt"/>
            </a:endParaRPr>
          </a:p>
        </p:txBody>
      </p:sp>
      <p:cxnSp>
        <p:nvCxnSpPr>
          <p:cNvPr id="58" name="Straight Connector 57">
            <a:extLst>
              <a:ext uri="{FF2B5EF4-FFF2-40B4-BE49-F238E27FC236}">
                <a16:creationId xmlns:a16="http://schemas.microsoft.com/office/drawing/2014/main" id="{E94EE67B-C1D3-7D8B-865B-3D89960CE53B}"/>
              </a:ext>
            </a:extLst>
          </p:cNvPr>
          <p:cNvCxnSpPr>
            <a:cxnSpLocks/>
          </p:cNvCxnSpPr>
          <p:nvPr/>
        </p:nvCxnSpPr>
        <p:spPr>
          <a:xfrm flipV="1">
            <a:off x="3905201" y="1787218"/>
            <a:ext cx="0" cy="919196"/>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DC13BF-F897-03A0-58FE-C456E74ECDDA}"/>
              </a:ext>
            </a:extLst>
          </p:cNvPr>
          <p:cNvCxnSpPr>
            <a:cxnSpLocks/>
          </p:cNvCxnSpPr>
          <p:nvPr/>
        </p:nvCxnSpPr>
        <p:spPr>
          <a:xfrm>
            <a:off x="3904753" y="2267810"/>
            <a:ext cx="171804"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80882A0-A4DD-A3E3-8FAF-1E0A8C8915AD}"/>
              </a:ext>
            </a:extLst>
          </p:cNvPr>
          <p:cNvCxnSpPr>
            <a:cxnSpLocks/>
            <a:endCxn id="56" idx="1"/>
          </p:cNvCxnSpPr>
          <p:nvPr/>
        </p:nvCxnSpPr>
        <p:spPr>
          <a:xfrm>
            <a:off x="3907608" y="2706414"/>
            <a:ext cx="190202" cy="1"/>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87F9632-1C85-5DD5-BDD5-6566B0DAB9D9}"/>
              </a:ext>
            </a:extLst>
          </p:cNvPr>
          <p:cNvCxnSpPr>
            <a:cxnSpLocks/>
          </p:cNvCxnSpPr>
          <p:nvPr/>
        </p:nvCxnSpPr>
        <p:spPr>
          <a:xfrm flipH="1">
            <a:off x="803369" y="1504994"/>
            <a:ext cx="189443" cy="309482"/>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33C7CCEF-61F7-EAB9-62BC-8418D7CAA8AD}"/>
              </a:ext>
            </a:extLst>
          </p:cNvPr>
          <p:cNvSpPr txBox="1"/>
          <p:nvPr/>
        </p:nvSpPr>
        <p:spPr>
          <a:xfrm>
            <a:off x="355004" y="1466213"/>
            <a:ext cx="676509"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Keywords</a:t>
            </a:r>
            <a:endParaRPr lang="en-US" sz="800" dirty="0">
              <a:solidFill>
                <a:schemeClr val="accent1"/>
              </a:solidFill>
              <a:latin typeface="+mj-lt"/>
            </a:endParaRPr>
          </a:p>
        </p:txBody>
      </p:sp>
      <p:sp>
        <p:nvSpPr>
          <p:cNvPr id="88" name="Rectangle: Rounded Corners 87">
            <a:extLst>
              <a:ext uri="{FF2B5EF4-FFF2-40B4-BE49-F238E27FC236}">
                <a16:creationId xmlns:a16="http://schemas.microsoft.com/office/drawing/2014/main" id="{00F8CC72-3FA2-B22E-806C-7FE86E43C77A}"/>
              </a:ext>
            </a:extLst>
          </p:cNvPr>
          <p:cNvSpPr/>
          <p:nvPr/>
        </p:nvSpPr>
        <p:spPr>
          <a:xfrm>
            <a:off x="377580" y="1809906"/>
            <a:ext cx="903101"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Keyword</a:t>
            </a:r>
            <a:br>
              <a:rPr lang="en-US" sz="800" dirty="0"/>
            </a:br>
            <a:r>
              <a:rPr lang="en-US" sz="800" dirty="0"/>
              <a:t>Name=</a:t>
            </a:r>
          </a:p>
        </p:txBody>
      </p:sp>
    </p:spTree>
    <p:extLst>
      <p:ext uri="{BB962C8B-B14F-4D97-AF65-F5344CB8AC3E}">
        <p14:creationId xmlns:p14="http://schemas.microsoft.com/office/powerpoint/2010/main" val="2924183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63B7DAE-BF9A-46DE-55DB-763891360B24}"/>
              </a:ext>
            </a:extLst>
          </p:cNvPr>
          <p:cNvSpPr/>
          <p:nvPr/>
        </p:nvSpPr>
        <p:spPr>
          <a:xfrm>
            <a:off x="709262" y="1126067"/>
            <a:ext cx="1536034" cy="36746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PSPortlet</a:t>
            </a:r>
            <a:br>
              <a:rPr lang="en-US" sz="800" dirty="0"/>
            </a:br>
            <a:r>
              <a:rPr lang="en-US" sz="800" dirty="0" err="1"/>
              <a:t>portletType</a:t>
            </a:r>
            <a:r>
              <a:rPr lang="en-US" sz="800" dirty="0"/>
              <a:t>=Bookmarks</a:t>
            </a:r>
          </a:p>
        </p:txBody>
      </p:sp>
      <p:sp>
        <p:nvSpPr>
          <p:cNvPr id="3" name="Rectangle: Rounded Corners 2">
            <a:extLst>
              <a:ext uri="{FF2B5EF4-FFF2-40B4-BE49-F238E27FC236}">
                <a16:creationId xmlns:a16="http://schemas.microsoft.com/office/drawing/2014/main" id="{12B51F9E-746C-495E-9612-EC0E64CBCECE}"/>
              </a:ext>
            </a:extLst>
          </p:cNvPr>
          <p:cNvSpPr/>
          <p:nvPr/>
        </p:nvSpPr>
        <p:spPr>
          <a:xfrm>
            <a:off x="2811715" y="1205991"/>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PropertySet</a:t>
            </a:r>
            <a:endParaRPr lang="en-US" sz="800" dirty="0"/>
          </a:p>
          <a:p>
            <a:pPr algn="ctr"/>
            <a:r>
              <a:rPr lang="en-US" sz="800" dirty="0"/>
              <a:t>Name=PORTLET_CONFIG_ROOT</a:t>
            </a:r>
          </a:p>
        </p:txBody>
      </p:sp>
      <p:cxnSp>
        <p:nvCxnSpPr>
          <p:cNvPr id="4" name="Straight Connector 3">
            <a:extLst>
              <a:ext uri="{FF2B5EF4-FFF2-40B4-BE49-F238E27FC236}">
                <a16:creationId xmlns:a16="http://schemas.microsoft.com/office/drawing/2014/main" id="{55D89953-94B3-567D-645E-7D0C7D07A1AC}"/>
              </a:ext>
            </a:extLst>
          </p:cNvPr>
          <p:cNvCxnSpPr>
            <a:cxnSpLocks/>
            <a:stCxn id="2" idx="3"/>
            <a:endCxn id="3" idx="1"/>
          </p:cNvCxnSpPr>
          <p:nvPr/>
        </p:nvCxnSpPr>
        <p:spPr>
          <a:xfrm>
            <a:off x="2245296" y="1309799"/>
            <a:ext cx="566419" cy="191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88F8B46-324C-43B9-39AB-A72AF01EB38E}"/>
              </a:ext>
            </a:extLst>
          </p:cNvPr>
          <p:cNvSpPr txBox="1"/>
          <p:nvPr/>
        </p:nvSpPr>
        <p:spPr>
          <a:xfrm>
            <a:off x="2160786" y="1381894"/>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PropertySets</a:t>
            </a:r>
            <a:endParaRPr lang="en-US" sz="800" dirty="0">
              <a:solidFill>
                <a:schemeClr val="accent1"/>
              </a:solidFill>
              <a:latin typeface="+mj-lt"/>
            </a:endParaRPr>
          </a:p>
        </p:txBody>
      </p:sp>
      <p:cxnSp>
        <p:nvCxnSpPr>
          <p:cNvPr id="6" name="Straight Connector 5">
            <a:extLst>
              <a:ext uri="{FF2B5EF4-FFF2-40B4-BE49-F238E27FC236}">
                <a16:creationId xmlns:a16="http://schemas.microsoft.com/office/drawing/2014/main" id="{FDC50955-D493-AE0E-6A81-3BE2D70E3CCE}"/>
              </a:ext>
            </a:extLst>
          </p:cNvPr>
          <p:cNvCxnSpPr>
            <a:cxnSpLocks/>
          </p:cNvCxnSpPr>
          <p:nvPr/>
        </p:nvCxnSpPr>
        <p:spPr>
          <a:xfrm flipV="1">
            <a:off x="4318483" y="1293810"/>
            <a:ext cx="537932" cy="790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AC548B7-8A58-CA7B-AA82-93EE69CF5264}"/>
              </a:ext>
            </a:extLst>
          </p:cNvPr>
          <p:cNvSpPr txBox="1"/>
          <p:nvPr/>
        </p:nvSpPr>
        <p:spPr>
          <a:xfrm>
            <a:off x="4087546" y="1365678"/>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SetProperties</a:t>
            </a:r>
            <a:r>
              <a:rPr lang="en-US" sz="800" baseline="30000" dirty="0">
                <a:solidFill>
                  <a:schemeClr val="accent1"/>
                </a:solidFill>
                <a:latin typeface="Lato" panose="020F0502020204030203" pitchFamily="34" charset="0"/>
              </a:rPr>
              <a:t>B</a:t>
            </a:r>
            <a:r>
              <a:rPr lang="en-US" sz="800" b="0" i="0" baseline="30000" dirty="0">
                <a:solidFill>
                  <a:schemeClr val="accent1"/>
                </a:solidFill>
                <a:effectLst/>
                <a:latin typeface="Lato" panose="020F0502020204030203" pitchFamily="34" charset="0"/>
              </a:rPr>
              <a:t>P1</a:t>
            </a:r>
            <a:endParaRPr lang="en-US" sz="800" baseline="30000" dirty="0">
              <a:solidFill>
                <a:schemeClr val="accent1"/>
              </a:solidFill>
              <a:latin typeface="+mj-lt"/>
            </a:endParaRPr>
          </a:p>
        </p:txBody>
      </p:sp>
      <p:cxnSp>
        <p:nvCxnSpPr>
          <p:cNvPr id="8" name="Straight Connector 7">
            <a:extLst>
              <a:ext uri="{FF2B5EF4-FFF2-40B4-BE49-F238E27FC236}">
                <a16:creationId xmlns:a16="http://schemas.microsoft.com/office/drawing/2014/main" id="{2C4D07FF-D827-F23D-22C5-2FC21961A054}"/>
              </a:ext>
            </a:extLst>
          </p:cNvPr>
          <p:cNvCxnSpPr>
            <a:cxnSpLocks/>
            <a:stCxn id="2" idx="2"/>
          </p:cNvCxnSpPr>
          <p:nvPr/>
        </p:nvCxnSpPr>
        <p:spPr>
          <a:xfrm flipH="1">
            <a:off x="1477125" y="1493530"/>
            <a:ext cx="154" cy="84229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0DE84DD-DE16-8F49-D32D-DA784D3DD940}"/>
              </a:ext>
            </a:extLst>
          </p:cNvPr>
          <p:cNvSpPr txBox="1"/>
          <p:nvPr/>
        </p:nvSpPr>
        <p:spPr>
          <a:xfrm>
            <a:off x="1000471" y="1507707"/>
            <a:ext cx="546398"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Groups</a:t>
            </a:r>
            <a:endParaRPr lang="en-US" sz="800" dirty="0">
              <a:solidFill>
                <a:schemeClr val="accent1"/>
              </a:solidFill>
              <a:latin typeface="+mj-lt"/>
            </a:endParaRPr>
          </a:p>
        </p:txBody>
      </p:sp>
      <p:sp>
        <p:nvSpPr>
          <p:cNvPr id="14" name="TextBox 13">
            <a:extLst>
              <a:ext uri="{FF2B5EF4-FFF2-40B4-BE49-F238E27FC236}">
                <a16:creationId xmlns:a16="http://schemas.microsoft.com/office/drawing/2014/main" id="{155A39F8-1B24-5EC3-51ED-159A40007A9C}"/>
              </a:ext>
            </a:extLst>
          </p:cNvPr>
          <p:cNvSpPr txBox="1"/>
          <p:nvPr/>
        </p:nvSpPr>
        <p:spPr>
          <a:xfrm>
            <a:off x="1890125" y="0"/>
            <a:ext cx="2839816" cy="369332"/>
          </a:xfrm>
          <a:prstGeom prst="rect">
            <a:avLst/>
          </a:prstGeom>
          <a:noFill/>
        </p:spPr>
        <p:txBody>
          <a:bodyPr wrap="none" rtlCol="0">
            <a:spAutoFit/>
          </a:bodyPr>
          <a:lstStyle/>
          <a:p>
            <a:pPr algn="l"/>
            <a:r>
              <a:rPr lang="en-US" dirty="0">
                <a:latin typeface="+mj-lt"/>
              </a:rPr>
              <a:t>Bookmarks Portlet Metadata</a:t>
            </a:r>
          </a:p>
        </p:txBody>
      </p:sp>
      <p:cxnSp>
        <p:nvCxnSpPr>
          <p:cNvPr id="15" name="Straight Connector 14">
            <a:extLst>
              <a:ext uri="{FF2B5EF4-FFF2-40B4-BE49-F238E27FC236}">
                <a16:creationId xmlns:a16="http://schemas.microsoft.com/office/drawing/2014/main" id="{148DEE7E-DB4B-C7A3-0220-DD3BCA322FA3}"/>
              </a:ext>
            </a:extLst>
          </p:cNvPr>
          <p:cNvCxnSpPr>
            <a:cxnSpLocks/>
            <a:stCxn id="2" idx="0"/>
          </p:cNvCxnSpPr>
          <p:nvPr/>
        </p:nvCxnSpPr>
        <p:spPr>
          <a:xfrm flipV="1">
            <a:off x="1477279" y="717492"/>
            <a:ext cx="522867" cy="408575"/>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D4DADC2-EF8D-2743-81C2-FDF389A100BE}"/>
              </a:ext>
            </a:extLst>
          </p:cNvPr>
          <p:cNvSpPr txBox="1"/>
          <p:nvPr/>
        </p:nvSpPr>
        <p:spPr>
          <a:xfrm>
            <a:off x="1692227" y="819814"/>
            <a:ext cx="916723"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UsingPrototype</a:t>
            </a:r>
            <a:endParaRPr lang="en-US" sz="800" dirty="0">
              <a:solidFill>
                <a:schemeClr val="accent1"/>
              </a:solidFill>
              <a:latin typeface="+mj-lt"/>
            </a:endParaRPr>
          </a:p>
        </p:txBody>
      </p:sp>
      <p:sp>
        <p:nvSpPr>
          <p:cNvPr id="17" name="Rectangle: Rounded Corners 16">
            <a:extLst>
              <a:ext uri="{FF2B5EF4-FFF2-40B4-BE49-F238E27FC236}">
                <a16:creationId xmlns:a16="http://schemas.microsoft.com/office/drawing/2014/main" id="{D2920272-1116-133B-E162-77D983C1514F}"/>
              </a:ext>
            </a:extLst>
          </p:cNvPr>
          <p:cNvSpPr/>
          <p:nvPr/>
        </p:nvSpPr>
        <p:spPr>
          <a:xfrm>
            <a:off x="1865552" y="410102"/>
            <a:ext cx="1187883" cy="34953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Prototype</a:t>
            </a:r>
            <a:br>
              <a:rPr lang="en-US" sz="600" dirty="0"/>
            </a:br>
            <a:r>
              <a:rPr lang="en-US" sz="600" dirty="0"/>
              <a:t>Name=</a:t>
            </a:r>
            <a:r>
              <a:rPr lang="en-US" sz="600" b="0" i="0" dirty="0">
                <a:solidFill>
                  <a:schemeClr val="bg1"/>
                </a:solidFill>
                <a:effectLst/>
              </a:rPr>
              <a:t>Bookmarks Template</a:t>
            </a:r>
            <a:r>
              <a:rPr lang="en-US" sz="600" b="0" i="0" dirty="0">
                <a:solidFill>
                  <a:srgbClr val="000000"/>
                </a:solidFill>
                <a:effectLst/>
              </a:rPr>
              <a:t> </a:t>
            </a:r>
            <a:endParaRPr lang="en-US" sz="600" dirty="0">
              <a:solidFill>
                <a:schemeClr val="bg1"/>
              </a:solidFill>
            </a:endParaRPr>
          </a:p>
        </p:txBody>
      </p:sp>
      <p:sp>
        <p:nvSpPr>
          <p:cNvPr id="19" name="Rectangle: Rounded Corners 18">
            <a:extLst>
              <a:ext uri="{FF2B5EF4-FFF2-40B4-BE49-F238E27FC236}">
                <a16:creationId xmlns:a16="http://schemas.microsoft.com/office/drawing/2014/main" id="{D77743EC-668E-5ACC-83D5-043E9537D3F3}"/>
              </a:ext>
            </a:extLst>
          </p:cNvPr>
          <p:cNvSpPr/>
          <p:nvPr/>
        </p:nvSpPr>
        <p:spPr>
          <a:xfrm>
            <a:off x="4856414" y="791421"/>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Name=show-description</a:t>
            </a:r>
          </a:p>
        </p:txBody>
      </p:sp>
      <p:sp>
        <p:nvSpPr>
          <p:cNvPr id="20" name="Rectangle: Rounded Corners 19">
            <a:extLst>
              <a:ext uri="{FF2B5EF4-FFF2-40B4-BE49-F238E27FC236}">
                <a16:creationId xmlns:a16="http://schemas.microsoft.com/office/drawing/2014/main" id="{0AAD41C8-17E8-72CA-B29F-CDD469F09B26}"/>
              </a:ext>
            </a:extLst>
          </p:cNvPr>
          <p:cNvSpPr/>
          <p:nvPr/>
        </p:nvSpPr>
        <p:spPr>
          <a:xfrm>
            <a:off x="4856415" y="1188086"/>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Name=show-location</a:t>
            </a:r>
          </a:p>
        </p:txBody>
      </p:sp>
      <p:cxnSp>
        <p:nvCxnSpPr>
          <p:cNvPr id="23" name="Straight Connector 22">
            <a:extLst>
              <a:ext uri="{FF2B5EF4-FFF2-40B4-BE49-F238E27FC236}">
                <a16:creationId xmlns:a16="http://schemas.microsoft.com/office/drawing/2014/main" id="{8A9A3515-4F57-C43A-61DD-876CF9121E17}"/>
              </a:ext>
            </a:extLst>
          </p:cNvPr>
          <p:cNvCxnSpPr>
            <a:cxnSpLocks/>
          </p:cNvCxnSpPr>
          <p:nvPr/>
        </p:nvCxnSpPr>
        <p:spPr>
          <a:xfrm flipV="1">
            <a:off x="4629593" y="905933"/>
            <a:ext cx="0" cy="395784"/>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C34D03C-44AB-DF24-08FC-58C5ACD363A4}"/>
              </a:ext>
            </a:extLst>
          </p:cNvPr>
          <p:cNvCxnSpPr>
            <a:cxnSpLocks/>
          </p:cNvCxnSpPr>
          <p:nvPr/>
        </p:nvCxnSpPr>
        <p:spPr>
          <a:xfrm>
            <a:off x="4629593" y="905933"/>
            <a:ext cx="240597"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1B0EB09D-FAF0-C1CD-65B3-595C064DDDA0}"/>
              </a:ext>
            </a:extLst>
          </p:cNvPr>
          <p:cNvSpPr/>
          <p:nvPr/>
        </p:nvSpPr>
        <p:spPr>
          <a:xfrm>
            <a:off x="692332" y="2355375"/>
            <a:ext cx="1536032" cy="36746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Group</a:t>
            </a:r>
            <a:br>
              <a:rPr lang="en-US" sz="800" dirty="0"/>
            </a:br>
            <a:r>
              <a:rPr lang="en-US" sz="800" dirty="0"/>
              <a:t>Name=Portal Collection</a:t>
            </a:r>
          </a:p>
        </p:txBody>
      </p:sp>
      <p:cxnSp>
        <p:nvCxnSpPr>
          <p:cNvPr id="34" name="Straight Connector 33">
            <a:extLst>
              <a:ext uri="{FF2B5EF4-FFF2-40B4-BE49-F238E27FC236}">
                <a16:creationId xmlns:a16="http://schemas.microsoft.com/office/drawing/2014/main" id="{C4B1A499-E5BD-373D-3A8F-70A49A10C947}"/>
              </a:ext>
            </a:extLst>
          </p:cNvPr>
          <p:cNvCxnSpPr>
            <a:cxnSpLocks/>
          </p:cNvCxnSpPr>
          <p:nvPr/>
        </p:nvCxnSpPr>
        <p:spPr>
          <a:xfrm>
            <a:off x="2887550" y="3054682"/>
            <a:ext cx="0" cy="256498"/>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FB4654F-B1FA-81B0-8A68-09FECBAE51A3}"/>
              </a:ext>
            </a:extLst>
          </p:cNvPr>
          <p:cNvSpPr txBox="1"/>
          <p:nvPr/>
        </p:nvSpPr>
        <p:spPr>
          <a:xfrm>
            <a:off x="1355622" y="2753602"/>
            <a:ext cx="766179"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r>
              <a:rPr lang="en-US" sz="800" baseline="30000" dirty="0">
                <a:solidFill>
                  <a:schemeClr val="accent1"/>
                </a:solidFill>
                <a:latin typeface="Lato" panose="020F0502020204030203" pitchFamily="34" charset="0"/>
              </a:rPr>
              <a:t>B</a:t>
            </a:r>
            <a:r>
              <a:rPr lang="en-US" sz="800" b="0" i="0" baseline="30000" dirty="0">
                <a:solidFill>
                  <a:schemeClr val="accent1"/>
                </a:solidFill>
                <a:effectLst/>
                <a:latin typeface="Lato" panose="020F0502020204030203" pitchFamily="34" charset="0"/>
              </a:rPr>
              <a:t>P2</a:t>
            </a:r>
            <a:endParaRPr lang="en-US" sz="800" baseline="30000" dirty="0">
              <a:solidFill>
                <a:schemeClr val="accent1"/>
              </a:solidFill>
              <a:latin typeface="+mj-lt"/>
            </a:endParaRPr>
          </a:p>
        </p:txBody>
      </p:sp>
      <p:cxnSp>
        <p:nvCxnSpPr>
          <p:cNvPr id="37" name="Straight Connector 36">
            <a:extLst>
              <a:ext uri="{FF2B5EF4-FFF2-40B4-BE49-F238E27FC236}">
                <a16:creationId xmlns:a16="http://schemas.microsoft.com/office/drawing/2014/main" id="{C18A1E32-3503-5745-5245-4F1C740829E1}"/>
              </a:ext>
            </a:extLst>
          </p:cNvPr>
          <p:cNvCxnSpPr>
            <a:cxnSpLocks/>
          </p:cNvCxnSpPr>
          <p:nvPr/>
        </p:nvCxnSpPr>
        <p:spPr>
          <a:xfrm>
            <a:off x="1422400" y="3058916"/>
            <a:ext cx="1184807"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7783331-E153-B974-CAE7-A5D74E678D0E}"/>
              </a:ext>
            </a:extLst>
          </p:cNvPr>
          <p:cNvCxnSpPr>
            <a:cxnSpLocks/>
          </p:cNvCxnSpPr>
          <p:nvPr/>
        </p:nvCxnSpPr>
        <p:spPr>
          <a:xfrm flipH="1" flipV="1">
            <a:off x="2009006" y="1489616"/>
            <a:ext cx="315094" cy="25451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CF5B3F7-AEF2-F452-7DE1-E76475B295CF}"/>
              </a:ext>
            </a:extLst>
          </p:cNvPr>
          <p:cNvCxnSpPr>
            <a:cxnSpLocks/>
          </p:cNvCxnSpPr>
          <p:nvPr/>
        </p:nvCxnSpPr>
        <p:spPr>
          <a:xfrm flipV="1">
            <a:off x="2324100" y="1744133"/>
            <a:ext cx="0" cy="1310549"/>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82108E2-02B1-A935-3D84-B2F82C5AE389}"/>
              </a:ext>
            </a:extLst>
          </p:cNvPr>
          <p:cNvCxnSpPr>
            <a:cxnSpLocks/>
          </p:cNvCxnSpPr>
          <p:nvPr/>
        </p:nvCxnSpPr>
        <p:spPr>
          <a:xfrm flipV="1">
            <a:off x="1422400" y="2650366"/>
            <a:ext cx="0" cy="404316"/>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59" name="Rectangle: Rounded Corners 58">
            <a:extLst>
              <a:ext uri="{FF2B5EF4-FFF2-40B4-BE49-F238E27FC236}">
                <a16:creationId xmlns:a16="http://schemas.microsoft.com/office/drawing/2014/main" id="{9E47AE5A-C8CA-5AB8-3607-36AE1E31AA8B}"/>
              </a:ext>
            </a:extLst>
          </p:cNvPr>
          <p:cNvSpPr/>
          <p:nvPr/>
        </p:nvSpPr>
        <p:spPr>
          <a:xfrm>
            <a:off x="2526400" y="3300065"/>
            <a:ext cx="722299" cy="25649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Document</a:t>
            </a:r>
            <a:br>
              <a:rPr lang="en-US" sz="800" dirty="0"/>
            </a:br>
            <a:r>
              <a:rPr lang="en-US" sz="800" dirty="0"/>
              <a:t>URI</a:t>
            </a:r>
          </a:p>
        </p:txBody>
      </p:sp>
      <p:sp>
        <p:nvSpPr>
          <p:cNvPr id="61" name="TextBox 60">
            <a:extLst>
              <a:ext uri="{FF2B5EF4-FFF2-40B4-BE49-F238E27FC236}">
                <a16:creationId xmlns:a16="http://schemas.microsoft.com/office/drawing/2014/main" id="{9B678EFC-4C4A-4B97-06BC-79629ED8EE4A}"/>
              </a:ext>
            </a:extLst>
          </p:cNvPr>
          <p:cNvSpPr txBox="1"/>
          <p:nvPr/>
        </p:nvSpPr>
        <p:spPr>
          <a:xfrm>
            <a:off x="2513210" y="2885405"/>
            <a:ext cx="1331299" cy="338554"/>
          </a:xfrm>
          <a:prstGeom prst="rect">
            <a:avLst/>
          </a:prstGeom>
          <a:noFill/>
        </p:spPr>
        <p:txBody>
          <a:bodyPr wrap="square" rtlCol="0">
            <a:spAutoFit/>
          </a:bodyPr>
          <a:lstStyle/>
          <a:p>
            <a:pPr algn="l"/>
            <a:r>
              <a:rPr lang="en-US" sz="800" b="0" i="1" dirty="0">
                <a:solidFill>
                  <a:schemeClr val="accent1"/>
                </a:solidFill>
                <a:effectLst/>
                <a:latin typeface="Lato" panose="020F0502020204030203" pitchFamily="34" charset="0"/>
              </a:rPr>
              <a:t>0 or more member Documents</a:t>
            </a:r>
            <a:endParaRPr lang="en-US" sz="800" i="1" dirty="0">
              <a:solidFill>
                <a:schemeClr val="accent1"/>
              </a:solidFill>
              <a:latin typeface="+mj-lt"/>
            </a:endParaRPr>
          </a:p>
        </p:txBody>
      </p:sp>
      <p:sp>
        <p:nvSpPr>
          <p:cNvPr id="62" name="Rectangle: Rounded Corners 61">
            <a:extLst>
              <a:ext uri="{FF2B5EF4-FFF2-40B4-BE49-F238E27FC236}">
                <a16:creationId xmlns:a16="http://schemas.microsoft.com/office/drawing/2014/main" id="{9630A035-B486-7F9C-FDBC-DF91EA3630BD}"/>
              </a:ext>
            </a:extLst>
          </p:cNvPr>
          <p:cNvSpPr/>
          <p:nvPr/>
        </p:nvSpPr>
        <p:spPr>
          <a:xfrm>
            <a:off x="36794" y="11046"/>
            <a:ext cx="1234641"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Tree</a:t>
            </a:r>
            <a:br>
              <a:rPr lang="en-US" sz="600" dirty="0"/>
            </a:br>
            <a:r>
              <a:rPr lang="en-US" sz="600" dirty="0" err="1"/>
              <a:t>TreeType</a:t>
            </a:r>
            <a:r>
              <a:rPr lang="en-US" sz="600" dirty="0"/>
              <a:t>=Permissions Tree</a:t>
            </a:r>
            <a:br>
              <a:rPr lang="en-US" sz="600" dirty="0"/>
            </a:br>
            <a:r>
              <a:rPr lang="en-US" sz="600" dirty="0"/>
              <a:t>Name=&lt;user&gt; Permissions Tree</a:t>
            </a:r>
          </a:p>
        </p:txBody>
      </p:sp>
      <p:sp>
        <p:nvSpPr>
          <p:cNvPr id="83" name="TextBox 82">
            <a:extLst>
              <a:ext uri="{FF2B5EF4-FFF2-40B4-BE49-F238E27FC236}">
                <a16:creationId xmlns:a16="http://schemas.microsoft.com/office/drawing/2014/main" id="{018A4CBF-F6F7-1E74-BC0A-E35B2CBFF8DC}"/>
              </a:ext>
            </a:extLst>
          </p:cNvPr>
          <p:cNvSpPr txBox="1"/>
          <p:nvPr/>
        </p:nvSpPr>
        <p:spPr>
          <a:xfrm>
            <a:off x="2096798" y="3265013"/>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cxnSp>
        <p:nvCxnSpPr>
          <p:cNvPr id="85" name="Straight Connector 84">
            <a:extLst>
              <a:ext uri="{FF2B5EF4-FFF2-40B4-BE49-F238E27FC236}">
                <a16:creationId xmlns:a16="http://schemas.microsoft.com/office/drawing/2014/main" id="{E405B675-E9EF-DAD8-C921-87BE0F4BBDCB}"/>
              </a:ext>
            </a:extLst>
          </p:cNvPr>
          <p:cNvCxnSpPr>
            <a:cxnSpLocks/>
            <a:stCxn id="59" idx="1"/>
          </p:cNvCxnSpPr>
          <p:nvPr/>
        </p:nvCxnSpPr>
        <p:spPr>
          <a:xfrm flipH="1">
            <a:off x="200344" y="3428314"/>
            <a:ext cx="2326056" cy="10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C88930B-EE7B-29BE-FB32-25CC28892F58}"/>
              </a:ext>
            </a:extLst>
          </p:cNvPr>
          <p:cNvCxnSpPr>
            <a:cxnSpLocks/>
          </p:cNvCxnSpPr>
          <p:nvPr/>
        </p:nvCxnSpPr>
        <p:spPr>
          <a:xfrm flipH="1">
            <a:off x="376766" y="1173777"/>
            <a:ext cx="3324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C78C991-4AD2-850F-9925-36BFE515370A}"/>
              </a:ext>
            </a:extLst>
          </p:cNvPr>
          <p:cNvCxnSpPr>
            <a:cxnSpLocks/>
          </p:cNvCxnSpPr>
          <p:nvPr/>
        </p:nvCxnSpPr>
        <p:spPr>
          <a:xfrm flipV="1">
            <a:off x="376766" y="422501"/>
            <a:ext cx="0" cy="75127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C4FCE73-DE84-6E15-F72F-9AB80E6CD66A}"/>
              </a:ext>
            </a:extLst>
          </p:cNvPr>
          <p:cNvCxnSpPr>
            <a:cxnSpLocks/>
          </p:cNvCxnSpPr>
          <p:nvPr/>
        </p:nvCxnSpPr>
        <p:spPr>
          <a:xfrm flipV="1">
            <a:off x="292961" y="410102"/>
            <a:ext cx="0" cy="2161648"/>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CF3E85B-A224-47EC-2583-226CEA7EE540}"/>
              </a:ext>
            </a:extLst>
          </p:cNvPr>
          <p:cNvCxnSpPr>
            <a:cxnSpLocks/>
          </p:cNvCxnSpPr>
          <p:nvPr/>
        </p:nvCxnSpPr>
        <p:spPr>
          <a:xfrm flipH="1">
            <a:off x="292961" y="2539107"/>
            <a:ext cx="3993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06E2C36-9360-EF64-B2F1-6964197FEC77}"/>
              </a:ext>
            </a:extLst>
          </p:cNvPr>
          <p:cNvCxnSpPr>
            <a:cxnSpLocks/>
          </p:cNvCxnSpPr>
          <p:nvPr/>
        </p:nvCxnSpPr>
        <p:spPr>
          <a:xfrm flipV="1">
            <a:off x="200344" y="410102"/>
            <a:ext cx="0" cy="3018212"/>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BFD6F9A9-87A2-3BFB-5A08-7862523F3A3E}"/>
              </a:ext>
            </a:extLst>
          </p:cNvPr>
          <p:cNvSpPr txBox="1"/>
          <p:nvPr/>
        </p:nvSpPr>
        <p:spPr>
          <a:xfrm>
            <a:off x="315539" y="958333"/>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sp>
        <p:nvSpPr>
          <p:cNvPr id="97" name="TextBox 96">
            <a:extLst>
              <a:ext uri="{FF2B5EF4-FFF2-40B4-BE49-F238E27FC236}">
                <a16:creationId xmlns:a16="http://schemas.microsoft.com/office/drawing/2014/main" id="{456EA240-0369-0AE9-7721-187FC8D91024}"/>
              </a:ext>
            </a:extLst>
          </p:cNvPr>
          <p:cNvSpPr txBox="1"/>
          <p:nvPr/>
        </p:nvSpPr>
        <p:spPr>
          <a:xfrm>
            <a:off x="292961" y="2304398"/>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sp>
        <p:nvSpPr>
          <p:cNvPr id="11" name="Rectangle: Rounded Corners 10">
            <a:extLst>
              <a:ext uri="{FF2B5EF4-FFF2-40B4-BE49-F238E27FC236}">
                <a16:creationId xmlns:a16="http://schemas.microsoft.com/office/drawing/2014/main" id="{BFAB0C28-0A6F-7BAB-3D15-4D794CC177BB}"/>
              </a:ext>
            </a:extLst>
          </p:cNvPr>
          <p:cNvSpPr/>
          <p:nvPr/>
        </p:nvSpPr>
        <p:spPr>
          <a:xfrm>
            <a:off x="2717964" y="3781080"/>
            <a:ext cx="1206753" cy="25649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Transformation</a:t>
            </a:r>
            <a:br>
              <a:rPr lang="en-US" sz="800" dirty="0"/>
            </a:br>
            <a:r>
              <a:rPr lang="en-US" sz="800" dirty="0" err="1"/>
              <a:t>TransformRole</a:t>
            </a:r>
            <a:r>
              <a:rPr lang="en-US" sz="800" dirty="0"/>
              <a:t>=Report</a:t>
            </a:r>
          </a:p>
        </p:txBody>
      </p:sp>
      <p:sp>
        <p:nvSpPr>
          <p:cNvPr id="12" name="TextBox 11">
            <a:extLst>
              <a:ext uri="{FF2B5EF4-FFF2-40B4-BE49-F238E27FC236}">
                <a16:creationId xmlns:a16="http://schemas.microsoft.com/office/drawing/2014/main" id="{1FD39AA4-C364-37A7-6917-45905B78D606}"/>
              </a:ext>
            </a:extLst>
          </p:cNvPr>
          <p:cNvSpPr txBox="1"/>
          <p:nvPr/>
        </p:nvSpPr>
        <p:spPr>
          <a:xfrm>
            <a:off x="3332593" y="2889639"/>
            <a:ext cx="985890" cy="338554"/>
          </a:xfrm>
          <a:prstGeom prst="rect">
            <a:avLst/>
          </a:prstGeom>
          <a:noFill/>
        </p:spPr>
        <p:txBody>
          <a:bodyPr wrap="square" rtlCol="0">
            <a:spAutoFit/>
          </a:bodyPr>
          <a:lstStyle/>
          <a:p>
            <a:pPr algn="l"/>
            <a:r>
              <a:rPr lang="en-US" sz="800" b="0" i="1" dirty="0">
                <a:solidFill>
                  <a:schemeClr val="accent1"/>
                </a:solidFill>
                <a:effectLst/>
                <a:latin typeface="Lato" panose="020F0502020204030203" pitchFamily="34" charset="0"/>
              </a:rPr>
              <a:t>0 or more member</a:t>
            </a:r>
            <a:br>
              <a:rPr lang="en-US" sz="800" b="0" i="1" dirty="0">
                <a:solidFill>
                  <a:schemeClr val="accent1"/>
                </a:solidFill>
                <a:effectLst/>
                <a:latin typeface="Lato" panose="020F0502020204030203" pitchFamily="34" charset="0"/>
              </a:rPr>
            </a:br>
            <a:r>
              <a:rPr lang="en-US" sz="800" b="0" i="1" dirty="0">
                <a:solidFill>
                  <a:schemeClr val="accent1"/>
                </a:solidFill>
                <a:effectLst/>
                <a:latin typeface="Lato" panose="020F0502020204030203" pitchFamily="34" charset="0"/>
              </a:rPr>
              <a:t> Reports</a:t>
            </a:r>
            <a:endParaRPr lang="en-US" sz="800" i="1" dirty="0">
              <a:solidFill>
                <a:schemeClr val="accent1"/>
              </a:solidFill>
              <a:latin typeface="+mj-lt"/>
            </a:endParaRPr>
          </a:p>
        </p:txBody>
      </p:sp>
      <p:cxnSp>
        <p:nvCxnSpPr>
          <p:cNvPr id="13" name="Straight Connector 12">
            <a:extLst>
              <a:ext uri="{FF2B5EF4-FFF2-40B4-BE49-F238E27FC236}">
                <a16:creationId xmlns:a16="http://schemas.microsoft.com/office/drawing/2014/main" id="{9005513F-7592-052E-53B2-DB3A26090EE8}"/>
              </a:ext>
            </a:extLst>
          </p:cNvPr>
          <p:cNvCxnSpPr>
            <a:cxnSpLocks/>
            <a:endCxn id="12" idx="1"/>
          </p:cNvCxnSpPr>
          <p:nvPr/>
        </p:nvCxnSpPr>
        <p:spPr>
          <a:xfrm flipV="1">
            <a:off x="3181603" y="3058916"/>
            <a:ext cx="150990" cy="4234"/>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CF69E66-284F-7073-D489-B1FB9CC5BC85}"/>
              </a:ext>
            </a:extLst>
          </p:cNvPr>
          <p:cNvCxnSpPr>
            <a:cxnSpLocks/>
          </p:cNvCxnSpPr>
          <p:nvPr/>
        </p:nvCxnSpPr>
        <p:spPr>
          <a:xfrm>
            <a:off x="3505617" y="3054682"/>
            <a:ext cx="0" cy="726398"/>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97B2277F-F1C3-F274-DA83-CAD59EE706F3}"/>
              </a:ext>
            </a:extLst>
          </p:cNvPr>
          <p:cNvSpPr/>
          <p:nvPr/>
        </p:nvSpPr>
        <p:spPr>
          <a:xfrm>
            <a:off x="3981874" y="3311180"/>
            <a:ext cx="1536033" cy="25649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ClassifierMap</a:t>
            </a:r>
            <a:br>
              <a:rPr lang="en-US" sz="800" dirty="0"/>
            </a:br>
            <a:r>
              <a:rPr lang="en-US" sz="800" dirty="0" err="1"/>
              <a:t>TransformRole</a:t>
            </a:r>
            <a:r>
              <a:rPr lang="en-US" sz="800" dirty="0"/>
              <a:t>=</a:t>
            </a:r>
            <a:r>
              <a:rPr lang="en-US" sz="800" dirty="0" err="1"/>
              <a:t>StoredProcess</a:t>
            </a:r>
            <a:endParaRPr lang="en-US" sz="800" dirty="0"/>
          </a:p>
        </p:txBody>
      </p:sp>
      <p:sp>
        <p:nvSpPr>
          <p:cNvPr id="25" name="TextBox 24">
            <a:extLst>
              <a:ext uri="{FF2B5EF4-FFF2-40B4-BE49-F238E27FC236}">
                <a16:creationId xmlns:a16="http://schemas.microsoft.com/office/drawing/2014/main" id="{1D2ABF4E-4518-19EB-AA7F-A568F1AB159E}"/>
              </a:ext>
            </a:extLst>
          </p:cNvPr>
          <p:cNvSpPr txBox="1"/>
          <p:nvPr/>
        </p:nvSpPr>
        <p:spPr>
          <a:xfrm>
            <a:off x="4170947" y="2874810"/>
            <a:ext cx="985890" cy="338554"/>
          </a:xfrm>
          <a:prstGeom prst="rect">
            <a:avLst/>
          </a:prstGeom>
          <a:noFill/>
        </p:spPr>
        <p:txBody>
          <a:bodyPr wrap="square" rtlCol="0">
            <a:spAutoFit/>
          </a:bodyPr>
          <a:lstStyle/>
          <a:p>
            <a:pPr algn="l"/>
            <a:r>
              <a:rPr lang="en-US" sz="800" b="0" i="1" dirty="0">
                <a:solidFill>
                  <a:schemeClr val="accent1"/>
                </a:solidFill>
                <a:effectLst/>
                <a:latin typeface="Lato" panose="020F0502020204030203" pitchFamily="34" charset="0"/>
              </a:rPr>
              <a:t>0 or more member</a:t>
            </a:r>
            <a:br>
              <a:rPr lang="en-US" sz="800" b="0" i="1" dirty="0">
                <a:solidFill>
                  <a:schemeClr val="accent1"/>
                </a:solidFill>
                <a:effectLst/>
                <a:latin typeface="Lato" panose="020F0502020204030203" pitchFamily="34" charset="0"/>
              </a:rPr>
            </a:br>
            <a:r>
              <a:rPr lang="en-US" sz="800" b="0" i="1" dirty="0">
                <a:solidFill>
                  <a:schemeClr val="accent1"/>
                </a:solidFill>
                <a:effectLst/>
                <a:latin typeface="Lato" panose="020F0502020204030203" pitchFamily="34" charset="0"/>
              </a:rPr>
              <a:t> Stored Processes</a:t>
            </a:r>
            <a:endParaRPr lang="en-US" sz="800" i="1" dirty="0">
              <a:solidFill>
                <a:schemeClr val="accent1"/>
              </a:solidFill>
              <a:latin typeface="+mj-lt"/>
            </a:endParaRPr>
          </a:p>
        </p:txBody>
      </p:sp>
      <p:cxnSp>
        <p:nvCxnSpPr>
          <p:cNvPr id="26" name="Straight Connector 25">
            <a:extLst>
              <a:ext uri="{FF2B5EF4-FFF2-40B4-BE49-F238E27FC236}">
                <a16:creationId xmlns:a16="http://schemas.microsoft.com/office/drawing/2014/main" id="{F1059DC8-0965-7AB4-98AD-7D88211BD47D}"/>
              </a:ext>
            </a:extLst>
          </p:cNvPr>
          <p:cNvCxnSpPr>
            <a:cxnSpLocks/>
          </p:cNvCxnSpPr>
          <p:nvPr/>
        </p:nvCxnSpPr>
        <p:spPr>
          <a:xfrm>
            <a:off x="4170947" y="3063138"/>
            <a:ext cx="112968"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D83A4FF-05D7-6CA3-97EB-987B7497A26F}"/>
              </a:ext>
            </a:extLst>
          </p:cNvPr>
          <p:cNvCxnSpPr>
            <a:cxnSpLocks/>
          </p:cNvCxnSpPr>
          <p:nvPr/>
        </p:nvCxnSpPr>
        <p:spPr>
          <a:xfrm>
            <a:off x="4587449" y="3063150"/>
            <a:ext cx="0" cy="256498"/>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922049F-5980-F4A7-B8F6-77CBBBE2E28E}"/>
              </a:ext>
            </a:extLst>
          </p:cNvPr>
          <p:cNvCxnSpPr>
            <a:cxnSpLocks/>
          </p:cNvCxnSpPr>
          <p:nvPr/>
        </p:nvCxnSpPr>
        <p:spPr>
          <a:xfrm>
            <a:off x="5100353" y="3061033"/>
            <a:ext cx="112968"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B94783E-39BC-2588-751E-26EA08393DF1}"/>
              </a:ext>
            </a:extLst>
          </p:cNvPr>
          <p:cNvSpPr txBox="1"/>
          <p:nvPr/>
        </p:nvSpPr>
        <p:spPr>
          <a:xfrm>
            <a:off x="5190751" y="2874810"/>
            <a:ext cx="985890" cy="461665"/>
          </a:xfrm>
          <a:prstGeom prst="rect">
            <a:avLst/>
          </a:prstGeom>
          <a:noFill/>
        </p:spPr>
        <p:txBody>
          <a:bodyPr wrap="square" rtlCol="0">
            <a:spAutoFit/>
          </a:bodyPr>
          <a:lstStyle/>
          <a:p>
            <a:pPr algn="l"/>
            <a:r>
              <a:rPr lang="en-US" sz="800" b="0" i="1" dirty="0">
                <a:solidFill>
                  <a:schemeClr val="accent1"/>
                </a:solidFill>
                <a:effectLst/>
                <a:latin typeface="Lato" panose="020F0502020204030203" pitchFamily="34" charset="0"/>
              </a:rPr>
              <a:t>Could link to many other types of objects</a:t>
            </a:r>
            <a:endParaRPr lang="en-US" sz="800" i="1" dirty="0">
              <a:solidFill>
                <a:schemeClr val="accent1"/>
              </a:solidFill>
              <a:latin typeface="+mj-lt"/>
            </a:endParaRPr>
          </a:p>
        </p:txBody>
      </p:sp>
      <p:cxnSp>
        <p:nvCxnSpPr>
          <p:cNvPr id="44" name="Straight Connector 43">
            <a:extLst>
              <a:ext uri="{FF2B5EF4-FFF2-40B4-BE49-F238E27FC236}">
                <a16:creationId xmlns:a16="http://schemas.microsoft.com/office/drawing/2014/main" id="{A3DBA291-B8C2-C6AB-A346-30A0882126F0}"/>
              </a:ext>
            </a:extLst>
          </p:cNvPr>
          <p:cNvCxnSpPr>
            <a:cxnSpLocks/>
          </p:cNvCxnSpPr>
          <p:nvPr/>
        </p:nvCxnSpPr>
        <p:spPr>
          <a:xfrm flipH="1">
            <a:off x="803369" y="1504994"/>
            <a:ext cx="189443" cy="309482"/>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D20B1920-238C-7C9D-B200-D5B4E8CD88A8}"/>
              </a:ext>
            </a:extLst>
          </p:cNvPr>
          <p:cNvSpPr txBox="1"/>
          <p:nvPr/>
        </p:nvSpPr>
        <p:spPr>
          <a:xfrm>
            <a:off x="355004" y="1466213"/>
            <a:ext cx="676509"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Keywords</a:t>
            </a:r>
            <a:endParaRPr lang="en-US" sz="800" dirty="0">
              <a:solidFill>
                <a:schemeClr val="accent1"/>
              </a:solidFill>
              <a:latin typeface="+mj-lt"/>
            </a:endParaRPr>
          </a:p>
        </p:txBody>
      </p:sp>
      <p:sp>
        <p:nvSpPr>
          <p:cNvPr id="46" name="Rectangle: Rounded Corners 45">
            <a:extLst>
              <a:ext uri="{FF2B5EF4-FFF2-40B4-BE49-F238E27FC236}">
                <a16:creationId xmlns:a16="http://schemas.microsoft.com/office/drawing/2014/main" id="{B049F4DD-8E88-A63B-3722-2150CEC0CD6D}"/>
              </a:ext>
            </a:extLst>
          </p:cNvPr>
          <p:cNvSpPr/>
          <p:nvPr/>
        </p:nvSpPr>
        <p:spPr>
          <a:xfrm>
            <a:off x="377580" y="1809906"/>
            <a:ext cx="903101"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Keyword</a:t>
            </a:r>
            <a:br>
              <a:rPr lang="en-US" sz="800" dirty="0"/>
            </a:br>
            <a:r>
              <a:rPr lang="en-US" sz="800" dirty="0"/>
              <a:t>Name=</a:t>
            </a:r>
          </a:p>
        </p:txBody>
      </p:sp>
    </p:spTree>
    <p:extLst>
      <p:ext uri="{BB962C8B-B14F-4D97-AF65-F5344CB8AC3E}">
        <p14:creationId xmlns:p14="http://schemas.microsoft.com/office/powerpoint/2010/main" val="1959158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2020-Template-External">
  <a:themeElements>
    <a:clrScheme name="SAS 2020">
      <a:dk1>
        <a:srgbClr val="012036"/>
      </a:dk1>
      <a:lt1>
        <a:srgbClr val="FFFFFF"/>
      </a:lt1>
      <a:dk2>
        <a:srgbClr val="012036"/>
      </a:dk2>
      <a:lt2>
        <a:srgbClr val="768396"/>
      </a:lt2>
      <a:accent1>
        <a:srgbClr val="33A3FF"/>
      </a:accent1>
      <a:accent2>
        <a:srgbClr val="29D6CD"/>
      </a:accent2>
      <a:accent3>
        <a:srgbClr val="15B57B"/>
      </a:accent3>
      <a:accent4>
        <a:srgbClr val="6D69FF"/>
      </a:accent4>
      <a:accent5>
        <a:srgbClr val="86134F"/>
      </a:accent5>
      <a:accent6>
        <a:srgbClr val="FFCC32"/>
      </a:accent6>
      <a:hlink>
        <a:srgbClr val="6D69FF"/>
      </a:hlink>
      <a:folHlink>
        <a:srgbClr val="FFCC3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dirty="0">
            <a:solidFill>
              <a:schemeClr val="bg1"/>
            </a:solidFill>
            <a:latin typeface="+mj-lt"/>
          </a:defRPr>
        </a:defPPr>
      </a:lstStyle>
    </a:txDef>
  </a:objectDefaults>
  <a:extraClrSchemeLst/>
  <a:extLst>
    <a:ext uri="{05A4C25C-085E-4340-85A3-A5531E510DB2}">
      <thm15:themeFamily xmlns:thm15="http://schemas.microsoft.com/office/thememl/2012/main" name="Presentation7" id="{F7817443-70B9-1543-B3AC-0BBD6DD3E2C1}" vid="{C5D75EF0-784F-7A40-9918-498EEAE15291}"/>
    </a:ext>
  </a:extLst>
</a:theme>
</file>

<file path=ppt/theme/theme2.xml><?xml version="1.0" encoding="utf-8"?>
<a:theme xmlns:a="http://schemas.openxmlformats.org/drawingml/2006/main" name="1_NDA">
  <a:themeElements>
    <a:clrScheme name="SAS 2020">
      <a:dk1>
        <a:srgbClr val="012036"/>
      </a:dk1>
      <a:lt1>
        <a:srgbClr val="FFFFFF"/>
      </a:lt1>
      <a:dk2>
        <a:srgbClr val="012036"/>
      </a:dk2>
      <a:lt2>
        <a:srgbClr val="768396"/>
      </a:lt2>
      <a:accent1>
        <a:srgbClr val="33A3FF"/>
      </a:accent1>
      <a:accent2>
        <a:srgbClr val="29D6CD"/>
      </a:accent2>
      <a:accent3>
        <a:srgbClr val="15B57B"/>
      </a:accent3>
      <a:accent4>
        <a:srgbClr val="6D69FF"/>
      </a:accent4>
      <a:accent5>
        <a:srgbClr val="86134F"/>
      </a:accent5>
      <a:accent6>
        <a:srgbClr val="FFCC32"/>
      </a:accent6>
      <a:hlink>
        <a:srgbClr val="6D69FF"/>
      </a:hlink>
      <a:folHlink>
        <a:srgbClr val="FFCC3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dirty="0">
            <a:solidFill>
              <a:schemeClr val="bg1"/>
            </a:solidFill>
            <a:latin typeface="+mj-lt"/>
          </a:defRPr>
        </a:defPPr>
      </a:lstStyle>
    </a:txDef>
  </a:objectDefaults>
  <a:extraClrSchemeLst/>
  <a:extLst>
    <a:ext uri="{05A4C25C-085E-4340-85A3-A5531E510DB2}">
      <thm15:themeFamily xmlns:thm15="http://schemas.microsoft.com/office/thememl/2012/main" name="Presentation7" id="{F7817443-70B9-1543-B3AC-0BBD6DD3E2C1}" vid="{B0E1CC6F-C114-3E48-8D7A-10A21559079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SAS-Confidential-16x9</Template>
  <TotalTime>3066</TotalTime>
  <Words>2507</Words>
  <Application>Microsoft Office PowerPoint</Application>
  <PresentationFormat>On-screen Show (16:9)</PresentationFormat>
  <Paragraphs>424</Paragraphs>
  <Slides>13</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Calibri</vt:lpstr>
      <vt:lpstr>Calibri Light</vt:lpstr>
      <vt:lpstr>Lato</vt:lpstr>
      <vt:lpstr>1_2020-Template-External</vt:lpstr>
      <vt:lpstr>1_NDA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Craig Rubendall</dc:creator>
  <cp:lastModifiedBy>Craig Rubendall</cp:lastModifiedBy>
  <cp:revision>34</cp:revision>
  <dcterms:created xsi:type="dcterms:W3CDTF">2023-08-30T12:40:49Z</dcterms:created>
  <dcterms:modified xsi:type="dcterms:W3CDTF">2023-09-22T16:31:56Z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451006F2-8E20-4D4E-B05C-4B5D02827FD6</vt:lpwstr>
  </property>
  <property fmtid="{D5CDD505-2E9C-101B-9397-08002B2CF9AE}" pid="3" name="ArticulatePath">
    <vt:lpwstr>2020-Template-External</vt:lpwstr>
  </property>
</Properties>
</file>