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70" r:id="rId5"/>
    <p:sldId id="266" r:id="rId6"/>
    <p:sldId id="268" r:id="rId7"/>
    <p:sldId id="267" r:id="rId8"/>
    <p:sldId id="259" r:id="rId9"/>
    <p:sldId id="265" r:id="rId10"/>
    <p:sldId id="260" r:id="rId11"/>
    <p:sldId id="262" r:id="rId12"/>
    <p:sldId id="264" r:id="rId13"/>
    <p:sldId id="263" r:id="rId14"/>
    <p:sldId id="271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56"/>
            <p14:sldId id="272"/>
            <p14:sldId id="261"/>
            <p14:sldId id="270"/>
            <p14:sldId id="266"/>
            <p14:sldId id="268"/>
            <p14:sldId id="267"/>
            <p14:sldId id="259"/>
          </p14:sldIdLst>
        </p14:section>
        <p14:section name="제목 없는 구역" id="{A93ED858-4BAA-4E1D-9F09-19E650A4952C}">
          <p14:sldIdLst>
            <p14:sldId id="265"/>
            <p14:sldId id="260"/>
            <p14:sldId id="262"/>
            <p14:sldId id="264"/>
            <p14:sldId id="263"/>
            <p14:sldId id="271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71840"/>
        <c:axId val="69005824"/>
      </c:barChart>
      <c:catAx>
        <c:axId val="87971840"/>
        <c:scaling>
          <c:orientation val="minMax"/>
        </c:scaling>
        <c:delete val="0"/>
        <c:axPos val="b"/>
        <c:majorTickMark val="out"/>
        <c:minorTickMark val="none"/>
        <c:tickLblPos val="nextTo"/>
        <c:crossAx val="69005824"/>
        <c:crosses val="autoZero"/>
        <c:auto val="1"/>
        <c:lblAlgn val="ctr"/>
        <c:lblOffset val="100"/>
        <c:noMultiLvlLbl val="0"/>
      </c:catAx>
      <c:valAx>
        <c:axId val="6900582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8797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 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19104"/>
        <c:axId val="69006400"/>
      </c:barChart>
      <c:catAx>
        <c:axId val="8791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69006400"/>
        <c:crosses val="autoZero"/>
        <c:auto val="1"/>
        <c:lblAlgn val="ctr"/>
        <c:lblOffset val="100"/>
        <c:noMultiLvlLbl val="0"/>
      </c:catAx>
      <c:valAx>
        <c:axId val="6900640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879191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87970816"/>
        <c:axId val="69008704"/>
      </c:barChart>
      <c:catAx>
        <c:axId val="87970816"/>
        <c:scaling>
          <c:orientation val="minMax"/>
        </c:scaling>
        <c:delete val="0"/>
        <c:axPos val="b"/>
        <c:majorTickMark val="out"/>
        <c:minorTickMark val="none"/>
        <c:tickLblPos val="nextTo"/>
        <c:crossAx val="69008704"/>
        <c:crosses val="autoZero"/>
        <c:auto val="1"/>
        <c:lblAlgn val="ctr"/>
        <c:lblOffset val="100"/>
        <c:noMultiLvlLbl val="0"/>
      </c:catAx>
      <c:valAx>
        <c:axId val="6900870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8797081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 formatCode="_(* #,##0_);_(* \(#,##0\);_(* &quot;-&quot;_);_(@_)">
                  <c:v>0</c:v>
                </c:pt>
                <c:pt idx="1">
                  <c:v>0.85663067608576027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1677184"/>
        <c:axId val="124519552"/>
      </c:barChart>
      <c:catAx>
        <c:axId val="91677184"/>
        <c:scaling>
          <c:orientation val="minMax"/>
        </c:scaling>
        <c:delete val="0"/>
        <c:axPos val="l"/>
        <c:majorTickMark val="out"/>
        <c:minorTickMark val="none"/>
        <c:tickLblPos val="nextTo"/>
        <c:crossAx val="124519552"/>
        <c:crosses val="autoZero"/>
        <c:auto val="1"/>
        <c:lblAlgn val="ctr"/>
        <c:lblOffset val="100"/>
        <c:noMultiLvlLbl val="0"/>
      </c:catAx>
      <c:valAx>
        <c:axId val="124519552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91677184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97432064"/>
        <c:axId val="12452588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434112"/>
        <c:axId val="124521280"/>
      </c:barChart>
      <c:catAx>
        <c:axId val="97432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4525888"/>
        <c:crosses val="autoZero"/>
        <c:auto val="1"/>
        <c:lblAlgn val="ctr"/>
        <c:lblOffset val="100"/>
        <c:noMultiLvlLbl val="0"/>
      </c:catAx>
      <c:valAx>
        <c:axId val="124525888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97432064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24521280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7434112"/>
        <c:crosses val="max"/>
        <c:crossBetween val="between"/>
      </c:valAx>
      <c:catAx>
        <c:axId val="97434112"/>
        <c:scaling>
          <c:orientation val="minMax"/>
        </c:scaling>
        <c:delete val="1"/>
        <c:axPos val="b"/>
        <c:majorTickMark val="out"/>
        <c:minorTickMark val="none"/>
        <c:tickLblPos val="nextTo"/>
        <c:crossAx val="12452128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91679232"/>
        <c:axId val="124524736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435136"/>
        <c:axId val="124523008"/>
      </c:barChart>
      <c:catAx>
        <c:axId val="91679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4524736"/>
        <c:crosses val="autoZero"/>
        <c:auto val="1"/>
        <c:lblAlgn val="ctr"/>
        <c:lblOffset val="100"/>
        <c:noMultiLvlLbl val="0"/>
      </c:catAx>
      <c:valAx>
        <c:axId val="124524736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91679232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24523008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7435136"/>
        <c:crosses val="max"/>
        <c:crossBetween val="between"/>
      </c:valAx>
      <c:catAx>
        <c:axId val="97435136"/>
        <c:scaling>
          <c:orientation val="minMax"/>
        </c:scaling>
        <c:delete val="1"/>
        <c:axPos val="b"/>
        <c:majorTickMark val="out"/>
        <c:minorTickMark val="none"/>
        <c:tickLblPos val="nextTo"/>
        <c:crossAx val="124523008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Sheet1!$A$2:$A$424</c:f>
              <c:numCache>
                <c:formatCode>General</c:formatCode>
                <c:ptCount val="423"/>
                <c:pt idx="0">
                  <c:v>1110</c:v>
                </c:pt>
                <c:pt idx="1">
                  <c:v>1120</c:v>
                </c:pt>
                <c:pt idx="2">
                  <c:v>1201</c:v>
                </c:pt>
                <c:pt idx="3">
                  <c:v>1202</c:v>
                </c:pt>
                <c:pt idx="4">
                  <c:v>1209</c:v>
                </c:pt>
                <c:pt idx="5">
                  <c:v>1311</c:v>
                </c:pt>
                <c:pt idx="6">
                  <c:v>1312</c:v>
                </c:pt>
                <c:pt idx="7">
                  <c:v>1313</c:v>
                </c:pt>
                <c:pt idx="8">
                  <c:v>1320</c:v>
                </c:pt>
                <c:pt idx="9">
                  <c:v>1331</c:v>
                </c:pt>
                <c:pt idx="10">
                  <c:v>1332</c:v>
                </c:pt>
                <c:pt idx="11">
                  <c:v>1340</c:v>
                </c:pt>
                <c:pt idx="12">
                  <c:v>1350</c:v>
                </c:pt>
                <c:pt idx="13">
                  <c:v>1390</c:v>
                </c:pt>
                <c:pt idx="14">
                  <c:v>1411</c:v>
                </c:pt>
                <c:pt idx="15">
                  <c:v>1412</c:v>
                </c:pt>
                <c:pt idx="16">
                  <c:v>1413</c:v>
                </c:pt>
                <c:pt idx="17">
                  <c:v>1490</c:v>
                </c:pt>
                <c:pt idx="18">
                  <c:v>1511</c:v>
                </c:pt>
                <c:pt idx="19">
                  <c:v>1512</c:v>
                </c:pt>
                <c:pt idx="20">
                  <c:v>1521</c:v>
                </c:pt>
                <c:pt idx="21">
                  <c:v>1522</c:v>
                </c:pt>
                <c:pt idx="22">
                  <c:v>1530</c:v>
                </c:pt>
                <c:pt idx="23">
                  <c:v>1590</c:v>
                </c:pt>
                <c:pt idx="24">
                  <c:v>2111</c:v>
                </c:pt>
                <c:pt idx="25">
                  <c:v>2112</c:v>
                </c:pt>
                <c:pt idx="26">
                  <c:v>2121</c:v>
                </c:pt>
                <c:pt idx="27">
                  <c:v>2122</c:v>
                </c:pt>
                <c:pt idx="28">
                  <c:v>2131</c:v>
                </c:pt>
                <c:pt idx="29">
                  <c:v>2132</c:v>
                </c:pt>
                <c:pt idx="30">
                  <c:v>2133</c:v>
                </c:pt>
                <c:pt idx="31">
                  <c:v>2211</c:v>
                </c:pt>
                <c:pt idx="32">
                  <c:v>2212</c:v>
                </c:pt>
                <c:pt idx="33">
                  <c:v>2221</c:v>
                </c:pt>
                <c:pt idx="34">
                  <c:v>2222</c:v>
                </c:pt>
                <c:pt idx="35">
                  <c:v>2223</c:v>
                </c:pt>
                <c:pt idx="36">
                  <c:v>2224</c:v>
                </c:pt>
                <c:pt idx="37">
                  <c:v>2225</c:v>
                </c:pt>
                <c:pt idx="38">
                  <c:v>2226</c:v>
                </c:pt>
                <c:pt idx="39">
                  <c:v>2227</c:v>
                </c:pt>
                <c:pt idx="40">
                  <c:v>2228</c:v>
                </c:pt>
                <c:pt idx="41">
                  <c:v>2230</c:v>
                </c:pt>
                <c:pt idx="42">
                  <c:v>2240</c:v>
                </c:pt>
                <c:pt idx="43">
                  <c:v>2311</c:v>
                </c:pt>
                <c:pt idx="44">
                  <c:v>2312</c:v>
                </c:pt>
                <c:pt idx="45">
                  <c:v>2313</c:v>
                </c:pt>
                <c:pt idx="46">
                  <c:v>2314</c:v>
                </c:pt>
                <c:pt idx="47">
                  <c:v>2315</c:v>
                </c:pt>
                <c:pt idx="48">
                  <c:v>2316</c:v>
                </c:pt>
                <c:pt idx="49">
                  <c:v>2321</c:v>
                </c:pt>
                <c:pt idx="50">
                  <c:v>2322</c:v>
                </c:pt>
                <c:pt idx="51">
                  <c:v>2331</c:v>
                </c:pt>
                <c:pt idx="52">
                  <c:v>2332</c:v>
                </c:pt>
                <c:pt idx="53">
                  <c:v>2341</c:v>
                </c:pt>
                <c:pt idx="54">
                  <c:v>2342</c:v>
                </c:pt>
                <c:pt idx="55">
                  <c:v>2351</c:v>
                </c:pt>
                <c:pt idx="56">
                  <c:v>2352</c:v>
                </c:pt>
                <c:pt idx="57">
                  <c:v>2353</c:v>
                </c:pt>
                <c:pt idx="58">
                  <c:v>2354</c:v>
                </c:pt>
                <c:pt idx="59">
                  <c:v>2361</c:v>
                </c:pt>
                <c:pt idx="60">
                  <c:v>2362</c:v>
                </c:pt>
                <c:pt idx="61">
                  <c:v>2363</c:v>
                </c:pt>
                <c:pt idx="62">
                  <c:v>2371</c:v>
                </c:pt>
                <c:pt idx="63">
                  <c:v>2372</c:v>
                </c:pt>
                <c:pt idx="64">
                  <c:v>2373</c:v>
                </c:pt>
                <c:pt idx="65">
                  <c:v>2391</c:v>
                </c:pt>
                <c:pt idx="66">
                  <c:v>2392</c:v>
                </c:pt>
                <c:pt idx="67">
                  <c:v>2393</c:v>
                </c:pt>
                <c:pt idx="68">
                  <c:v>2394</c:v>
                </c:pt>
                <c:pt idx="69">
                  <c:v>2395</c:v>
                </c:pt>
                <c:pt idx="70">
                  <c:v>2396</c:v>
                </c:pt>
                <c:pt idx="71">
                  <c:v>2399</c:v>
                </c:pt>
                <c:pt idx="72">
                  <c:v>2411</c:v>
                </c:pt>
                <c:pt idx="73">
                  <c:v>2412</c:v>
                </c:pt>
                <c:pt idx="74">
                  <c:v>2413</c:v>
                </c:pt>
                <c:pt idx="75">
                  <c:v>2414</c:v>
                </c:pt>
                <c:pt idx="76">
                  <c:v>2415</c:v>
                </c:pt>
                <c:pt idx="77">
                  <c:v>2420</c:v>
                </c:pt>
                <c:pt idx="78">
                  <c:v>2430</c:v>
                </c:pt>
                <c:pt idx="79">
                  <c:v>2440</c:v>
                </c:pt>
                <c:pt idx="80">
                  <c:v>2451</c:v>
                </c:pt>
                <c:pt idx="81">
                  <c:v>2452</c:v>
                </c:pt>
                <c:pt idx="82">
                  <c:v>2453</c:v>
                </c:pt>
                <c:pt idx="83">
                  <c:v>2454</c:v>
                </c:pt>
                <c:pt idx="84">
                  <c:v>2455</c:v>
                </c:pt>
                <c:pt idx="85">
                  <c:v>2456</c:v>
                </c:pt>
                <c:pt idx="86">
                  <c:v>2459</c:v>
                </c:pt>
                <c:pt idx="87">
                  <c:v>2461</c:v>
                </c:pt>
                <c:pt idx="88">
                  <c:v>2462</c:v>
                </c:pt>
                <c:pt idx="89">
                  <c:v>2463</c:v>
                </c:pt>
                <c:pt idx="90">
                  <c:v>2464</c:v>
                </c:pt>
                <c:pt idx="91">
                  <c:v>2465</c:v>
                </c:pt>
                <c:pt idx="92">
                  <c:v>2466</c:v>
                </c:pt>
                <c:pt idx="93">
                  <c:v>2471</c:v>
                </c:pt>
                <c:pt idx="94">
                  <c:v>2472</c:v>
                </c:pt>
                <c:pt idx="95">
                  <c:v>2473</c:v>
                </c:pt>
                <c:pt idx="96">
                  <c:v>2474</c:v>
                </c:pt>
                <c:pt idx="97">
                  <c:v>2475</c:v>
                </c:pt>
                <c:pt idx="98">
                  <c:v>2479</c:v>
                </c:pt>
                <c:pt idx="99">
                  <c:v>2481</c:v>
                </c:pt>
                <c:pt idx="100">
                  <c:v>2489</c:v>
                </c:pt>
                <c:pt idx="101">
                  <c:v>2511</c:v>
                </c:pt>
                <c:pt idx="102">
                  <c:v>2512</c:v>
                </c:pt>
                <c:pt idx="103">
                  <c:v>2521</c:v>
                </c:pt>
                <c:pt idx="104">
                  <c:v>2522</c:v>
                </c:pt>
                <c:pt idx="105">
                  <c:v>2523</c:v>
                </c:pt>
                <c:pt idx="106">
                  <c:v>2530</c:v>
                </c:pt>
                <c:pt idx="107">
                  <c:v>2541</c:v>
                </c:pt>
                <c:pt idx="108">
                  <c:v>2542</c:v>
                </c:pt>
                <c:pt idx="109">
                  <c:v>2543</c:v>
                </c:pt>
                <c:pt idx="110">
                  <c:v>2544</c:v>
                </c:pt>
                <c:pt idx="111">
                  <c:v>2545</c:v>
                </c:pt>
                <c:pt idx="112">
                  <c:v>2549</c:v>
                </c:pt>
                <c:pt idx="113">
                  <c:v>2591</c:v>
                </c:pt>
                <c:pt idx="114">
                  <c:v>2592</c:v>
                </c:pt>
                <c:pt idx="115">
                  <c:v>2599</c:v>
                </c:pt>
                <c:pt idx="116">
                  <c:v>2611</c:v>
                </c:pt>
                <c:pt idx="117">
                  <c:v>2612</c:v>
                </c:pt>
                <c:pt idx="118">
                  <c:v>2613</c:v>
                </c:pt>
                <c:pt idx="119">
                  <c:v>2614</c:v>
                </c:pt>
                <c:pt idx="120">
                  <c:v>2620</c:v>
                </c:pt>
                <c:pt idx="121">
                  <c:v>2711</c:v>
                </c:pt>
                <c:pt idx="122">
                  <c:v>2712</c:v>
                </c:pt>
                <c:pt idx="123">
                  <c:v>2713</c:v>
                </c:pt>
                <c:pt idx="124">
                  <c:v>2714</c:v>
                </c:pt>
                <c:pt idx="125">
                  <c:v>2715</c:v>
                </c:pt>
                <c:pt idx="126">
                  <c:v>2721</c:v>
                </c:pt>
                <c:pt idx="127">
                  <c:v>2722</c:v>
                </c:pt>
                <c:pt idx="128">
                  <c:v>2723</c:v>
                </c:pt>
                <c:pt idx="129">
                  <c:v>2724</c:v>
                </c:pt>
                <c:pt idx="130">
                  <c:v>2725</c:v>
                </c:pt>
                <c:pt idx="131">
                  <c:v>2729</c:v>
                </c:pt>
                <c:pt idx="132">
                  <c:v>2731</c:v>
                </c:pt>
                <c:pt idx="133">
                  <c:v>2732</c:v>
                </c:pt>
                <c:pt idx="134">
                  <c:v>2733</c:v>
                </c:pt>
                <c:pt idx="135">
                  <c:v>2734</c:v>
                </c:pt>
                <c:pt idx="136">
                  <c:v>2735</c:v>
                </c:pt>
                <c:pt idx="137">
                  <c:v>2741</c:v>
                </c:pt>
                <c:pt idx="138">
                  <c:v>2742</c:v>
                </c:pt>
                <c:pt idx="139">
                  <c:v>2743</c:v>
                </c:pt>
                <c:pt idx="140">
                  <c:v>2744</c:v>
                </c:pt>
                <c:pt idx="141">
                  <c:v>2745</c:v>
                </c:pt>
                <c:pt idx="142">
                  <c:v>2749</c:v>
                </c:pt>
                <c:pt idx="143">
                  <c:v>2811</c:v>
                </c:pt>
                <c:pt idx="144">
                  <c:v>2812</c:v>
                </c:pt>
                <c:pt idx="145">
                  <c:v>2813</c:v>
                </c:pt>
                <c:pt idx="146">
                  <c:v>2814</c:v>
                </c:pt>
                <c:pt idx="147">
                  <c:v>2815</c:v>
                </c:pt>
                <c:pt idx="148">
                  <c:v>2821</c:v>
                </c:pt>
                <c:pt idx="149">
                  <c:v>2822</c:v>
                </c:pt>
                <c:pt idx="150">
                  <c:v>2831</c:v>
                </c:pt>
                <c:pt idx="151">
                  <c:v>2832</c:v>
                </c:pt>
                <c:pt idx="152">
                  <c:v>2833</c:v>
                </c:pt>
                <c:pt idx="153">
                  <c:v>2834</c:v>
                </c:pt>
                <c:pt idx="154">
                  <c:v>2835</c:v>
                </c:pt>
                <c:pt idx="155">
                  <c:v>2836</c:v>
                </c:pt>
                <c:pt idx="156">
                  <c:v>2837</c:v>
                </c:pt>
                <c:pt idx="157">
                  <c:v>2839</c:v>
                </c:pt>
                <c:pt idx="158">
                  <c:v>2841</c:v>
                </c:pt>
                <c:pt idx="159">
                  <c:v>2842</c:v>
                </c:pt>
                <c:pt idx="160">
                  <c:v>2843</c:v>
                </c:pt>
                <c:pt idx="161">
                  <c:v>2844</c:v>
                </c:pt>
                <c:pt idx="162">
                  <c:v>2845</c:v>
                </c:pt>
                <c:pt idx="163">
                  <c:v>2846</c:v>
                </c:pt>
                <c:pt idx="164">
                  <c:v>2847</c:v>
                </c:pt>
                <c:pt idx="165">
                  <c:v>2851</c:v>
                </c:pt>
                <c:pt idx="166">
                  <c:v>2852</c:v>
                </c:pt>
                <c:pt idx="167">
                  <c:v>2853</c:v>
                </c:pt>
                <c:pt idx="168">
                  <c:v>2854</c:v>
                </c:pt>
                <c:pt idx="169">
                  <c:v>2855</c:v>
                </c:pt>
                <c:pt idx="170">
                  <c:v>2861</c:v>
                </c:pt>
                <c:pt idx="171">
                  <c:v>2862</c:v>
                </c:pt>
                <c:pt idx="172">
                  <c:v>2863</c:v>
                </c:pt>
                <c:pt idx="173">
                  <c:v>2864</c:v>
                </c:pt>
                <c:pt idx="174">
                  <c:v>2869</c:v>
                </c:pt>
                <c:pt idx="175">
                  <c:v>2891</c:v>
                </c:pt>
                <c:pt idx="176">
                  <c:v>2899</c:v>
                </c:pt>
                <c:pt idx="177">
                  <c:v>3111</c:v>
                </c:pt>
                <c:pt idx="178">
                  <c:v>3112</c:v>
                </c:pt>
                <c:pt idx="179">
                  <c:v>3113</c:v>
                </c:pt>
                <c:pt idx="180">
                  <c:v>3114</c:v>
                </c:pt>
                <c:pt idx="181">
                  <c:v>3121</c:v>
                </c:pt>
                <c:pt idx="182">
                  <c:v>3122</c:v>
                </c:pt>
                <c:pt idx="183">
                  <c:v>3123</c:v>
                </c:pt>
                <c:pt idx="184">
                  <c:v>3124</c:v>
                </c:pt>
                <c:pt idx="185">
                  <c:v>3125</c:v>
                </c:pt>
                <c:pt idx="186">
                  <c:v>3126</c:v>
                </c:pt>
                <c:pt idx="187">
                  <c:v>3127</c:v>
                </c:pt>
                <c:pt idx="188">
                  <c:v>3131</c:v>
                </c:pt>
                <c:pt idx="189">
                  <c:v>3132</c:v>
                </c:pt>
                <c:pt idx="190">
                  <c:v>3141</c:v>
                </c:pt>
                <c:pt idx="191">
                  <c:v>3142</c:v>
                </c:pt>
                <c:pt idx="192">
                  <c:v>3201</c:v>
                </c:pt>
                <c:pt idx="193">
                  <c:v>3202</c:v>
                </c:pt>
                <c:pt idx="194">
                  <c:v>3203</c:v>
                </c:pt>
                <c:pt idx="195">
                  <c:v>3204</c:v>
                </c:pt>
                <c:pt idx="196">
                  <c:v>3301</c:v>
                </c:pt>
                <c:pt idx="197">
                  <c:v>3302</c:v>
                </c:pt>
                <c:pt idx="198">
                  <c:v>3910</c:v>
                </c:pt>
                <c:pt idx="199">
                  <c:v>3921</c:v>
                </c:pt>
                <c:pt idx="200">
                  <c:v>3922</c:v>
                </c:pt>
                <c:pt idx="201">
                  <c:v>3991</c:v>
                </c:pt>
                <c:pt idx="202">
                  <c:v>3999</c:v>
                </c:pt>
                <c:pt idx="203">
                  <c:v>4111</c:v>
                </c:pt>
                <c:pt idx="204">
                  <c:v>4112</c:v>
                </c:pt>
                <c:pt idx="205">
                  <c:v>4113</c:v>
                </c:pt>
                <c:pt idx="206">
                  <c:v>4121</c:v>
                </c:pt>
                <c:pt idx="207">
                  <c:v>4122</c:v>
                </c:pt>
                <c:pt idx="208">
                  <c:v>4123</c:v>
                </c:pt>
                <c:pt idx="209">
                  <c:v>4129</c:v>
                </c:pt>
                <c:pt idx="210">
                  <c:v>4211</c:v>
                </c:pt>
                <c:pt idx="211">
                  <c:v>4219</c:v>
                </c:pt>
                <c:pt idx="212">
                  <c:v>4221</c:v>
                </c:pt>
                <c:pt idx="213">
                  <c:v>4222</c:v>
                </c:pt>
                <c:pt idx="214">
                  <c:v>4223</c:v>
                </c:pt>
                <c:pt idx="215">
                  <c:v>4224</c:v>
                </c:pt>
                <c:pt idx="216">
                  <c:v>4225</c:v>
                </c:pt>
                <c:pt idx="217">
                  <c:v>4229</c:v>
                </c:pt>
                <c:pt idx="218">
                  <c:v>4231</c:v>
                </c:pt>
                <c:pt idx="219">
                  <c:v>4232</c:v>
                </c:pt>
                <c:pt idx="220">
                  <c:v>4233</c:v>
                </c:pt>
                <c:pt idx="221">
                  <c:v>4290</c:v>
                </c:pt>
                <c:pt idx="222">
                  <c:v>4311</c:v>
                </c:pt>
                <c:pt idx="223">
                  <c:v>4312</c:v>
                </c:pt>
                <c:pt idx="224">
                  <c:v>4321</c:v>
                </c:pt>
                <c:pt idx="225">
                  <c:v>4322</c:v>
                </c:pt>
                <c:pt idx="226">
                  <c:v>4323</c:v>
                </c:pt>
                <c:pt idx="227">
                  <c:v>4329</c:v>
                </c:pt>
                <c:pt idx="228">
                  <c:v>4411</c:v>
                </c:pt>
                <c:pt idx="229">
                  <c:v>4412</c:v>
                </c:pt>
                <c:pt idx="230">
                  <c:v>4413</c:v>
                </c:pt>
                <c:pt idx="231">
                  <c:v>4414</c:v>
                </c:pt>
                <c:pt idx="232">
                  <c:v>4419</c:v>
                </c:pt>
                <c:pt idx="233">
                  <c:v>4421</c:v>
                </c:pt>
                <c:pt idx="234">
                  <c:v>4422</c:v>
                </c:pt>
                <c:pt idx="235">
                  <c:v>4429</c:v>
                </c:pt>
                <c:pt idx="236">
                  <c:v>5101</c:v>
                </c:pt>
                <c:pt idx="237">
                  <c:v>5102</c:v>
                </c:pt>
                <c:pt idx="238">
                  <c:v>5103</c:v>
                </c:pt>
                <c:pt idx="239">
                  <c:v>5211</c:v>
                </c:pt>
                <c:pt idx="240">
                  <c:v>5212</c:v>
                </c:pt>
                <c:pt idx="241">
                  <c:v>5213</c:v>
                </c:pt>
                <c:pt idx="242">
                  <c:v>5220</c:v>
                </c:pt>
                <c:pt idx="243">
                  <c:v>5301</c:v>
                </c:pt>
                <c:pt idx="244">
                  <c:v>5302</c:v>
                </c:pt>
                <c:pt idx="245">
                  <c:v>5303</c:v>
                </c:pt>
                <c:pt idx="246">
                  <c:v>5304</c:v>
                </c:pt>
                <c:pt idx="247">
                  <c:v>5305</c:v>
                </c:pt>
                <c:pt idx="248">
                  <c:v>5306</c:v>
                </c:pt>
                <c:pt idx="249">
                  <c:v>6111</c:v>
                </c:pt>
                <c:pt idx="250">
                  <c:v>6112</c:v>
                </c:pt>
                <c:pt idx="251">
                  <c:v>6113</c:v>
                </c:pt>
                <c:pt idx="252">
                  <c:v>6121</c:v>
                </c:pt>
                <c:pt idx="253">
                  <c:v>6122</c:v>
                </c:pt>
                <c:pt idx="254">
                  <c:v>6131</c:v>
                </c:pt>
                <c:pt idx="255">
                  <c:v>6132</c:v>
                </c:pt>
                <c:pt idx="256">
                  <c:v>6139</c:v>
                </c:pt>
                <c:pt idx="257">
                  <c:v>6201</c:v>
                </c:pt>
                <c:pt idx="258">
                  <c:v>6209</c:v>
                </c:pt>
                <c:pt idx="259">
                  <c:v>6301</c:v>
                </c:pt>
                <c:pt idx="260">
                  <c:v>6302</c:v>
                </c:pt>
                <c:pt idx="261">
                  <c:v>7101</c:v>
                </c:pt>
                <c:pt idx="262">
                  <c:v>7102</c:v>
                </c:pt>
                <c:pt idx="263">
                  <c:v>7103</c:v>
                </c:pt>
                <c:pt idx="264">
                  <c:v>7104</c:v>
                </c:pt>
                <c:pt idx="265">
                  <c:v>7105</c:v>
                </c:pt>
                <c:pt idx="266">
                  <c:v>7109</c:v>
                </c:pt>
                <c:pt idx="267">
                  <c:v>7211</c:v>
                </c:pt>
                <c:pt idx="268">
                  <c:v>7212</c:v>
                </c:pt>
                <c:pt idx="269">
                  <c:v>7213</c:v>
                </c:pt>
                <c:pt idx="270">
                  <c:v>7214</c:v>
                </c:pt>
                <c:pt idx="271">
                  <c:v>7219</c:v>
                </c:pt>
                <c:pt idx="272">
                  <c:v>7221</c:v>
                </c:pt>
                <c:pt idx="273">
                  <c:v>7222</c:v>
                </c:pt>
                <c:pt idx="274">
                  <c:v>7223</c:v>
                </c:pt>
                <c:pt idx="275">
                  <c:v>7224</c:v>
                </c:pt>
                <c:pt idx="276">
                  <c:v>7229</c:v>
                </c:pt>
                <c:pt idx="277">
                  <c:v>7301</c:v>
                </c:pt>
                <c:pt idx="278">
                  <c:v>7302</c:v>
                </c:pt>
                <c:pt idx="279">
                  <c:v>7303</c:v>
                </c:pt>
                <c:pt idx="280">
                  <c:v>7304</c:v>
                </c:pt>
                <c:pt idx="281">
                  <c:v>7411</c:v>
                </c:pt>
                <c:pt idx="282">
                  <c:v>7412</c:v>
                </c:pt>
                <c:pt idx="283">
                  <c:v>7413</c:v>
                </c:pt>
                <c:pt idx="284">
                  <c:v>7421</c:v>
                </c:pt>
                <c:pt idx="285">
                  <c:v>7422</c:v>
                </c:pt>
                <c:pt idx="286">
                  <c:v>7430</c:v>
                </c:pt>
                <c:pt idx="287">
                  <c:v>7510</c:v>
                </c:pt>
                <c:pt idx="288">
                  <c:v>7521</c:v>
                </c:pt>
                <c:pt idx="289">
                  <c:v>7522</c:v>
                </c:pt>
                <c:pt idx="290">
                  <c:v>7523</c:v>
                </c:pt>
                <c:pt idx="291">
                  <c:v>7529</c:v>
                </c:pt>
                <c:pt idx="292">
                  <c:v>7531</c:v>
                </c:pt>
                <c:pt idx="293">
                  <c:v>7532</c:v>
                </c:pt>
                <c:pt idx="294">
                  <c:v>7533</c:v>
                </c:pt>
                <c:pt idx="295">
                  <c:v>7534</c:v>
                </c:pt>
                <c:pt idx="296">
                  <c:v>7535</c:v>
                </c:pt>
                <c:pt idx="297">
                  <c:v>7536</c:v>
                </c:pt>
                <c:pt idx="298">
                  <c:v>7539</c:v>
                </c:pt>
                <c:pt idx="299">
                  <c:v>7611</c:v>
                </c:pt>
                <c:pt idx="300">
                  <c:v>7612</c:v>
                </c:pt>
                <c:pt idx="301">
                  <c:v>7619</c:v>
                </c:pt>
                <c:pt idx="302">
                  <c:v>7621</c:v>
                </c:pt>
                <c:pt idx="303">
                  <c:v>7622</c:v>
                </c:pt>
                <c:pt idx="304">
                  <c:v>7623</c:v>
                </c:pt>
                <c:pt idx="305">
                  <c:v>7711</c:v>
                </c:pt>
                <c:pt idx="306">
                  <c:v>7712</c:v>
                </c:pt>
                <c:pt idx="307">
                  <c:v>7721</c:v>
                </c:pt>
                <c:pt idx="308">
                  <c:v>7722</c:v>
                </c:pt>
                <c:pt idx="309">
                  <c:v>7723</c:v>
                </c:pt>
                <c:pt idx="310">
                  <c:v>7724</c:v>
                </c:pt>
                <c:pt idx="311">
                  <c:v>7725</c:v>
                </c:pt>
                <c:pt idx="312">
                  <c:v>7729</c:v>
                </c:pt>
                <c:pt idx="313">
                  <c:v>7731</c:v>
                </c:pt>
                <c:pt idx="314">
                  <c:v>7732</c:v>
                </c:pt>
                <c:pt idx="315">
                  <c:v>7733</c:v>
                </c:pt>
                <c:pt idx="316">
                  <c:v>7734</c:v>
                </c:pt>
                <c:pt idx="317">
                  <c:v>7735</c:v>
                </c:pt>
                <c:pt idx="318">
                  <c:v>7736</c:v>
                </c:pt>
                <c:pt idx="319">
                  <c:v>7737</c:v>
                </c:pt>
                <c:pt idx="320">
                  <c:v>7739</c:v>
                </c:pt>
                <c:pt idx="321">
                  <c:v>7741</c:v>
                </c:pt>
                <c:pt idx="322">
                  <c:v>7742</c:v>
                </c:pt>
                <c:pt idx="323">
                  <c:v>7749</c:v>
                </c:pt>
                <c:pt idx="324">
                  <c:v>7801</c:v>
                </c:pt>
                <c:pt idx="325">
                  <c:v>7802</c:v>
                </c:pt>
                <c:pt idx="326">
                  <c:v>7803</c:v>
                </c:pt>
                <c:pt idx="327">
                  <c:v>7911</c:v>
                </c:pt>
                <c:pt idx="328">
                  <c:v>7912</c:v>
                </c:pt>
                <c:pt idx="329">
                  <c:v>7921</c:v>
                </c:pt>
                <c:pt idx="330">
                  <c:v>7922</c:v>
                </c:pt>
                <c:pt idx="331">
                  <c:v>7929</c:v>
                </c:pt>
                <c:pt idx="332">
                  <c:v>7991</c:v>
                </c:pt>
                <c:pt idx="333">
                  <c:v>7999</c:v>
                </c:pt>
                <c:pt idx="334">
                  <c:v>8111</c:v>
                </c:pt>
                <c:pt idx="335">
                  <c:v>8112</c:v>
                </c:pt>
                <c:pt idx="336">
                  <c:v>8113</c:v>
                </c:pt>
                <c:pt idx="337">
                  <c:v>8114</c:v>
                </c:pt>
                <c:pt idx="338">
                  <c:v>8120</c:v>
                </c:pt>
                <c:pt idx="339">
                  <c:v>8190</c:v>
                </c:pt>
                <c:pt idx="340">
                  <c:v>8211</c:v>
                </c:pt>
                <c:pt idx="341">
                  <c:v>8212</c:v>
                </c:pt>
                <c:pt idx="342">
                  <c:v>8221</c:v>
                </c:pt>
                <c:pt idx="343">
                  <c:v>8222</c:v>
                </c:pt>
                <c:pt idx="344">
                  <c:v>8229</c:v>
                </c:pt>
                <c:pt idx="345">
                  <c:v>8230</c:v>
                </c:pt>
                <c:pt idx="346">
                  <c:v>8311</c:v>
                </c:pt>
                <c:pt idx="347">
                  <c:v>8312</c:v>
                </c:pt>
                <c:pt idx="348">
                  <c:v>8319</c:v>
                </c:pt>
                <c:pt idx="349">
                  <c:v>8321</c:v>
                </c:pt>
                <c:pt idx="350">
                  <c:v>8322</c:v>
                </c:pt>
                <c:pt idx="351">
                  <c:v>8323</c:v>
                </c:pt>
                <c:pt idx="352">
                  <c:v>8324</c:v>
                </c:pt>
                <c:pt idx="353">
                  <c:v>8411</c:v>
                </c:pt>
                <c:pt idx="354">
                  <c:v>8412</c:v>
                </c:pt>
                <c:pt idx="355">
                  <c:v>8413</c:v>
                </c:pt>
                <c:pt idx="356">
                  <c:v>8414</c:v>
                </c:pt>
                <c:pt idx="357">
                  <c:v>8415</c:v>
                </c:pt>
                <c:pt idx="358">
                  <c:v>8416</c:v>
                </c:pt>
                <c:pt idx="359">
                  <c:v>8417</c:v>
                </c:pt>
                <c:pt idx="360">
                  <c:v>8421</c:v>
                </c:pt>
                <c:pt idx="361">
                  <c:v>8422</c:v>
                </c:pt>
                <c:pt idx="362">
                  <c:v>8431</c:v>
                </c:pt>
                <c:pt idx="363">
                  <c:v>8432</c:v>
                </c:pt>
                <c:pt idx="364">
                  <c:v>8433</c:v>
                </c:pt>
                <c:pt idx="365">
                  <c:v>8434</c:v>
                </c:pt>
                <c:pt idx="366">
                  <c:v>8439</c:v>
                </c:pt>
                <c:pt idx="367">
                  <c:v>8510</c:v>
                </c:pt>
                <c:pt idx="368">
                  <c:v>8520</c:v>
                </c:pt>
                <c:pt idx="369">
                  <c:v>8530</c:v>
                </c:pt>
                <c:pt idx="370">
                  <c:v>8541</c:v>
                </c:pt>
                <c:pt idx="371">
                  <c:v>8542</c:v>
                </c:pt>
                <c:pt idx="372">
                  <c:v>8543</c:v>
                </c:pt>
                <c:pt idx="373">
                  <c:v>8544</c:v>
                </c:pt>
                <c:pt idx="374">
                  <c:v>8550</c:v>
                </c:pt>
                <c:pt idx="375">
                  <c:v>8610</c:v>
                </c:pt>
                <c:pt idx="376">
                  <c:v>8620</c:v>
                </c:pt>
                <c:pt idx="377">
                  <c:v>8631</c:v>
                </c:pt>
                <c:pt idx="378">
                  <c:v>8632</c:v>
                </c:pt>
                <c:pt idx="379">
                  <c:v>8640</c:v>
                </c:pt>
                <c:pt idx="380">
                  <c:v>8710</c:v>
                </c:pt>
                <c:pt idx="381">
                  <c:v>8720</c:v>
                </c:pt>
                <c:pt idx="382">
                  <c:v>8731</c:v>
                </c:pt>
                <c:pt idx="383">
                  <c:v>8732</c:v>
                </c:pt>
                <c:pt idx="384">
                  <c:v>8733</c:v>
                </c:pt>
                <c:pt idx="385">
                  <c:v>8739</c:v>
                </c:pt>
                <c:pt idx="386">
                  <c:v>8740</c:v>
                </c:pt>
                <c:pt idx="387">
                  <c:v>8750</c:v>
                </c:pt>
                <c:pt idx="388">
                  <c:v>8760</c:v>
                </c:pt>
                <c:pt idx="389">
                  <c:v>8810</c:v>
                </c:pt>
                <c:pt idx="390">
                  <c:v>8820</c:v>
                </c:pt>
                <c:pt idx="391">
                  <c:v>8911</c:v>
                </c:pt>
                <c:pt idx="392">
                  <c:v>8912</c:v>
                </c:pt>
                <c:pt idx="393">
                  <c:v>8913</c:v>
                </c:pt>
                <c:pt idx="394">
                  <c:v>8914</c:v>
                </c:pt>
                <c:pt idx="395">
                  <c:v>8919</c:v>
                </c:pt>
                <c:pt idx="396">
                  <c:v>8921</c:v>
                </c:pt>
                <c:pt idx="397">
                  <c:v>8922</c:v>
                </c:pt>
                <c:pt idx="398">
                  <c:v>8990</c:v>
                </c:pt>
                <c:pt idx="399">
                  <c:v>9100</c:v>
                </c:pt>
                <c:pt idx="400">
                  <c:v>9210</c:v>
                </c:pt>
                <c:pt idx="401">
                  <c:v>9221</c:v>
                </c:pt>
                <c:pt idx="402">
                  <c:v>9222</c:v>
                </c:pt>
                <c:pt idx="403">
                  <c:v>9223</c:v>
                </c:pt>
                <c:pt idx="404">
                  <c:v>9229</c:v>
                </c:pt>
                <c:pt idx="405">
                  <c:v>9300</c:v>
                </c:pt>
                <c:pt idx="406">
                  <c:v>9411</c:v>
                </c:pt>
                <c:pt idx="407">
                  <c:v>9412</c:v>
                </c:pt>
                <c:pt idx="408">
                  <c:v>9421</c:v>
                </c:pt>
                <c:pt idx="409">
                  <c:v>9422</c:v>
                </c:pt>
                <c:pt idx="410">
                  <c:v>9511</c:v>
                </c:pt>
                <c:pt idx="411">
                  <c:v>9512</c:v>
                </c:pt>
                <c:pt idx="412">
                  <c:v>9521</c:v>
                </c:pt>
                <c:pt idx="413">
                  <c:v>9522</c:v>
                </c:pt>
                <c:pt idx="414">
                  <c:v>9531</c:v>
                </c:pt>
                <c:pt idx="415">
                  <c:v>9539</c:v>
                </c:pt>
                <c:pt idx="416">
                  <c:v>9910</c:v>
                </c:pt>
                <c:pt idx="417">
                  <c:v>9921</c:v>
                </c:pt>
                <c:pt idx="418">
                  <c:v>9922</c:v>
                </c:pt>
                <c:pt idx="419">
                  <c:v>9923</c:v>
                </c:pt>
                <c:pt idx="420">
                  <c:v>9991</c:v>
                </c:pt>
                <c:pt idx="421">
                  <c:v>9992</c:v>
                </c:pt>
                <c:pt idx="422">
                  <c:v>9999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085248"/>
        <c:axId val="115084672"/>
      </c:scatterChart>
      <c:valAx>
        <c:axId val="115085248"/>
        <c:scaling>
          <c:orientation val="minMax"/>
          <c:max val="10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smtClean="0"/>
                  <a:t>직업코드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세분류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5084672"/>
        <c:crosses val="autoZero"/>
        <c:crossBetween val="midCat"/>
      </c:valAx>
      <c:valAx>
        <c:axId val="11508467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1150852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544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41399" y="1920081"/>
          <a:ext cx="7061201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&lt;</a:t>
                      </a:r>
                      <a:r>
                        <a:rPr lang="ko-KR" altLang="en-US" sz="1000" u="none" strike="noStrike">
                          <a:effectLst/>
                        </a:rPr>
                        <a:t>컴퓨터화 위험이 높은 상위 </a:t>
                      </a:r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effectLst/>
                        </a:rPr>
                        <a:t>대 직업</a:t>
                      </a:r>
                      <a:r>
                        <a:rPr lang="en-US" altLang="ko-KR" sz="1000" u="none" strike="noStrike">
                          <a:effectLst/>
                        </a:rPr>
                        <a:t>&gt;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effectLst/>
                        </a:rPr>
                        <a:t>&lt;</a:t>
                      </a:r>
                      <a:r>
                        <a:rPr lang="ko-KR" altLang="en-US" sz="1000" u="none" strike="noStrike">
                          <a:effectLst/>
                        </a:rPr>
                        <a:t>컴퓨터화 위험이 낮은 하위 </a:t>
                      </a:r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r>
                        <a:rPr lang="ko-KR" altLang="en-US" sz="1000" u="none" strike="noStrike">
                          <a:effectLst/>
                        </a:rPr>
                        <a:t>대 직업</a:t>
                      </a:r>
                      <a:r>
                        <a:rPr lang="en-US" altLang="ko-KR" sz="1000" u="none" strike="noStrike">
                          <a:effectLst/>
                        </a:rPr>
                        <a:t>&gt;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69169"/>
              </p:ext>
            </p:extLst>
          </p:nvPr>
        </p:nvGraphicFramePr>
        <p:xfrm>
          <a:off x="5400092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15996"/>
              </p:ext>
            </p:extLst>
          </p:nvPr>
        </p:nvGraphicFramePr>
        <p:xfrm>
          <a:off x="1115616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9652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2893926"/>
            <a:ext cx="1440160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59943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가능영역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정형화된 업무에 국한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6276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63988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63988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00092" y="2893926"/>
            <a:ext cx="2844316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072" y="600950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가능영역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일부 </a:t>
            </a:r>
            <a:r>
              <a:rPr lang="ko-KR" altLang="en-US" dirty="0" err="1" smtClean="0">
                <a:solidFill>
                  <a:srgbClr val="C00000"/>
                </a:solidFill>
              </a:rPr>
              <a:t>업무외에</a:t>
            </a:r>
            <a:r>
              <a:rPr lang="ko-KR" altLang="en-US" dirty="0" smtClean="0">
                <a:solidFill>
                  <a:srgbClr val="C00000"/>
                </a:solidFill>
              </a:rPr>
              <a:t> 전분야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2370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Autor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et al.(2003)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400092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Frey &amp; Osborne(2013)</a:t>
            </a:r>
            <a:endParaRPr lang="ko-KR" altLang="en-US" u="sng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49446" y="4067826"/>
            <a:ext cx="684076" cy="5978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77910" y="4091364"/>
            <a:ext cx="702502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607222" y="4101680"/>
            <a:ext cx="612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9" y="6992564"/>
            <a:ext cx="82359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01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6361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7425"/>
              </p:ext>
            </p:extLst>
          </p:nvPr>
        </p:nvGraphicFramePr>
        <p:xfrm>
          <a:off x="684213" y="549275"/>
          <a:ext cx="7596187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워크시트" r:id="rId3" imgW="7324830" imgH="4029033" progId="Excel.Sheet.8">
                  <p:embed followColorScheme="full"/>
                </p:oleObj>
              </mc:Choice>
              <mc:Fallback>
                <p:oleObj name="워크시트" r:id="rId3" imgW="7324830" imgH="402903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596187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32127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408</Words>
  <Application>Microsoft Office PowerPoint</Application>
  <PresentationFormat>화면 슬라이드 쇼(4:3)</PresentationFormat>
  <Paragraphs>230</Paragraphs>
  <Slides>17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워크시트</vt:lpstr>
      <vt:lpstr>PowerPoint 프레젠테이션</vt:lpstr>
      <vt:lpstr>인공지능과 사람의 대결</vt:lpstr>
      <vt:lpstr>PowerPoint 프레젠테이션</vt:lpstr>
      <vt:lpstr>인공지능의 발전</vt:lpstr>
      <vt:lpstr>자동화 고위험군 일자리 비중</vt:lpstr>
      <vt:lpstr>&lt;연구 방법론에 따른 고위험 일자리 비중&gt;</vt:lpstr>
      <vt:lpstr>&lt;OECD(2016)의 과업기반 접근에 따른 취업자 비중&gt;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40</cp:revision>
  <dcterms:created xsi:type="dcterms:W3CDTF">2018-04-16T00:33:12Z</dcterms:created>
  <dcterms:modified xsi:type="dcterms:W3CDTF">2018-04-24T09:01:21Z</dcterms:modified>
</cp:coreProperties>
</file>