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4" y="-2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99329935562713"/>
          <c:y val="0.17157048339658168"/>
          <c:w val="0.58615188590156642"/>
          <c:h val="0.7404023821914523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dLbls>
            <c:dLbl>
              <c:idx val="4"/>
              <c:layout>
                <c:manualLayout>
                  <c:x val="-0.10137364656241901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2.4708192145317186E-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미만</c:v>
                </c:pt>
                <c:pt idx="5">
                  <c:v>500만원 이상</c:v>
                </c:pt>
              </c:strCache>
            </c:strRef>
          </c:cat>
          <c:val>
            <c:numRef>
              <c:f>Sheet1!$B$2:$B$7</c:f>
              <c:numCache>
                <c:formatCode>_(* #,##0_);_(* \(#,##0\);_(* "-"_);_(@_)</c:formatCode>
                <c:ptCount val="6"/>
                <c:pt idx="0">
                  <c:v>939161.48899999971</c:v>
                </c:pt>
                <c:pt idx="1">
                  <c:v>3023256.56</c:v>
                </c:pt>
                <c:pt idx="2">
                  <c:v>2527785.9539999994</c:v>
                </c:pt>
                <c:pt idx="3">
                  <c:v>1243955.8300000003</c:v>
                </c:pt>
                <c:pt idx="4">
                  <c:v>512772.89499999955</c:v>
                </c:pt>
                <c:pt idx="5">
                  <c:v>522456.78100000008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9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3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3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7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55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6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FEB2-2087-4848-8DB5-344FCB8FC38E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E7F9-A5D2-41E0-9636-287C9C71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95191040"/>
              </p:ext>
            </p:extLst>
          </p:nvPr>
        </p:nvGraphicFramePr>
        <p:xfrm>
          <a:off x="395536" y="980728"/>
          <a:ext cx="6912768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30129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차트 </a:t>
            </a:r>
            <a:r>
              <a:rPr lang="en-US" altLang="ko-KR" dirty="0" smtClean="0"/>
              <a:t>15. </a:t>
            </a:r>
            <a:r>
              <a:rPr lang="ko-KR" altLang="en-US" dirty="0" smtClean="0"/>
              <a:t>고위험군 취업자의 </a:t>
            </a:r>
            <a:r>
              <a:rPr lang="ko-KR" altLang="en-US" dirty="0" err="1" smtClean="0"/>
              <a:t>소득별</a:t>
            </a:r>
            <a:r>
              <a:rPr lang="ko-KR" altLang="en-US" dirty="0" smtClean="0"/>
              <a:t> 분포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616530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소득별</a:t>
            </a:r>
            <a:r>
              <a:rPr lang="ko-KR" altLang="en-US" dirty="0" smtClean="0"/>
              <a:t> 고위험군 취업자가 전체 고위험군 취업자에서 차지하는 비중</a:t>
            </a:r>
            <a:endParaRPr lang="en-US" altLang="ko-KR" dirty="0" smtClean="0"/>
          </a:p>
          <a:p>
            <a:r>
              <a:rPr lang="ko-KR" altLang="en-US" dirty="0" smtClean="0"/>
              <a:t>자료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통계청</a:t>
            </a:r>
            <a:r>
              <a:rPr lang="en-US" altLang="ko-KR" dirty="0" smtClean="0"/>
              <a:t>, LG</a:t>
            </a:r>
            <a:r>
              <a:rPr lang="ko-KR" altLang="en-US" dirty="0" smtClean="0"/>
              <a:t>경제연구원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97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3</cp:revision>
  <dcterms:created xsi:type="dcterms:W3CDTF">2018-05-14T04:33:52Z</dcterms:created>
  <dcterms:modified xsi:type="dcterms:W3CDTF">2018-05-14T05:04:36Z</dcterms:modified>
</cp:coreProperties>
</file>