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61181"/>
              </p:ext>
            </p:extLst>
          </p:nvPr>
        </p:nvGraphicFramePr>
        <p:xfrm>
          <a:off x="1187624" y="1484784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11660" y="959970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9599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비정형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9888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인지적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429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육체적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87624" y="1463012"/>
            <a:ext cx="1440160" cy="29523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4563405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컴퓨터 대체 가능영역</a:t>
            </a:r>
            <a:r>
              <a:rPr lang="en-US" altLang="ko-KR" dirty="0" smtClean="0">
                <a:solidFill>
                  <a:srgbClr val="C00000"/>
                </a:solidFill>
              </a:rPr>
              <a:t/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정형화된 업무에 국한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0964"/>
              </p:ext>
            </p:extLst>
          </p:nvPr>
        </p:nvGraphicFramePr>
        <p:xfrm>
          <a:off x="5472100" y="1484784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6136" y="959970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28284" y="9599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비정형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35996" y="19888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인지적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35996" y="3429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육체적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72100" y="1463012"/>
            <a:ext cx="2844316" cy="29523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92080" y="457858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컴퓨터 대체 가능영역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일부 </a:t>
            </a:r>
            <a:r>
              <a:rPr lang="ko-KR" altLang="en-US" dirty="0" err="1" smtClean="0">
                <a:solidFill>
                  <a:srgbClr val="C00000"/>
                </a:solidFill>
              </a:rPr>
              <a:t>업무외에</a:t>
            </a:r>
            <a:r>
              <a:rPr lang="ko-KR" altLang="en-US" dirty="0" smtClean="0">
                <a:solidFill>
                  <a:srgbClr val="C00000"/>
                </a:solidFill>
              </a:rPr>
              <a:t> 전분야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4378" y="34190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Autor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et al.(2003)</a:t>
            </a:r>
            <a:endParaRPr lang="ko-KR" alt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472100" y="34190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Frey &amp; Osborne(2013)</a:t>
            </a:r>
            <a:endParaRPr lang="ko-KR" altLang="en-US" u="sng" dirty="0"/>
          </a:p>
        </p:txBody>
      </p:sp>
      <p:sp>
        <p:nvSpPr>
          <p:cNvPr id="28" name="직사각형 27"/>
          <p:cNvSpPr/>
          <p:nvPr/>
        </p:nvSpPr>
        <p:spPr>
          <a:xfrm>
            <a:off x="7621454" y="2636912"/>
            <a:ext cx="684076" cy="59783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49918" y="2640258"/>
            <a:ext cx="702502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7700158" y="2687318"/>
            <a:ext cx="588639" cy="475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09509"/>
              </p:ext>
            </p:extLst>
          </p:nvPr>
        </p:nvGraphicFramePr>
        <p:xfrm>
          <a:off x="974725" y="1195388"/>
          <a:ext cx="7596188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차트" r:id="rId3" imgW="7324830" imgH="4029033" progId="Excel.Sheet.8">
                  <p:embed followColorScheme="full"/>
                </p:oleObj>
              </mc:Choice>
              <mc:Fallback>
                <p:oleObj name="차트" r:id="rId3" imgW="7324830" imgH="4029033" progId="Excel.Sheet.8">
                  <p:embed followColorScheme="full"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195388"/>
                        <a:ext cx="7596188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59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70579"/>
              </p:ext>
            </p:extLst>
          </p:nvPr>
        </p:nvGraphicFramePr>
        <p:xfrm>
          <a:off x="974725" y="1195388"/>
          <a:ext cx="7450138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차트" r:id="rId3" imgW="7362900" imgH="4095756" progId="Excel.Sheet.8">
                  <p:embed followColorScheme="full"/>
                </p:oleObj>
              </mc:Choice>
              <mc:Fallback>
                <p:oleObj name="차트" r:id="rId3" imgW="7362900" imgH="4095756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195388"/>
                        <a:ext cx="7450138" cy="415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45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939916"/>
              </p:ext>
            </p:extLst>
          </p:nvPr>
        </p:nvGraphicFramePr>
        <p:xfrm>
          <a:off x="683568" y="548680"/>
          <a:ext cx="7596188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차트" r:id="rId3" imgW="7324830" imgH="4029033" progId="Excel.Sheet.8">
                  <p:embed followColorScheme="full"/>
                </p:oleObj>
              </mc:Choice>
              <mc:Fallback>
                <p:oleObj name="차트" r:id="rId3" imgW="7324830" imgH="4029033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8680"/>
                        <a:ext cx="7596188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25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07695"/>
              </p:ext>
            </p:extLst>
          </p:nvPr>
        </p:nvGraphicFramePr>
        <p:xfrm>
          <a:off x="457200" y="1817688"/>
          <a:ext cx="8281988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워크시트" r:id="rId3" imgW="11182320" imgH="4448279" progId="Excel.Sheet.12">
                  <p:embed/>
                </p:oleObj>
              </mc:Choice>
              <mc:Fallback>
                <p:oleObj name="워크시트" r:id="rId3" imgW="11182320" imgH="44482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17688"/>
                        <a:ext cx="8281988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35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29</Words>
  <Application>Microsoft Office PowerPoint</Application>
  <PresentationFormat>화면 슬라이드 쇼(4:3)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Office 테마</vt:lpstr>
      <vt:lpstr>차트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17</cp:revision>
  <dcterms:created xsi:type="dcterms:W3CDTF">2018-04-16T00:33:12Z</dcterms:created>
  <dcterms:modified xsi:type="dcterms:W3CDTF">2018-04-18T08:59:20Z</dcterms:modified>
</cp:coreProperties>
</file>