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1" r:id="rId3"/>
    <p:sldId id="268" r:id="rId4"/>
    <p:sldId id="274" r:id="rId5"/>
    <p:sldId id="266" r:id="rId6"/>
    <p:sldId id="276" r:id="rId7"/>
    <p:sldId id="265" r:id="rId8"/>
    <p:sldId id="280" r:id="rId9"/>
    <p:sldId id="286" r:id="rId10"/>
    <p:sldId id="287" r:id="rId11"/>
    <p:sldId id="285" r:id="rId12"/>
    <p:sldId id="284" r:id="rId13"/>
    <p:sldId id="277" r:id="rId14"/>
    <p:sldId id="275" r:id="rId15"/>
    <p:sldId id="278" r:id="rId16"/>
    <p:sldId id="281" r:id="rId17"/>
    <p:sldId id="279" r:id="rId18"/>
    <p:sldId id="260" r:id="rId19"/>
    <p:sldId id="259" r:id="rId20"/>
    <p:sldId id="262" r:id="rId21"/>
    <p:sldId id="264" r:id="rId22"/>
    <p:sldId id="272" r:id="rId23"/>
    <p:sldId id="270" r:id="rId24"/>
    <p:sldId id="263" r:id="rId25"/>
    <p:sldId id="271" r:id="rId26"/>
    <p:sldId id="273" r:id="rId27"/>
    <p:sldId id="267" r:id="rId28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83"/>
            <p14:sldId id="261"/>
            <p14:sldId id="268"/>
            <p14:sldId id="274"/>
            <p14:sldId id="266"/>
            <p14:sldId id="276"/>
            <p14:sldId id="265"/>
            <p14:sldId id="280"/>
            <p14:sldId id="286"/>
            <p14:sldId id="287"/>
            <p14:sldId id="285"/>
            <p14:sldId id="284"/>
            <p14:sldId id="277"/>
            <p14:sldId id="275"/>
          </p14:sldIdLst>
        </p14:section>
        <p14:section name="제목 없는 구역" id="{75EB8806-B28A-4D89-A241-1A4C6A937867}">
          <p14:sldIdLst>
            <p14:sldId id="278"/>
          </p14:sldIdLst>
        </p14:section>
        <p14:section name="제목 없는 구역" id="{A93ED858-4BAA-4E1D-9F09-19E650A4952C}">
          <p14:sldIdLst>
            <p14:sldId id="281"/>
            <p14:sldId id="279"/>
            <p14:sldId id="260"/>
            <p14:sldId id="259"/>
            <p14:sldId id="262"/>
            <p14:sldId id="264"/>
            <p14:sldId id="272"/>
            <p14:sldId id="270"/>
            <p14:sldId id="263"/>
            <p14:sldId id="271"/>
            <p14:sldId id="273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96" y="-29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10.78.10.60\LER_USER$\kunwoo.kim\rwork\externalbrainlab\externalbrainlab.github.io\data\result\resultWage_3&#45824;&#49328;&#50629;_NEW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737792"/>
        <c:axId val="135697472"/>
      </c:barChart>
      <c:catAx>
        <c:axId val="128737792"/>
        <c:scaling>
          <c:orientation val="minMax"/>
        </c:scaling>
        <c:delete val="0"/>
        <c:axPos val="b"/>
        <c:majorTickMark val="out"/>
        <c:minorTickMark val="none"/>
        <c:tickLblPos val="nextTo"/>
        <c:crossAx val="135697472"/>
        <c:crosses val="autoZero"/>
        <c:auto val="1"/>
        <c:lblAlgn val="ctr"/>
        <c:lblOffset val="100"/>
        <c:noMultiLvlLbl val="0"/>
      </c:catAx>
      <c:valAx>
        <c:axId val="1356974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873779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ko-K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전문직 비중</c:v>
                </c:pt>
              </c:strCache>
            </c:strRef>
          </c:tx>
          <c:invertIfNegative val="0"/>
          <c:cat>
            <c:strRef>
              <c:f>Sheet1!$A$2:$A$23</c:f>
              <c:strCache>
                <c:ptCount val="22"/>
                <c:pt idx="0">
                  <c:v>가구내 고용활동 및 분류되지 않은 자가소비 생산활동</c:v>
                </c:pt>
                <c:pt idx="1">
                  <c:v>농업, 임업 및 어업 </c:v>
                </c:pt>
                <c:pt idx="2">
                  <c:v>숙박 및 음식점업 </c:v>
                </c:pt>
                <c:pt idx="3">
                  <c:v>운수업</c:v>
                </c:pt>
                <c:pt idx="4">
                  <c:v>광업 </c:v>
                </c:pt>
                <c:pt idx="5">
                  <c:v>사업시설관리 및 사업지원 서비스업 </c:v>
                </c:pt>
                <c:pt idx="6">
                  <c:v>도매 및 소매업</c:v>
                </c:pt>
                <c:pt idx="7">
                  <c:v>금융 및 보험업 </c:v>
                </c:pt>
                <c:pt idx="8">
                  <c:v>하수 · 폐기물 처리, 원료재생 및 환경복원업 </c:v>
                </c:pt>
                <c:pt idx="9">
                  <c:v>공공행정, 국방 및 사회보장 행정</c:v>
                </c:pt>
                <c:pt idx="10">
                  <c:v>건설업 </c:v>
                </c:pt>
                <c:pt idx="11">
                  <c:v>제조업 </c:v>
                </c:pt>
                <c:pt idx="12">
                  <c:v>전산업 평균</c:v>
                </c:pt>
                <c:pt idx="13">
                  <c:v>국제 및 외국기관</c:v>
                </c:pt>
                <c:pt idx="14">
                  <c:v>협회 및 단체, 수리  및 기타 개인 서비스업</c:v>
                </c:pt>
                <c:pt idx="15">
                  <c:v>전기, 가스, 증기 및 수도사업 </c:v>
                </c:pt>
                <c:pt idx="16">
                  <c:v>부동산업 및 임대업 </c:v>
                </c:pt>
                <c:pt idx="17">
                  <c:v>예술, 스포츠 및 여가관련 서비스업</c:v>
                </c:pt>
                <c:pt idx="18">
                  <c:v>보건업 및 사회복지 서비스업</c:v>
                </c:pt>
                <c:pt idx="19">
                  <c:v>전문, 과학 및 기술 서비스업 </c:v>
                </c:pt>
                <c:pt idx="20">
                  <c:v>출판, 영상, 방송통신 및 정보서비스업 </c:v>
                </c:pt>
                <c:pt idx="21">
                  <c:v>교육 서비스업</c:v>
                </c:pt>
              </c:strCache>
            </c:strRef>
          </c:cat>
          <c:val>
            <c:numRef>
              <c:f>Sheet1!$B$2:$B$23</c:f>
              <c:numCache>
                <c:formatCode>0.00%</c:formatCode>
                <c:ptCount val="22"/>
                <c:pt idx="0">
                  <c:v>2.8203859334864629E-3</c:v>
                </c:pt>
                <c:pt idx="1">
                  <c:v>3.0160119613085764E-3</c:v>
                </c:pt>
                <c:pt idx="2">
                  <c:v>7.096171606087308E-3</c:v>
                </c:pt>
                <c:pt idx="3">
                  <c:v>1.9061477657470256E-2</c:v>
                </c:pt>
                <c:pt idx="4">
                  <c:v>3.0872724164053664E-2</c:v>
                </c:pt>
                <c:pt idx="5">
                  <c:v>5.3344092300739047E-2</c:v>
                </c:pt>
                <c:pt idx="6">
                  <c:v>6.3665607174832023E-2</c:v>
                </c:pt>
                <c:pt idx="7">
                  <c:v>7.1119394202626876E-2</c:v>
                </c:pt>
                <c:pt idx="8">
                  <c:v>8.6689712665537044E-2</c:v>
                </c:pt>
                <c:pt idx="9">
                  <c:v>8.8432075415608657E-2</c:v>
                </c:pt>
                <c:pt idx="10">
                  <c:v>9.3997655653977913E-2</c:v>
                </c:pt>
                <c:pt idx="11">
                  <c:v>0.10652443360679539</c:v>
                </c:pt>
                <c:pt idx="12">
                  <c:v>0.12526942307190989</c:v>
                </c:pt>
                <c:pt idx="13">
                  <c:v>0.12909825644826067</c:v>
                </c:pt>
                <c:pt idx="14">
                  <c:v>0.13191744618857626</c:v>
                </c:pt>
                <c:pt idx="15">
                  <c:v>0.21292585066684608</c:v>
                </c:pt>
                <c:pt idx="16">
                  <c:v>0.34881785869846776</c:v>
                </c:pt>
                <c:pt idx="17">
                  <c:v>0.3552674259424734</c:v>
                </c:pt>
                <c:pt idx="18">
                  <c:v>0.59920322516825897</c:v>
                </c:pt>
                <c:pt idx="19">
                  <c:v>0.60313807593246871</c:v>
                </c:pt>
                <c:pt idx="20">
                  <c:v>0.62541406299412827</c:v>
                </c:pt>
                <c:pt idx="21">
                  <c:v>0.75540528382100702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9568128"/>
        <c:axId val="167857536"/>
      </c:barChart>
      <c:catAx>
        <c:axId val="139568128"/>
        <c:scaling>
          <c:orientation val="minMax"/>
        </c:scaling>
        <c:delete val="0"/>
        <c:axPos val="l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ko-KR"/>
          </a:p>
        </c:txPr>
        <c:crossAx val="167857536"/>
        <c:crosses val="autoZero"/>
        <c:auto val="1"/>
        <c:lblAlgn val="ctr"/>
        <c:lblOffset val="100"/>
        <c:noMultiLvlLbl val="0"/>
      </c:catAx>
      <c:valAx>
        <c:axId val="167857536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crossAx val="139568128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열합계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석사</c:v>
                </c:pt>
                <c:pt idx="7">
                  <c:v>박사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0.12</c:v>
                </c:pt>
                <c:pt idx="1">
                  <c:v>0.21</c:v>
                </c:pt>
                <c:pt idx="2">
                  <c:v>0.28999999999999998</c:v>
                </c:pt>
                <c:pt idx="3">
                  <c:v>0.46</c:v>
                </c:pt>
                <c:pt idx="4">
                  <c:v>0.44</c:v>
                </c:pt>
                <c:pt idx="5">
                  <c:v>0.37</c:v>
                </c:pt>
                <c:pt idx="6">
                  <c:v>0.16</c:v>
                </c:pt>
                <c:pt idx="7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6000"/>
        <c:axId val="136936768"/>
      </c:barChart>
      <c:catAx>
        <c:axId val="132096000"/>
        <c:scaling>
          <c:orientation val="minMax"/>
        </c:scaling>
        <c:delete val="0"/>
        <c:axPos val="b"/>
        <c:majorTickMark val="out"/>
        <c:minorTickMark val="none"/>
        <c:tickLblPos val="nextTo"/>
        <c:crossAx val="136936768"/>
        <c:crosses val="autoZero"/>
        <c:auto val="1"/>
        <c:lblAlgn val="ctr"/>
        <c:lblOffset val="100"/>
        <c:noMultiLvlLbl val="0"/>
      </c:catAx>
      <c:valAx>
        <c:axId val="1369367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320960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100만원 미만</c:v>
                </c:pt>
                <c:pt idx="1">
                  <c:v>200만원 미만</c:v>
                </c:pt>
                <c:pt idx="2">
                  <c:v>300만원 미만</c:v>
                </c:pt>
                <c:pt idx="3">
                  <c:v>400만원 미만</c:v>
                </c:pt>
                <c:pt idx="4">
                  <c:v>500만원 이상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</c:v>
                </c:pt>
                <c:pt idx="1">
                  <c:v>0.39</c:v>
                </c:pt>
                <c:pt idx="2">
                  <c:v>0.42</c:v>
                </c:pt>
                <c:pt idx="3">
                  <c:v>0.38</c:v>
                </c:pt>
                <c:pt idx="4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7024"/>
        <c:axId val="137130496"/>
      </c:barChart>
      <c:catAx>
        <c:axId val="132097024"/>
        <c:scaling>
          <c:orientation val="minMax"/>
        </c:scaling>
        <c:delete val="0"/>
        <c:axPos val="b"/>
        <c:majorTickMark val="out"/>
        <c:minorTickMark val="none"/>
        <c:tickLblPos val="nextTo"/>
        <c:crossAx val="137130496"/>
        <c:crosses val="autoZero"/>
        <c:auto val="1"/>
        <c:lblAlgn val="ctr"/>
        <c:lblOffset val="100"/>
        <c:noMultiLvlLbl val="0"/>
      </c:catAx>
      <c:valAx>
        <c:axId val="137130496"/>
        <c:scaling>
          <c:orientation val="minMax"/>
          <c:max val="0.5"/>
          <c:min val="0.2"/>
        </c:scaling>
        <c:delete val="1"/>
        <c:axPos val="l"/>
        <c:numFmt formatCode="0%" sourceLinked="1"/>
        <c:majorTickMark val="out"/>
        <c:minorTickMark val="none"/>
        <c:tickLblPos val="nextTo"/>
        <c:crossAx val="13209702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0.62</c:v>
                </c:pt>
                <c:pt idx="1">
                  <c:v>0.67</c:v>
                </c:pt>
                <c:pt idx="2">
                  <c:v>0.46</c:v>
                </c:pt>
                <c:pt idx="3">
                  <c:v>0.48</c:v>
                </c:pt>
                <c:pt idx="4">
                  <c:v>0.4</c:v>
                </c:pt>
                <c:pt idx="5">
                  <c:v>0.36</c:v>
                </c:pt>
                <c:pt idx="6">
                  <c:v>0.18</c:v>
                </c:pt>
                <c:pt idx="7">
                  <c:v>0.25</c:v>
                </c:pt>
                <c:pt idx="8">
                  <c:v>0.27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-0.89</c:v>
                </c:pt>
                <c:pt idx="1">
                  <c:v>-0.75</c:v>
                </c:pt>
                <c:pt idx="2">
                  <c:v>-0.62</c:v>
                </c:pt>
                <c:pt idx="3">
                  <c:v>-0.49</c:v>
                </c:pt>
                <c:pt idx="4">
                  <c:v>-0.37</c:v>
                </c:pt>
                <c:pt idx="5">
                  <c:v>-0.35</c:v>
                </c:pt>
                <c:pt idx="6">
                  <c:v>-0.32</c:v>
                </c:pt>
                <c:pt idx="7">
                  <c:v>-0.32</c:v>
                </c:pt>
                <c:pt idx="8">
                  <c:v>-0.22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저숙련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프랑스</c:v>
                </c:pt>
                <c:pt idx="1">
                  <c:v>영국</c:v>
                </c:pt>
                <c:pt idx="2">
                  <c:v>한국</c:v>
                </c:pt>
                <c:pt idx="3">
                  <c:v>독일</c:v>
                </c:pt>
                <c:pt idx="4">
                  <c:v>캐나다</c:v>
                </c:pt>
                <c:pt idx="5">
                  <c:v>인도</c:v>
                </c:pt>
                <c:pt idx="6">
                  <c:v>멕시코</c:v>
                </c:pt>
                <c:pt idx="7">
                  <c:v>미국</c:v>
                </c:pt>
                <c:pt idx="8">
                  <c:v>러시아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0.28999999999999998</c:v>
                </c:pt>
                <c:pt idx="1">
                  <c:v>0.1</c:v>
                </c:pt>
                <c:pt idx="2">
                  <c:v>0.16</c:v>
                </c:pt>
                <c:pt idx="3">
                  <c:v>0.22</c:v>
                </c:pt>
                <c:pt idx="4">
                  <c:v>-0.04</c:v>
                </c:pt>
                <c:pt idx="5">
                  <c:v>0.08</c:v>
                </c:pt>
                <c:pt idx="6">
                  <c:v>0.14000000000000001</c:v>
                </c:pt>
                <c:pt idx="7">
                  <c:v>7.0000000000000007E-2</c:v>
                </c:pt>
                <c:pt idx="8">
                  <c:v>-0.05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081856"/>
        <c:axId val="136929280"/>
      </c:barChart>
      <c:catAx>
        <c:axId val="129081856"/>
        <c:scaling>
          <c:orientation val="minMax"/>
        </c:scaling>
        <c:delete val="0"/>
        <c:axPos val="b"/>
        <c:majorTickMark val="out"/>
        <c:minorTickMark val="none"/>
        <c:tickLblPos val="low"/>
        <c:crossAx val="136929280"/>
        <c:crosses val="autoZero"/>
        <c:auto val="1"/>
        <c:lblAlgn val="ctr"/>
        <c:lblOffset val="100"/>
        <c:noMultiLvlLbl val="0"/>
      </c:catAx>
      <c:valAx>
        <c:axId val="136929280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908185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400"/>
      </a:pPr>
      <a:endParaRPr lang="ko-K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cat>
            <c:strRef>
              <c:f>Sheet1!$A$2:$A$21</c:f>
              <c:strCache>
                <c:ptCount val="20"/>
                <c:pt idx="0">
                  <c:v>모터사이클 및 부품 판매업</c:v>
                </c:pt>
                <c:pt idx="1">
                  <c:v>자동차 판매업</c:v>
                </c:pt>
                <c:pt idx="2">
                  <c:v>상품 종합 도매업</c:v>
                </c:pt>
                <c:pt idx="3">
                  <c:v>산업용 농축산물 및 산동물 도매업</c:v>
                </c:pt>
                <c:pt idx="4">
                  <c:v>연료 소매업</c:v>
                </c:pt>
                <c:pt idx="5">
                  <c:v>자동차 부품 및 내장품 판매업</c:v>
                </c:pt>
                <c:pt idx="6">
                  <c:v>상품 중개업</c:v>
                </c:pt>
                <c:pt idx="7">
                  <c:v>문화, 오락 및 여가 용품 소매업</c:v>
                </c:pt>
                <c:pt idx="8">
                  <c:v>건축자재, 철물 및 난방장치 도매업</c:v>
                </c:pt>
                <c:pt idx="9">
                  <c:v>기타 전문 도매업</c:v>
                </c:pt>
                <c:pt idx="10">
                  <c:v>기계장비 및 관련 물품 도매업</c:v>
                </c:pt>
                <c:pt idx="11">
                  <c:v>정보통신장비 소매업</c:v>
                </c:pt>
                <c:pt idx="12">
                  <c:v>기타 가정용품 소매업</c:v>
                </c:pt>
                <c:pt idx="13">
                  <c:v>가정용품 도매업</c:v>
                </c:pt>
                <c:pt idx="14">
                  <c:v>음·식료품 및 담배 도매업</c:v>
                </c:pt>
                <c:pt idx="15">
                  <c:v>음·식료품 및 담배 소매업</c:v>
                </c:pt>
                <c:pt idx="16">
                  <c:v>기타 상품 전문 소매업</c:v>
                </c:pt>
                <c:pt idx="17">
                  <c:v>무점포 소매업</c:v>
                </c:pt>
                <c:pt idx="18">
                  <c:v>섬유, 의복, 신발 및 가죽제품 소매업</c:v>
                </c:pt>
                <c:pt idx="19">
                  <c:v>종합 소매업</c:v>
                </c:pt>
              </c:strCache>
            </c:strRef>
          </c:cat>
          <c:val>
            <c:numRef>
              <c:f>Sheet1!$B$2:$B$21</c:f>
              <c:numCache>
                <c:formatCode>_(* #,##0_);_(* \(#,##0\);_(* "-"_);_(@_)</c:formatCode>
                <c:ptCount val="20"/>
                <c:pt idx="0">
                  <c:v>1576.924</c:v>
                </c:pt>
                <c:pt idx="1">
                  <c:v>15901.862000000001</c:v>
                </c:pt>
                <c:pt idx="2">
                  <c:v>20120.849000000002</c:v>
                </c:pt>
                <c:pt idx="3">
                  <c:v>20376.704000000002</c:v>
                </c:pt>
                <c:pt idx="4">
                  <c:v>28654.235999999997</c:v>
                </c:pt>
                <c:pt idx="5">
                  <c:v>43838.257999999994</c:v>
                </c:pt>
                <c:pt idx="6">
                  <c:v>52792.283000000003</c:v>
                </c:pt>
                <c:pt idx="7">
                  <c:v>63704.499000000003</c:v>
                </c:pt>
                <c:pt idx="8">
                  <c:v>68395.98</c:v>
                </c:pt>
                <c:pt idx="9">
                  <c:v>94993.028000000006</c:v>
                </c:pt>
                <c:pt idx="10">
                  <c:v>96540.158999999985</c:v>
                </c:pt>
                <c:pt idx="11">
                  <c:v>129101.16799999999</c:v>
                </c:pt>
                <c:pt idx="12">
                  <c:v>130303.042</c:v>
                </c:pt>
                <c:pt idx="13">
                  <c:v>182208.77900000001</c:v>
                </c:pt>
                <c:pt idx="14">
                  <c:v>188006.37900000002</c:v>
                </c:pt>
                <c:pt idx="15">
                  <c:v>224656.97600000002</c:v>
                </c:pt>
                <c:pt idx="16">
                  <c:v>237199.87500000003</c:v>
                </c:pt>
                <c:pt idx="17">
                  <c:v>288260.05900000001</c:v>
                </c:pt>
                <c:pt idx="18">
                  <c:v>360258.29099999997</c:v>
                </c:pt>
                <c:pt idx="19">
                  <c:v>527466.87200000009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총합계</c:v>
                </c:pt>
              </c:strCache>
            </c:strRef>
          </c:tx>
          <c:invertIfNegative val="0"/>
          <c:cat>
            <c:strRef>
              <c:f>Sheet1!$A$2:$A$21</c:f>
              <c:strCache>
                <c:ptCount val="20"/>
                <c:pt idx="0">
                  <c:v>모터사이클 및 부품 판매업</c:v>
                </c:pt>
                <c:pt idx="1">
                  <c:v>자동차 판매업</c:v>
                </c:pt>
                <c:pt idx="2">
                  <c:v>상품 종합 도매업</c:v>
                </c:pt>
                <c:pt idx="3">
                  <c:v>산업용 농축산물 및 산동물 도매업</c:v>
                </c:pt>
                <c:pt idx="4">
                  <c:v>연료 소매업</c:v>
                </c:pt>
                <c:pt idx="5">
                  <c:v>자동차 부품 및 내장품 판매업</c:v>
                </c:pt>
                <c:pt idx="6">
                  <c:v>상품 중개업</c:v>
                </c:pt>
                <c:pt idx="7">
                  <c:v>문화, 오락 및 여가 용품 소매업</c:v>
                </c:pt>
                <c:pt idx="8">
                  <c:v>건축자재, 철물 및 난방장치 도매업</c:v>
                </c:pt>
                <c:pt idx="9">
                  <c:v>기타 전문 도매업</c:v>
                </c:pt>
                <c:pt idx="10">
                  <c:v>기계장비 및 관련 물품 도매업</c:v>
                </c:pt>
                <c:pt idx="11">
                  <c:v>정보통신장비 소매업</c:v>
                </c:pt>
                <c:pt idx="12">
                  <c:v>기타 가정용품 소매업</c:v>
                </c:pt>
                <c:pt idx="13">
                  <c:v>가정용품 도매업</c:v>
                </c:pt>
                <c:pt idx="14">
                  <c:v>음·식료품 및 담배 도매업</c:v>
                </c:pt>
                <c:pt idx="15">
                  <c:v>음·식료품 및 담배 소매업</c:v>
                </c:pt>
                <c:pt idx="16">
                  <c:v>기타 상품 전문 소매업</c:v>
                </c:pt>
                <c:pt idx="17">
                  <c:v>무점포 소매업</c:v>
                </c:pt>
                <c:pt idx="18">
                  <c:v>섬유, 의복, 신발 및 가죽제품 소매업</c:v>
                </c:pt>
                <c:pt idx="19">
                  <c:v>종합 소매업</c:v>
                </c:pt>
              </c:strCache>
            </c:strRef>
          </c:cat>
          <c:val>
            <c:numRef>
              <c:f>Sheet1!$C$2:$C$21</c:f>
              <c:numCache>
                <c:formatCode>_(* #,##0_);_(* \(#,##0\);_(* "-"_);_(@_)</c:formatCode>
                <c:ptCount val="20"/>
                <c:pt idx="0">
                  <c:v>5346.0959999999995</c:v>
                </c:pt>
                <c:pt idx="1">
                  <c:v>90601.662000000011</c:v>
                </c:pt>
                <c:pt idx="2">
                  <c:v>32963.404999999999</c:v>
                </c:pt>
                <c:pt idx="3">
                  <c:v>27166.542000000001</c:v>
                </c:pt>
                <c:pt idx="4">
                  <c:v>72941.84199999999</c:v>
                </c:pt>
                <c:pt idx="5">
                  <c:v>63316.115999999995</c:v>
                </c:pt>
                <c:pt idx="6">
                  <c:v>76455.85500000001</c:v>
                </c:pt>
                <c:pt idx="7">
                  <c:v>69837.131000000008</c:v>
                </c:pt>
                <c:pt idx="8">
                  <c:v>101321.79699999999</c:v>
                </c:pt>
                <c:pt idx="9">
                  <c:v>222428.66599999997</c:v>
                </c:pt>
                <c:pt idx="10">
                  <c:v>204230.86299999998</c:v>
                </c:pt>
                <c:pt idx="11">
                  <c:v>147025.16999999998</c:v>
                </c:pt>
                <c:pt idx="12">
                  <c:v>145034.01699999999</c:v>
                </c:pt>
                <c:pt idx="13">
                  <c:v>289265.36700000003</c:v>
                </c:pt>
                <c:pt idx="14">
                  <c:v>335675.20699999999</c:v>
                </c:pt>
                <c:pt idx="15">
                  <c:v>257290.68800000002</c:v>
                </c:pt>
                <c:pt idx="16">
                  <c:v>309615.49900000007</c:v>
                </c:pt>
                <c:pt idx="17">
                  <c:v>332654.94699999999</c:v>
                </c:pt>
                <c:pt idx="18">
                  <c:v>369751.56299999997</c:v>
                </c:pt>
                <c:pt idx="19">
                  <c:v>619720.13900000008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108288"/>
        <c:axId val="136934464"/>
      </c:barChart>
      <c:catAx>
        <c:axId val="132108288"/>
        <c:scaling>
          <c:orientation val="minMax"/>
        </c:scaling>
        <c:delete val="0"/>
        <c:axPos val="l"/>
        <c:majorTickMark val="out"/>
        <c:minorTickMark val="none"/>
        <c:tickLblPos val="nextTo"/>
        <c:crossAx val="136934464"/>
        <c:crosses val="autoZero"/>
        <c:auto val="1"/>
        <c:lblAlgn val="ctr"/>
        <c:lblOffset val="100"/>
        <c:noMultiLvlLbl val="0"/>
      </c:catAx>
      <c:valAx>
        <c:axId val="136934464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1321082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ko-K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투자액(억 달러)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Sheet1!$B$2:$B$6</c:f>
              <c:numCache>
                <c:formatCode>_-* #,##0.0_-;\-* #,##0.0_-;_-* "-"_-;_-@_-</c:formatCode>
                <c:ptCount val="5"/>
                <c:pt idx="0">
                  <c:v>17.39</c:v>
                </c:pt>
                <c:pt idx="1">
                  <c:v>34.770000000000003</c:v>
                </c:pt>
                <c:pt idx="2">
                  <c:v>45.69</c:v>
                </c:pt>
                <c:pt idx="3">
                  <c:v>62.55</c:v>
                </c:pt>
                <c:pt idx="4">
                  <c:v>152.41999999999999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049216"/>
        <c:axId val="742686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거래건수</c:v>
                </c:pt>
              </c:strCache>
            </c:strRef>
          </c:tx>
          <c:marker>
            <c:symbol val="diamond"/>
            <c:size val="5"/>
          </c:marker>
          <c:dLbls>
            <c:txPr>
              <a:bodyPr/>
              <a:lstStyle/>
              <a:p>
                <a:pPr>
                  <a:defRPr>
                    <a:solidFill>
                      <a:srgbClr val="C00000"/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</c:v>
                </c:pt>
                <c:pt idx="1">
                  <c:v>482</c:v>
                </c:pt>
                <c:pt idx="2">
                  <c:v>635</c:v>
                </c:pt>
                <c:pt idx="3">
                  <c:v>888</c:v>
                </c:pt>
                <c:pt idx="4">
                  <c:v>1349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051776"/>
        <c:axId val="53574400"/>
      </c:lineChart>
      <c:catAx>
        <c:axId val="71049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4268672"/>
        <c:crosses val="autoZero"/>
        <c:auto val="1"/>
        <c:lblAlgn val="ctr"/>
        <c:lblOffset val="100"/>
        <c:noMultiLvlLbl val="0"/>
      </c:catAx>
      <c:valAx>
        <c:axId val="74268672"/>
        <c:scaling>
          <c:orientation val="minMax"/>
          <c:max val="250"/>
        </c:scaling>
        <c:delete val="0"/>
        <c:axPos val="l"/>
        <c:numFmt formatCode="_-* #,##0.0_-;\-* #,##0.0_-;_-* &quot;-&quot;_-;_-@_-" sourceLinked="1"/>
        <c:majorTickMark val="none"/>
        <c:minorTickMark val="none"/>
        <c:tickLblPos val="none"/>
        <c:spPr>
          <a:ln>
            <a:noFill/>
          </a:ln>
        </c:spPr>
        <c:crossAx val="71049216"/>
        <c:crosses val="autoZero"/>
        <c:crossBetween val="between"/>
      </c:valAx>
      <c:valAx>
        <c:axId val="53574400"/>
        <c:scaling>
          <c:orientation val="minMax"/>
          <c:max val="1400"/>
          <c:min val="0"/>
        </c:scaling>
        <c:delete val="0"/>
        <c:axPos val="r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71051776"/>
        <c:crosses val="max"/>
        <c:crossBetween val="between"/>
      </c:valAx>
      <c:catAx>
        <c:axId val="71051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3574400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32484096"/>
        <c:axId val="13908838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951104"/>
        <c:axId val="139088960"/>
      </c:barChart>
      <c:catAx>
        <c:axId val="132484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39088384"/>
        <c:crosses val="autoZero"/>
        <c:auto val="1"/>
        <c:lblAlgn val="ctr"/>
        <c:lblOffset val="100"/>
        <c:noMultiLvlLbl val="0"/>
      </c:catAx>
      <c:valAx>
        <c:axId val="139088384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3248409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39088960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9951104"/>
        <c:crosses val="max"/>
        <c:crossBetween val="between"/>
      </c:valAx>
      <c:catAx>
        <c:axId val="139951104"/>
        <c:scaling>
          <c:orientation val="minMax"/>
        </c:scaling>
        <c:delete val="1"/>
        <c:axPos val="b"/>
        <c:majorTickMark val="out"/>
        <c:minorTickMark val="none"/>
        <c:tickLblPos val="nextTo"/>
        <c:crossAx val="13908896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32482048"/>
        <c:axId val="14195916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9063808"/>
        <c:axId val="141959744"/>
      </c:barChart>
      <c:catAx>
        <c:axId val="132482048"/>
        <c:scaling>
          <c:orientation val="minMax"/>
        </c:scaling>
        <c:delete val="0"/>
        <c:axPos val="b"/>
        <c:majorTickMark val="out"/>
        <c:minorTickMark val="none"/>
        <c:tickLblPos val="nextTo"/>
        <c:crossAx val="141959168"/>
        <c:crosses val="autoZero"/>
        <c:auto val="1"/>
        <c:lblAlgn val="ctr"/>
        <c:lblOffset val="100"/>
        <c:noMultiLvlLbl val="0"/>
      </c:catAx>
      <c:valAx>
        <c:axId val="141959168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32482048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41959744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9063808"/>
        <c:crosses val="max"/>
        <c:crossBetween val="between"/>
      </c:valAx>
      <c:catAx>
        <c:axId val="139063808"/>
        <c:scaling>
          <c:orientation val="minMax"/>
        </c:scaling>
        <c:delete val="1"/>
        <c:axPos val="b"/>
        <c:majorTickMark val="out"/>
        <c:minorTickMark val="none"/>
        <c:tickLblPos val="nextTo"/>
        <c:crossAx val="141959744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135162368"/>
        <c:axId val="74317824"/>
      </c:barChart>
      <c:catAx>
        <c:axId val="135162368"/>
        <c:scaling>
          <c:orientation val="minMax"/>
        </c:scaling>
        <c:delete val="0"/>
        <c:axPos val="b"/>
        <c:majorTickMark val="out"/>
        <c:minorTickMark val="none"/>
        <c:tickLblPos val="nextTo"/>
        <c:crossAx val="74317824"/>
        <c:crosses val="autoZero"/>
        <c:auto val="1"/>
        <c:lblAlgn val="ctr"/>
        <c:lblOffset val="100"/>
        <c:noMultiLvlLbl val="0"/>
      </c:catAx>
      <c:valAx>
        <c:axId val="74317824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3516236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694456595703315"/>
          <c:y val="4.7618374255379466E-2"/>
          <c:w val="0.79782784096432391"/>
          <c:h val="0.69001757195098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확률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Sheet1!$A$2:$A$424</c:f>
              <c:numCache>
                <c:formatCode>General</c:formatCode>
                <c:ptCount val="423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2001</c:v>
                </c:pt>
                <c:pt idx="25">
                  <c:v>2002</c:v>
                </c:pt>
                <c:pt idx="26">
                  <c:v>2003</c:v>
                </c:pt>
                <c:pt idx="27">
                  <c:v>2004</c:v>
                </c:pt>
                <c:pt idx="28">
                  <c:v>2005</c:v>
                </c:pt>
                <c:pt idx="29">
                  <c:v>2006</c:v>
                </c:pt>
                <c:pt idx="30">
                  <c:v>2007</c:v>
                </c:pt>
                <c:pt idx="31">
                  <c:v>2008</c:v>
                </c:pt>
                <c:pt idx="32">
                  <c:v>2009</c:v>
                </c:pt>
                <c:pt idx="33">
                  <c:v>2010</c:v>
                </c:pt>
                <c:pt idx="34">
                  <c:v>2011</c:v>
                </c:pt>
                <c:pt idx="35">
                  <c:v>2012</c:v>
                </c:pt>
                <c:pt idx="36">
                  <c:v>2013</c:v>
                </c:pt>
                <c:pt idx="37">
                  <c:v>2014</c:v>
                </c:pt>
                <c:pt idx="38">
                  <c:v>2015</c:v>
                </c:pt>
                <c:pt idx="39">
                  <c:v>2016</c:v>
                </c:pt>
                <c:pt idx="40">
                  <c:v>2017</c:v>
                </c:pt>
                <c:pt idx="41">
                  <c:v>2018</c:v>
                </c:pt>
                <c:pt idx="42">
                  <c:v>2019</c:v>
                </c:pt>
                <c:pt idx="43">
                  <c:v>2020</c:v>
                </c:pt>
                <c:pt idx="44">
                  <c:v>2021</c:v>
                </c:pt>
                <c:pt idx="45">
                  <c:v>2022</c:v>
                </c:pt>
                <c:pt idx="46">
                  <c:v>2023</c:v>
                </c:pt>
                <c:pt idx="47">
                  <c:v>2024</c:v>
                </c:pt>
                <c:pt idx="48">
                  <c:v>2025</c:v>
                </c:pt>
                <c:pt idx="49">
                  <c:v>2026</c:v>
                </c:pt>
                <c:pt idx="50">
                  <c:v>2027</c:v>
                </c:pt>
                <c:pt idx="51">
                  <c:v>2028</c:v>
                </c:pt>
                <c:pt idx="52">
                  <c:v>2029</c:v>
                </c:pt>
                <c:pt idx="53">
                  <c:v>2030</c:v>
                </c:pt>
                <c:pt idx="54">
                  <c:v>2031</c:v>
                </c:pt>
                <c:pt idx="55">
                  <c:v>2032</c:v>
                </c:pt>
                <c:pt idx="56">
                  <c:v>2033</c:v>
                </c:pt>
                <c:pt idx="57">
                  <c:v>2034</c:v>
                </c:pt>
                <c:pt idx="58">
                  <c:v>2035</c:v>
                </c:pt>
                <c:pt idx="59">
                  <c:v>2036</c:v>
                </c:pt>
                <c:pt idx="60">
                  <c:v>2037</c:v>
                </c:pt>
                <c:pt idx="61">
                  <c:v>2038</c:v>
                </c:pt>
                <c:pt idx="62">
                  <c:v>2039</c:v>
                </c:pt>
                <c:pt idx="63">
                  <c:v>2040</c:v>
                </c:pt>
                <c:pt idx="64">
                  <c:v>2041</c:v>
                </c:pt>
                <c:pt idx="65">
                  <c:v>2042</c:v>
                </c:pt>
                <c:pt idx="66">
                  <c:v>2043</c:v>
                </c:pt>
                <c:pt idx="67">
                  <c:v>2044</c:v>
                </c:pt>
                <c:pt idx="68">
                  <c:v>2045</c:v>
                </c:pt>
                <c:pt idx="69">
                  <c:v>2046</c:v>
                </c:pt>
                <c:pt idx="70">
                  <c:v>2047</c:v>
                </c:pt>
                <c:pt idx="71">
                  <c:v>2048</c:v>
                </c:pt>
                <c:pt idx="72">
                  <c:v>2049</c:v>
                </c:pt>
                <c:pt idx="73">
                  <c:v>2050</c:v>
                </c:pt>
                <c:pt idx="74">
                  <c:v>2051</c:v>
                </c:pt>
                <c:pt idx="75">
                  <c:v>2052</c:v>
                </c:pt>
                <c:pt idx="76">
                  <c:v>2053</c:v>
                </c:pt>
                <c:pt idx="77">
                  <c:v>2054</c:v>
                </c:pt>
                <c:pt idx="78">
                  <c:v>2055</c:v>
                </c:pt>
                <c:pt idx="79">
                  <c:v>2056</c:v>
                </c:pt>
                <c:pt idx="80">
                  <c:v>2057</c:v>
                </c:pt>
                <c:pt idx="81">
                  <c:v>2058</c:v>
                </c:pt>
                <c:pt idx="82">
                  <c:v>2059</c:v>
                </c:pt>
                <c:pt idx="83">
                  <c:v>2060</c:v>
                </c:pt>
                <c:pt idx="84">
                  <c:v>2061</c:v>
                </c:pt>
                <c:pt idx="85">
                  <c:v>2062</c:v>
                </c:pt>
                <c:pt idx="86">
                  <c:v>2063</c:v>
                </c:pt>
                <c:pt idx="87">
                  <c:v>2064</c:v>
                </c:pt>
                <c:pt idx="88">
                  <c:v>2065</c:v>
                </c:pt>
                <c:pt idx="89">
                  <c:v>2066</c:v>
                </c:pt>
                <c:pt idx="90">
                  <c:v>2067</c:v>
                </c:pt>
                <c:pt idx="91">
                  <c:v>2068</c:v>
                </c:pt>
                <c:pt idx="92">
                  <c:v>2069</c:v>
                </c:pt>
                <c:pt idx="93">
                  <c:v>2070</c:v>
                </c:pt>
                <c:pt idx="94">
                  <c:v>2071</c:v>
                </c:pt>
                <c:pt idx="95">
                  <c:v>2072</c:v>
                </c:pt>
                <c:pt idx="96">
                  <c:v>2073</c:v>
                </c:pt>
                <c:pt idx="97">
                  <c:v>2074</c:v>
                </c:pt>
                <c:pt idx="98">
                  <c:v>2075</c:v>
                </c:pt>
                <c:pt idx="99">
                  <c:v>2076</c:v>
                </c:pt>
                <c:pt idx="100">
                  <c:v>2077</c:v>
                </c:pt>
                <c:pt idx="101">
                  <c:v>2078</c:v>
                </c:pt>
                <c:pt idx="102">
                  <c:v>2079</c:v>
                </c:pt>
                <c:pt idx="103">
                  <c:v>2080</c:v>
                </c:pt>
                <c:pt idx="104">
                  <c:v>2081</c:v>
                </c:pt>
                <c:pt idx="105">
                  <c:v>2082</c:v>
                </c:pt>
                <c:pt idx="106">
                  <c:v>2083</c:v>
                </c:pt>
                <c:pt idx="107">
                  <c:v>2084</c:v>
                </c:pt>
                <c:pt idx="108">
                  <c:v>2085</c:v>
                </c:pt>
                <c:pt idx="109">
                  <c:v>2086</c:v>
                </c:pt>
                <c:pt idx="110">
                  <c:v>2087</c:v>
                </c:pt>
                <c:pt idx="111">
                  <c:v>2088</c:v>
                </c:pt>
                <c:pt idx="112">
                  <c:v>2089</c:v>
                </c:pt>
                <c:pt idx="113">
                  <c:v>2090</c:v>
                </c:pt>
                <c:pt idx="114">
                  <c:v>2091</c:v>
                </c:pt>
                <c:pt idx="115">
                  <c:v>2092</c:v>
                </c:pt>
                <c:pt idx="116">
                  <c:v>2093</c:v>
                </c:pt>
                <c:pt idx="117">
                  <c:v>2094</c:v>
                </c:pt>
                <c:pt idx="118">
                  <c:v>2095</c:v>
                </c:pt>
                <c:pt idx="119">
                  <c:v>2096</c:v>
                </c:pt>
                <c:pt idx="120">
                  <c:v>2097</c:v>
                </c:pt>
                <c:pt idx="121">
                  <c:v>2098</c:v>
                </c:pt>
                <c:pt idx="122">
                  <c:v>2099</c:v>
                </c:pt>
                <c:pt idx="123">
                  <c:v>2100</c:v>
                </c:pt>
                <c:pt idx="124">
                  <c:v>2101</c:v>
                </c:pt>
                <c:pt idx="125">
                  <c:v>2102</c:v>
                </c:pt>
                <c:pt idx="126">
                  <c:v>2103</c:v>
                </c:pt>
                <c:pt idx="127">
                  <c:v>2104</c:v>
                </c:pt>
                <c:pt idx="128">
                  <c:v>2105</c:v>
                </c:pt>
                <c:pt idx="129">
                  <c:v>2106</c:v>
                </c:pt>
                <c:pt idx="130">
                  <c:v>2107</c:v>
                </c:pt>
                <c:pt idx="131">
                  <c:v>2108</c:v>
                </c:pt>
                <c:pt idx="132">
                  <c:v>2109</c:v>
                </c:pt>
                <c:pt idx="133">
                  <c:v>2110</c:v>
                </c:pt>
                <c:pt idx="134">
                  <c:v>2111</c:v>
                </c:pt>
                <c:pt idx="135">
                  <c:v>2112</c:v>
                </c:pt>
                <c:pt idx="136">
                  <c:v>2113</c:v>
                </c:pt>
                <c:pt idx="137">
                  <c:v>2114</c:v>
                </c:pt>
                <c:pt idx="138">
                  <c:v>2115</c:v>
                </c:pt>
                <c:pt idx="139">
                  <c:v>2116</c:v>
                </c:pt>
                <c:pt idx="140">
                  <c:v>2117</c:v>
                </c:pt>
                <c:pt idx="141">
                  <c:v>2118</c:v>
                </c:pt>
                <c:pt idx="142">
                  <c:v>2119</c:v>
                </c:pt>
                <c:pt idx="143">
                  <c:v>2120</c:v>
                </c:pt>
                <c:pt idx="144">
                  <c:v>2121</c:v>
                </c:pt>
                <c:pt idx="145">
                  <c:v>2122</c:v>
                </c:pt>
                <c:pt idx="146">
                  <c:v>2123</c:v>
                </c:pt>
                <c:pt idx="147">
                  <c:v>2124</c:v>
                </c:pt>
                <c:pt idx="148">
                  <c:v>2125</c:v>
                </c:pt>
                <c:pt idx="149">
                  <c:v>2126</c:v>
                </c:pt>
                <c:pt idx="150">
                  <c:v>2127</c:v>
                </c:pt>
                <c:pt idx="151">
                  <c:v>2128</c:v>
                </c:pt>
                <c:pt idx="152">
                  <c:v>2129</c:v>
                </c:pt>
                <c:pt idx="153">
                  <c:v>2130</c:v>
                </c:pt>
                <c:pt idx="154">
                  <c:v>2131</c:v>
                </c:pt>
                <c:pt idx="155">
                  <c:v>2132</c:v>
                </c:pt>
                <c:pt idx="156">
                  <c:v>2133</c:v>
                </c:pt>
                <c:pt idx="157">
                  <c:v>2134</c:v>
                </c:pt>
                <c:pt idx="158">
                  <c:v>2135</c:v>
                </c:pt>
                <c:pt idx="159">
                  <c:v>2136</c:v>
                </c:pt>
                <c:pt idx="160">
                  <c:v>2137</c:v>
                </c:pt>
                <c:pt idx="161">
                  <c:v>2138</c:v>
                </c:pt>
                <c:pt idx="162">
                  <c:v>2139</c:v>
                </c:pt>
                <c:pt idx="163">
                  <c:v>2140</c:v>
                </c:pt>
                <c:pt idx="164">
                  <c:v>2141</c:v>
                </c:pt>
                <c:pt idx="165">
                  <c:v>2142</c:v>
                </c:pt>
                <c:pt idx="166">
                  <c:v>2143</c:v>
                </c:pt>
                <c:pt idx="167">
                  <c:v>2144</c:v>
                </c:pt>
                <c:pt idx="168">
                  <c:v>2145</c:v>
                </c:pt>
                <c:pt idx="169">
                  <c:v>2146</c:v>
                </c:pt>
                <c:pt idx="170">
                  <c:v>2147</c:v>
                </c:pt>
                <c:pt idx="171">
                  <c:v>2148</c:v>
                </c:pt>
                <c:pt idx="172">
                  <c:v>2149</c:v>
                </c:pt>
                <c:pt idx="173">
                  <c:v>2150</c:v>
                </c:pt>
                <c:pt idx="174">
                  <c:v>2151</c:v>
                </c:pt>
                <c:pt idx="175">
                  <c:v>2152</c:v>
                </c:pt>
                <c:pt idx="176">
                  <c:v>2153</c:v>
                </c:pt>
                <c:pt idx="177">
                  <c:v>3001</c:v>
                </c:pt>
                <c:pt idx="178">
                  <c:v>3002</c:v>
                </c:pt>
                <c:pt idx="179">
                  <c:v>3003</c:v>
                </c:pt>
                <c:pt idx="180">
                  <c:v>3004</c:v>
                </c:pt>
                <c:pt idx="181">
                  <c:v>3005</c:v>
                </c:pt>
                <c:pt idx="182">
                  <c:v>3006</c:v>
                </c:pt>
                <c:pt idx="183">
                  <c:v>3007</c:v>
                </c:pt>
                <c:pt idx="184">
                  <c:v>3008</c:v>
                </c:pt>
                <c:pt idx="185">
                  <c:v>3009</c:v>
                </c:pt>
                <c:pt idx="186">
                  <c:v>3010</c:v>
                </c:pt>
                <c:pt idx="187">
                  <c:v>3011</c:v>
                </c:pt>
                <c:pt idx="188">
                  <c:v>3012</c:v>
                </c:pt>
                <c:pt idx="189">
                  <c:v>3013</c:v>
                </c:pt>
                <c:pt idx="190">
                  <c:v>3014</c:v>
                </c:pt>
                <c:pt idx="191">
                  <c:v>3015</c:v>
                </c:pt>
                <c:pt idx="192">
                  <c:v>3016</c:v>
                </c:pt>
                <c:pt idx="193">
                  <c:v>3017</c:v>
                </c:pt>
                <c:pt idx="194">
                  <c:v>3018</c:v>
                </c:pt>
                <c:pt idx="195">
                  <c:v>3019</c:v>
                </c:pt>
                <c:pt idx="196">
                  <c:v>3020</c:v>
                </c:pt>
                <c:pt idx="197">
                  <c:v>3021</c:v>
                </c:pt>
                <c:pt idx="198">
                  <c:v>3022</c:v>
                </c:pt>
                <c:pt idx="199">
                  <c:v>3023</c:v>
                </c:pt>
                <c:pt idx="200">
                  <c:v>3024</c:v>
                </c:pt>
                <c:pt idx="201">
                  <c:v>3025</c:v>
                </c:pt>
                <c:pt idx="202">
                  <c:v>3026</c:v>
                </c:pt>
                <c:pt idx="203">
                  <c:v>4001</c:v>
                </c:pt>
                <c:pt idx="204">
                  <c:v>4002</c:v>
                </c:pt>
                <c:pt idx="205">
                  <c:v>4003</c:v>
                </c:pt>
                <c:pt idx="206">
                  <c:v>4004</c:v>
                </c:pt>
                <c:pt idx="207">
                  <c:v>4005</c:v>
                </c:pt>
                <c:pt idx="208">
                  <c:v>4006</c:v>
                </c:pt>
                <c:pt idx="209">
                  <c:v>4007</c:v>
                </c:pt>
                <c:pt idx="210">
                  <c:v>4008</c:v>
                </c:pt>
                <c:pt idx="211">
                  <c:v>4009</c:v>
                </c:pt>
                <c:pt idx="212">
                  <c:v>4010</c:v>
                </c:pt>
                <c:pt idx="213">
                  <c:v>4011</c:v>
                </c:pt>
                <c:pt idx="214">
                  <c:v>4012</c:v>
                </c:pt>
                <c:pt idx="215">
                  <c:v>4013</c:v>
                </c:pt>
                <c:pt idx="216">
                  <c:v>4014</c:v>
                </c:pt>
                <c:pt idx="217">
                  <c:v>4015</c:v>
                </c:pt>
                <c:pt idx="218">
                  <c:v>4016</c:v>
                </c:pt>
                <c:pt idx="219">
                  <c:v>4017</c:v>
                </c:pt>
                <c:pt idx="220">
                  <c:v>4018</c:v>
                </c:pt>
                <c:pt idx="221">
                  <c:v>4019</c:v>
                </c:pt>
                <c:pt idx="222">
                  <c:v>4020</c:v>
                </c:pt>
                <c:pt idx="223">
                  <c:v>4021</c:v>
                </c:pt>
                <c:pt idx="224">
                  <c:v>4022</c:v>
                </c:pt>
                <c:pt idx="225">
                  <c:v>4023</c:v>
                </c:pt>
                <c:pt idx="226">
                  <c:v>4024</c:v>
                </c:pt>
                <c:pt idx="227">
                  <c:v>4025</c:v>
                </c:pt>
                <c:pt idx="228">
                  <c:v>4026</c:v>
                </c:pt>
                <c:pt idx="229">
                  <c:v>4027</c:v>
                </c:pt>
                <c:pt idx="230">
                  <c:v>4028</c:v>
                </c:pt>
                <c:pt idx="231">
                  <c:v>4029</c:v>
                </c:pt>
                <c:pt idx="232">
                  <c:v>4030</c:v>
                </c:pt>
                <c:pt idx="233">
                  <c:v>4031</c:v>
                </c:pt>
                <c:pt idx="234">
                  <c:v>4032</c:v>
                </c:pt>
                <c:pt idx="235">
                  <c:v>4033</c:v>
                </c:pt>
                <c:pt idx="236">
                  <c:v>5001</c:v>
                </c:pt>
                <c:pt idx="237">
                  <c:v>5002</c:v>
                </c:pt>
                <c:pt idx="238">
                  <c:v>5003</c:v>
                </c:pt>
                <c:pt idx="239">
                  <c:v>5004</c:v>
                </c:pt>
                <c:pt idx="240">
                  <c:v>5005</c:v>
                </c:pt>
                <c:pt idx="241">
                  <c:v>5006</c:v>
                </c:pt>
                <c:pt idx="242">
                  <c:v>5007</c:v>
                </c:pt>
                <c:pt idx="243">
                  <c:v>5008</c:v>
                </c:pt>
                <c:pt idx="244">
                  <c:v>5009</c:v>
                </c:pt>
                <c:pt idx="245">
                  <c:v>5010</c:v>
                </c:pt>
                <c:pt idx="246">
                  <c:v>5011</c:v>
                </c:pt>
                <c:pt idx="247">
                  <c:v>5012</c:v>
                </c:pt>
                <c:pt idx="248">
                  <c:v>5013</c:v>
                </c:pt>
                <c:pt idx="249">
                  <c:v>6001</c:v>
                </c:pt>
                <c:pt idx="250">
                  <c:v>6002</c:v>
                </c:pt>
                <c:pt idx="251">
                  <c:v>6003</c:v>
                </c:pt>
                <c:pt idx="252">
                  <c:v>6004</c:v>
                </c:pt>
                <c:pt idx="253">
                  <c:v>6005</c:v>
                </c:pt>
                <c:pt idx="254">
                  <c:v>6006</c:v>
                </c:pt>
                <c:pt idx="255">
                  <c:v>6007</c:v>
                </c:pt>
                <c:pt idx="256">
                  <c:v>6008</c:v>
                </c:pt>
                <c:pt idx="257">
                  <c:v>6009</c:v>
                </c:pt>
                <c:pt idx="258">
                  <c:v>6010</c:v>
                </c:pt>
                <c:pt idx="259">
                  <c:v>6011</c:v>
                </c:pt>
                <c:pt idx="260">
                  <c:v>6012</c:v>
                </c:pt>
                <c:pt idx="261">
                  <c:v>7001</c:v>
                </c:pt>
                <c:pt idx="262">
                  <c:v>7002</c:v>
                </c:pt>
                <c:pt idx="263">
                  <c:v>7003</c:v>
                </c:pt>
                <c:pt idx="264">
                  <c:v>7004</c:v>
                </c:pt>
                <c:pt idx="265">
                  <c:v>7005</c:v>
                </c:pt>
                <c:pt idx="266">
                  <c:v>7006</c:v>
                </c:pt>
                <c:pt idx="267">
                  <c:v>7007</c:v>
                </c:pt>
                <c:pt idx="268">
                  <c:v>7008</c:v>
                </c:pt>
                <c:pt idx="269">
                  <c:v>7009</c:v>
                </c:pt>
                <c:pt idx="270">
                  <c:v>7010</c:v>
                </c:pt>
                <c:pt idx="271">
                  <c:v>7011</c:v>
                </c:pt>
                <c:pt idx="272">
                  <c:v>7012</c:v>
                </c:pt>
                <c:pt idx="273">
                  <c:v>7013</c:v>
                </c:pt>
                <c:pt idx="274">
                  <c:v>7014</c:v>
                </c:pt>
                <c:pt idx="275">
                  <c:v>7015</c:v>
                </c:pt>
                <c:pt idx="276">
                  <c:v>7016</c:v>
                </c:pt>
                <c:pt idx="277">
                  <c:v>7017</c:v>
                </c:pt>
                <c:pt idx="278">
                  <c:v>7018</c:v>
                </c:pt>
                <c:pt idx="279">
                  <c:v>7019</c:v>
                </c:pt>
                <c:pt idx="280">
                  <c:v>7020</c:v>
                </c:pt>
                <c:pt idx="281">
                  <c:v>7021</c:v>
                </c:pt>
                <c:pt idx="282">
                  <c:v>7022</c:v>
                </c:pt>
                <c:pt idx="283">
                  <c:v>7023</c:v>
                </c:pt>
                <c:pt idx="284">
                  <c:v>7024</c:v>
                </c:pt>
                <c:pt idx="285">
                  <c:v>7025</c:v>
                </c:pt>
                <c:pt idx="286">
                  <c:v>7026</c:v>
                </c:pt>
                <c:pt idx="287">
                  <c:v>7027</c:v>
                </c:pt>
                <c:pt idx="288">
                  <c:v>7028</c:v>
                </c:pt>
                <c:pt idx="289">
                  <c:v>7029</c:v>
                </c:pt>
                <c:pt idx="290">
                  <c:v>7030</c:v>
                </c:pt>
                <c:pt idx="291">
                  <c:v>7031</c:v>
                </c:pt>
                <c:pt idx="292">
                  <c:v>7032</c:v>
                </c:pt>
                <c:pt idx="293">
                  <c:v>7033</c:v>
                </c:pt>
                <c:pt idx="294">
                  <c:v>7034</c:v>
                </c:pt>
                <c:pt idx="295">
                  <c:v>7035</c:v>
                </c:pt>
                <c:pt idx="296">
                  <c:v>7036</c:v>
                </c:pt>
                <c:pt idx="297">
                  <c:v>7037</c:v>
                </c:pt>
                <c:pt idx="298">
                  <c:v>7038</c:v>
                </c:pt>
                <c:pt idx="299">
                  <c:v>7039</c:v>
                </c:pt>
                <c:pt idx="300">
                  <c:v>7040</c:v>
                </c:pt>
                <c:pt idx="301">
                  <c:v>7041</c:v>
                </c:pt>
                <c:pt idx="302">
                  <c:v>7042</c:v>
                </c:pt>
                <c:pt idx="303">
                  <c:v>7043</c:v>
                </c:pt>
                <c:pt idx="304">
                  <c:v>7044</c:v>
                </c:pt>
                <c:pt idx="305">
                  <c:v>7045</c:v>
                </c:pt>
                <c:pt idx="306">
                  <c:v>7046</c:v>
                </c:pt>
                <c:pt idx="307">
                  <c:v>7047</c:v>
                </c:pt>
                <c:pt idx="308">
                  <c:v>7048</c:v>
                </c:pt>
                <c:pt idx="309">
                  <c:v>7049</c:v>
                </c:pt>
                <c:pt idx="310">
                  <c:v>7050</c:v>
                </c:pt>
                <c:pt idx="311">
                  <c:v>7051</c:v>
                </c:pt>
                <c:pt idx="312">
                  <c:v>7052</c:v>
                </c:pt>
                <c:pt idx="313">
                  <c:v>7053</c:v>
                </c:pt>
                <c:pt idx="314">
                  <c:v>7054</c:v>
                </c:pt>
                <c:pt idx="315">
                  <c:v>7055</c:v>
                </c:pt>
                <c:pt idx="316">
                  <c:v>7056</c:v>
                </c:pt>
                <c:pt idx="317">
                  <c:v>7057</c:v>
                </c:pt>
                <c:pt idx="318">
                  <c:v>7058</c:v>
                </c:pt>
                <c:pt idx="319">
                  <c:v>7059</c:v>
                </c:pt>
                <c:pt idx="320">
                  <c:v>7060</c:v>
                </c:pt>
                <c:pt idx="321">
                  <c:v>7061</c:v>
                </c:pt>
                <c:pt idx="322">
                  <c:v>7062</c:v>
                </c:pt>
                <c:pt idx="323">
                  <c:v>7063</c:v>
                </c:pt>
                <c:pt idx="324">
                  <c:v>7064</c:v>
                </c:pt>
                <c:pt idx="325">
                  <c:v>7065</c:v>
                </c:pt>
                <c:pt idx="326">
                  <c:v>7066</c:v>
                </c:pt>
                <c:pt idx="327">
                  <c:v>7067</c:v>
                </c:pt>
                <c:pt idx="328">
                  <c:v>7068</c:v>
                </c:pt>
                <c:pt idx="329">
                  <c:v>7069</c:v>
                </c:pt>
                <c:pt idx="330">
                  <c:v>7070</c:v>
                </c:pt>
                <c:pt idx="331">
                  <c:v>7071</c:v>
                </c:pt>
                <c:pt idx="332">
                  <c:v>7072</c:v>
                </c:pt>
                <c:pt idx="333">
                  <c:v>7073</c:v>
                </c:pt>
                <c:pt idx="334">
                  <c:v>8001</c:v>
                </c:pt>
                <c:pt idx="335">
                  <c:v>8002</c:v>
                </c:pt>
                <c:pt idx="336">
                  <c:v>8003</c:v>
                </c:pt>
                <c:pt idx="337">
                  <c:v>8004</c:v>
                </c:pt>
                <c:pt idx="338">
                  <c:v>8005</c:v>
                </c:pt>
                <c:pt idx="339">
                  <c:v>8006</c:v>
                </c:pt>
                <c:pt idx="340">
                  <c:v>8007</c:v>
                </c:pt>
                <c:pt idx="341">
                  <c:v>8008</c:v>
                </c:pt>
                <c:pt idx="342">
                  <c:v>8009</c:v>
                </c:pt>
                <c:pt idx="343">
                  <c:v>8010</c:v>
                </c:pt>
                <c:pt idx="344">
                  <c:v>8011</c:v>
                </c:pt>
                <c:pt idx="345">
                  <c:v>8012</c:v>
                </c:pt>
                <c:pt idx="346">
                  <c:v>8013</c:v>
                </c:pt>
                <c:pt idx="347">
                  <c:v>8014</c:v>
                </c:pt>
                <c:pt idx="348">
                  <c:v>8015</c:v>
                </c:pt>
                <c:pt idx="349">
                  <c:v>8016</c:v>
                </c:pt>
                <c:pt idx="350">
                  <c:v>8017</c:v>
                </c:pt>
                <c:pt idx="351">
                  <c:v>8018</c:v>
                </c:pt>
                <c:pt idx="352">
                  <c:v>8019</c:v>
                </c:pt>
                <c:pt idx="353">
                  <c:v>8020</c:v>
                </c:pt>
                <c:pt idx="354">
                  <c:v>8021</c:v>
                </c:pt>
                <c:pt idx="355">
                  <c:v>8022</c:v>
                </c:pt>
                <c:pt idx="356">
                  <c:v>8023</c:v>
                </c:pt>
                <c:pt idx="357">
                  <c:v>8024</c:v>
                </c:pt>
                <c:pt idx="358">
                  <c:v>8025</c:v>
                </c:pt>
                <c:pt idx="359">
                  <c:v>8026</c:v>
                </c:pt>
                <c:pt idx="360">
                  <c:v>8027</c:v>
                </c:pt>
                <c:pt idx="361">
                  <c:v>8028</c:v>
                </c:pt>
                <c:pt idx="362">
                  <c:v>8029</c:v>
                </c:pt>
                <c:pt idx="363">
                  <c:v>8030</c:v>
                </c:pt>
                <c:pt idx="364">
                  <c:v>8031</c:v>
                </c:pt>
                <c:pt idx="365">
                  <c:v>8032</c:v>
                </c:pt>
                <c:pt idx="366">
                  <c:v>8033</c:v>
                </c:pt>
                <c:pt idx="367">
                  <c:v>8034</c:v>
                </c:pt>
                <c:pt idx="368">
                  <c:v>8035</c:v>
                </c:pt>
                <c:pt idx="369">
                  <c:v>8036</c:v>
                </c:pt>
                <c:pt idx="370">
                  <c:v>8037</c:v>
                </c:pt>
                <c:pt idx="371">
                  <c:v>8038</c:v>
                </c:pt>
                <c:pt idx="372">
                  <c:v>8039</c:v>
                </c:pt>
                <c:pt idx="373">
                  <c:v>8040</c:v>
                </c:pt>
                <c:pt idx="374">
                  <c:v>8041</c:v>
                </c:pt>
                <c:pt idx="375">
                  <c:v>8042</c:v>
                </c:pt>
                <c:pt idx="376">
                  <c:v>8043</c:v>
                </c:pt>
                <c:pt idx="377">
                  <c:v>8044</c:v>
                </c:pt>
                <c:pt idx="378">
                  <c:v>8045</c:v>
                </c:pt>
                <c:pt idx="379">
                  <c:v>8046</c:v>
                </c:pt>
                <c:pt idx="380">
                  <c:v>8047</c:v>
                </c:pt>
                <c:pt idx="381">
                  <c:v>8048</c:v>
                </c:pt>
                <c:pt idx="382">
                  <c:v>8049</c:v>
                </c:pt>
                <c:pt idx="383">
                  <c:v>8050</c:v>
                </c:pt>
                <c:pt idx="384">
                  <c:v>8051</c:v>
                </c:pt>
                <c:pt idx="385">
                  <c:v>8052</c:v>
                </c:pt>
                <c:pt idx="386">
                  <c:v>8053</c:v>
                </c:pt>
                <c:pt idx="387">
                  <c:v>8054</c:v>
                </c:pt>
                <c:pt idx="388">
                  <c:v>8055</c:v>
                </c:pt>
                <c:pt idx="389">
                  <c:v>8056</c:v>
                </c:pt>
                <c:pt idx="390">
                  <c:v>8057</c:v>
                </c:pt>
                <c:pt idx="391">
                  <c:v>8058</c:v>
                </c:pt>
                <c:pt idx="392">
                  <c:v>8059</c:v>
                </c:pt>
                <c:pt idx="393">
                  <c:v>8060</c:v>
                </c:pt>
                <c:pt idx="394">
                  <c:v>8061</c:v>
                </c:pt>
                <c:pt idx="395">
                  <c:v>8062</c:v>
                </c:pt>
                <c:pt idx="396">
                  <c:v>8063</c:v>
                </c:pt>
                <c:pt idx="397">
                  <c:v>8064</c:v>
                </c:pt>
                <c:pt idx="398">
                  <c:v>8065</c:v>
                </c:pt>
                <c:pt idx="399">
                  <c:v>9001</c:v>
                </c:pt>
                <c:pt idx="400">
                  <c:v>9002</c:v>
                </c:pt>
                <c:pt idx="401">
                  <c:v>9003</c:v>
                </c:pt>
                <c:pt idx="402">
                  <c:v>9004</c:v>
                </c:pt>
                <c:pt idx="403">
                  <c:v>9005</c:v>
                </c:pt>
                <c:pt idx="404">
                  <c:v>9006</c:v>
                </c:pt>
                <c:pt idx="405">
                  <c:v>9007</c:v>
                </c:pt>
                <c:pt idx="406">
                  <c:v>9008</c:v>
                </c:pt>
                <c:pt idx="407">
                  <c:v>9009</c:v>
                </c:pt>
                <c:pt idx="408">
                  <c:v>9010</c:v>
                </c:pt>
                <c:pt idx="409">
                  <c:v>9011</c:v>
                </c:pt>
                <c:pt idx="410">
                  <c:v>9012</c:v>
                </c:pt>
                <c:pt idx="411">
                  <c:v>9013</c:v>
                </c:pt>
                <c:pt idx="412">
                  <c:v>9014</c:v>
                </c:pt>
                <c:pt idx="413">
                  <c:v>9015</c:v>
                </c:pt>
                <c:pt idx="414">
                  <c:v>9016</c:v>
                </c:pt>
                <c:pt idx="415">
                  <c:v>9017</c:v>
                </c:pt>
                <c:pt idx="416">
                  <c:v>9018</c:v>
                </c:pt>
                <c:pt idx="417">
                  <c:v>9019</c:v>
                </c:pt>
                <c:pt idx="418">
                  <c:v>9020</c:v>
                </c:pt>
                <c:pt idx="419">
                  <c:v>9021</c:v>
                </c:pt>
                <c:pt idx="420">
                  <c:v>9022</c:v>
                </c:pt>
                <c:pt idx="421">
                  <c:v>9023</c:v>
                </c:pt>
                <c:pt idx="422">
                  <c:v>9024</c:v>
                </c:pt>
              </c:numCache>
            </c:numRef>
          </c:xVal>
          <c:yVal>
            <c:numRef>
              <c:f>Sheet1!$B$2:$B$424</c:f>
              <c:numCache>
                <c:formatCode>_-* #,##0.000_-;\-* #,##0.000_-;_-* "-"_-;_-@_-</c:formatCode>
                <c:ptCount val="423"/>
                <c:pt idx="0">
                  <c:v>0.10050000000000001</c:v>
                </c:pt>
                <c:pt idx="1">
                  <c:v>8.7499999999999994E-2</c:v>
                </c:pt>
                <c:pt idx="2">
                  <c:v>0.25</c:v>
                </c:pt>
                <c:pt idx="3">
                  <c:v>0.19373333333333334</c:v>
                </c:pt>
                <c:pt idx="4">
                  <c:v>0.35499999999999998</c:v>
                </c:pt>
                <c:pt idx="5">
                  <c:v>1.7500000000000002E-2</c:v>
                </c:pt>
                <c:pt idx="6">
                  <c:v>7.3000000000000001E-3</c:v>
                </c:pt>
                <c:pt idx="7">
                  <c:v>0.25</c:v>
                </c:pt>
                <c:pt idx="8">
                  <c:v>0.1145</c:v>
                </c:pt>
                <c:pt idx="9">
                  <c:v>7.3000000000000001E-3</c:v>
                </c:pt>
                <c:pt idx="10">
                  <c:v>3.5116666666666664E-2</c:v>
                </c:pt>
                <c:pt idx="11">
                  <c:v>0.25</c:v>
                </c:pt>
                <c:pt idx="12">
                  <c:v>3.5000000000000003E-2</c:v>
                </c:pt>
                <c:pt idx="13">
                  <c:v>1.35E-2</c:v>
                </c:pt>
                <c:pt idx="14">
                  <c:v>0.1605</c:v>
                </c:pt>
                <c:pt idx="15">
                  <c:v>0.59</c:v>
                </c:pt>
                <c:pt idx="16">
                  <c:v>0.03</c:v>
                </c:pt>
                <c:pt idx="17">
                  <c:v>4.7E-2</c:v>
                </c:pt>
                <c:pt idx="18">
                  <c:v>0.20500000000000002</c:v>
                </c:pt>
                <c:pt idx="19">
                  <c:v>0.59</c:v>
                </c:pt>
                <c:pt idx="20">
                  <c:v>0.14146666666666666</c:v>
                </c:pt>
                <c:pt idx="21">
                  <c:v>8.3000000000000004E-2</c:v>
                </c:pt>
                <c:pt idx="22">
                  <c:v>0.35499999999999998</c:v>
                </c:pt>
                <c:pt idx="23">
                  <c:v>0.14166666666666666</c:v>
                </c:pt>
                <c:pt idx="24">
                  <c:v>4.5961111111111112E-2</c:v>
                </c:pt>
                <c:pt idx="25">
                  <c:v>0.21598333333333333</c:v>
                </c:pt>
                <c:pt idx="26">
                  <c:v>9.5188888888888892E-2</c:v>
                </c:pt>
                <c:pt idx="27">
                  <c:v>0.23618888888888889</c:v>
                </c:pt>
                <c:pt idx="28">
                  <c:v>0.72750000000000004</c:v>
                </c:pt>
                <c:pt idx="29">
                  <c:v>0.69499999999999995</c:v>
                </c:pt>
                <c:pt idx="30">
                  <c:v>0.51938833333333334</c:v>
                </c:pt>
                <c:pt idx="31">
                  <c:v>0.1225</c:v>
                </c:pt>
                <c:pt idx="32">
                  <c:v>2.5000000000000001E-2</c:v>
                </c:pt>
                <c:pt idx="33">
                  <c:v>1.0749999999999999E-2</c:v>
                </c:pt>
                <c:pt idx="34">
                  <c:v>8.6000000000000007E-2</c:v>
                </c:pt>
                <c:pt idx="35">
                  <c:v>0.35</c:v>
                </c:pt>
                <c:pt idx="36">
                  <c:v>0.03</c:v>
                </c:pt>
                <c:pt idx="37">
                  <c:v>0.03</c:v>
                </c:pt>
                <c:pt idx="38">
                  <c:v>0.22</c:v>
                </c:pt>
                <c:pt idx="39">
                  <c:v>0.21</c:v>
                </c:pt>
                <c:pt idx="40">
                  <c:v>0.21</c:v>
                </c:pt>
                <c:pt idx="41">
                  <c:v>0.40500000000000003</c:v>
                </c:pt>
                <c:pt idx="42">
                  <c:v>0.72</c:v>
                </c:pt>
                <c:pt idx="43">
                  <c:v>1.7999999999999999E-2</c:v>
                </c:pt>
                <c:pt idx="44">
                  <c:v>1.9E-2</c:v>
                </c:pt>
                <c:pt idx="45">
                  <c:v>4.4999999999999998E-2</c:v>
                </c:pt>
                <c:pt idx="46">
                  <c:v>0.13</c:v>
                </c:pt>
                <c:pt idx="47">
                  <c:v>0.63</c:v>
                </c:pt>
                <c:pt idx="48">
                  <c:v>0.45341500000000001</c:v>
                </c:pt>
                <c:pt idx="49">
                  <c:v>1.7000000000000001E-2</c:v>
                </c:pt>
                <c:pt idx="50">
                  <c:v>0.24</c:v>
                </c:pt>
                <c:pt idx="51">
                  <c:v>8.5500000000000007E-2</c:v>
                </c:pt>
                <c:pt idx="52">
                  <c:v>0.30449999999999999</c:v>
                </c:pt>
                <c:pt idx="53">
                  <c:v>1.7999999999999999E-2</c:v>
                </c:pt>
                <c:pt idx="54">
                  <c:v>0.59650000000000003</c:v>
                </c:pt>
                <c:pt idx="55">
                  <c:v>0.1</c:v>
                </c:pt>
                <c:pt idx="56">
                  <c:v>0.1225</c:v>
                </c:pt>
                <c:pt idx="57">
                  <c:v>8.0500000000000002E-2</c:v>
                </c:pt>
                <c:pt idx="58">
                  <c:v>0.71416666666666673</c:v>
                </c:pt>
                <c:pt idx="59">
                  <c:v>0.52974999999999994</c:v>
                </c:pt>
                <c:pt idx="60">
                  <c:v>0.10750000000000001</c:v>
                </c:pt>
                <c:pt idx="61">
                  <c:v>0.34211000000000003</c:v>
                </c:pt>
                <c:pt idx="62">
                  <c:v>0.253</c:v>
                </c:pt>
                <c:pt idx="63">
                  <c:v>9.2250000000000013E-2</c:v>
                </c:pt>
                <c:pt idx="64">
                  <c:v>0.45474999999999999</c:v>
                </c:pt>
                <c:pt idx="65">
                  <c:v>3.4000000000000009E-2</c:v>
                </c:pt>
                <c:pt idx="66">
                  <c:v>1.7000000000000001E-2</c:v>
                </c:pt>
                <c:pt idx="67">
                  <c:v>1.7000000000000001E-2</c:v>
                </c:pt>
                <c:pt idx="68">
                  <c:v>3.4000000000000009E-2</c:v>
                </c:pt>
                <c:pt idx="69">
                  <c:v>0.34211000000000003</c:v>
                </c:pt>
                <c:pt idx="70">
                  <c:v>0.51300000000000001</c:v>
                </c:pt>
                <c:pt idx="71">
                  <c:v>3.4000000000000009E-2</c:v>
                </c:pt>
                <c:pt idx="72">
                  <c:v>4.1999999999999997E-3</c:v>
                </c:pt>
                <c:pt idx="73">
                  <c:v>0.14000000000000001</c:v>
                </c:pt>
                <c:pt idx="74">
                  <c:v>0.02</c:v>
                </c:pt>
                <c:pt idx="75">
                  <c:v>2.1499999999999998E-2</c:v>
                </c:pt>
                <c:pt idx="76">
                  <c:v>3.7999999999999999E-2</c:v>
                </c:pt>
                <c:pt idx="77">
                  <c:v>1.2E-2</c:v>
                </c:pt>
                <c:pt idx="78">
                  <c:v>3.2000000000000001E-2</c:v>
                </c:pt>
                <c:pt idx="79">
                  <c:v>3.8999999999999998E-3</c:v>
                </c:pt>
                <c:pt idx="80">
                  <c:v>0.68500000000000005</c:v>
                </c:pt>
                <c:pt idx="81">
                  <c:v>0.27333333333333332</c:v>
                </c:pt>
                <c:pt idx="82">
                  <c:v>0.47449999999999998</c:v>
                </c:pt>
                <c:pt idx="83">
                  <c:v>0.53474999999999995</c:v>
                </c:pt>
                <c:pt idx="84">
                  <c:v>0.47449999999999998</c:v>
                </c:pt>
                <c:pt idx="85">
                  <c:v>7.5082222222222231E-2</c:v>
                </c:pt>
                <c:pt idx="86">
                  <c:v>5.2857500000000002E-2</c:v>
                </c:pt>
                <c:pt idx="87">
                  <c:v>4.9000000000000002E-2</c:v>
                </c:pt>
                <c:pt idx="88">
                  <c:v>0.52974999999999994</c:v>
                </c:pt>
                <c:pt idx="89">
                  <c:v>0.71</c:v>
                </c:pt>
                <c:pt idx="90">
                  <c:v>0.91</c:v>
                </c:pt>
                <c:pt idx="91">
                  <c:v>0.17899999999999999</c:v>
                </c:pt>
                <c:pt idx="92">
                  <c:v>0.20220000000000002</c:v>
                </c:pt>
                <c:pt idx="93">
                  <c:v>4.3225E-2</c:v>
                </c:pt>
                <c:pt idx="94">
                  <c:v>0.08</c:v>
                </c:pt>
                <c:pt idx="95">
                  <c:v>0.50661250000000002</c:v>
                </c:pt>
                <c:pt idx="96">
                  <c:v>4.3225E-2</c:v>
                </c:pt>
                <c:pt idx="97">
                  <c:v>0.13</c:v>
                </c:pt>
                <c:pt idx="98">
                  <c:v>0.13</c:v>
                </c:pt>
                <c:pt idx="99">
                  <c:v>1.6550000000000002E-2</c:v>
                </c:pt>
                <c:pt idx="100">
                  <c:v>1.6549999999999999E-2</c:v>
                </c:pt>
                <c:pt idx="101">
                  <c:v>3.2000000000000001E-2</c:v>
                </c:pt>
                <c:pt idx="102">
                  <c:v>3.2000000000000001E-2</c:v>
                </c:pt>
                <c:pt idx="103">
                  <c:v>7.7999999999999996E-3</c:v>
                </c:pt>
                <c:pt idx="104">
                  <c:v>8.72E-2</c:v>
                </c:pt>
                <c:pt idx="105">
                  <c:v>1.1849999999999999E-2</c:v>
                </c:pt>
                <c:pt idx="106">
                  <c:v>7.8699999999999992E-2</c:v>
                </c:pt>
                <c:pt idx="107">
                  <c:v>0.10983333333333334</c:v>
                </c:pt>
                <c:pt idx="108">
                  <c:v>1.4E-2</c:v>
                </c:pt>
                <c:pt idx="109">
                  <c:v>0.13219999999999998</c:v>
                </c:pt>
                <c:pt idx="110">
                  <c:v>9.9875000000000005E-2</c:v>
                </c:pt>
                <c:pt idx="111">
                  <c:v>9.0000000000000011E-3</c:v>
                </c:pt>
                <c:pt idx="112">
                  <c:v>0.13439999999999999</c:v>
                </c:pt>
                <c:pt idx="113">
                  <c:v>4.1999999999999997E-3</c:v>
                </c:pt>
                <c:pt idx="114">
                  <c:v>3.2000000000000001E-2</c:v>
                </c:pt>
                <c:pt idx="115">
                  <c:v>0.56000000000000005</c:v>
                </c:pt>
                <c:pt idx="116">
                  <c:v>0.27750000000000002</c:v>
                </c:pt>
                <c:pt idx="117">
                  <c:v>3.5000000000000003E-2</c:v>
                </c:pt>
                <c:pt idx="118">
                  <c:v>0.66</c:v>
                </c:pt>
                <c:pt idx="119">
                  <c:v>0.06</c:v>
                </c:pt>
                <c:pt idx="120">
                  <c:v>0.23</c:v>
                </c:pt>
                <c:pt idx="121">
                  <c:v>0.23924999999999999</c:v>
                </c:pt>
                <c:pt idx="122">
                  <c:v>0.95666666666666667</c:v>
                </c:pt>
                <c:pt idx="123">
                  <c:v>0.95666666666666667</c:v>
                </c:pt>
                <c:pt idx="124">
                  <c:v>0.98499999999999999</c:v>
                </c:pt>
                <c:pt idx="125">
                  <c:v>7.1000000000000008E-2</c:v>
                </c:pt>
                <c:pt idx="126">
                  <c:v>0.40499999999999997</c:v>
                </c:pt>
                <c:pt idx="127">
                  <c:v>0.541875</c:v>
                </c:pt>
                <c:pt idx="128">
                  <c:v>0.45999999999999996</c:v>
                </c:pt>
                <c:pt idx="129">
                  <c:v>4.5499999999999999E-2</c:v>
                </c:pt>
                <c:pt idx="130">
                  <c:v>0.95333333333333325</c:v>
                </c:pt>
                <c:pt idx="131">
                  <c:v>0.40499999999999997</c:v>
                </c:pt>
                <c:pt idx="132">
                  <c:v>0.32400000000000001</c:v>
                </c:pt>
                <c:pt idx="133">
                  <c:v>0.32400000000000001</c:v>
                </c:pt>
                <c:pt idx="134">
                  <c:v>0.252</c:v>
                </c:pt>
                <c:pt idx="135">
                  <c:v>0.1484</c:v>
                </c:pt>
                <c:pt idx="136">
                  <c:v>0.16735714285714284</c:v>
                </c:pt>
                <c:pt idx="137">
                  <c:v>0.95333333333333325</c:v>
                </c:pt>
                <c:pt idx="138">
                  <c:v>0.64333333333333331</c:v>
                </c:pt>
                <c:pt idx="139">
                  <c:v>0.1361</c:v>
                </c:pt>
                <c:pt idx="140">
                  <c:v>0.36033333333333334</c:v>
                </c:pt>
                <c:pt idx="141">
                  <c:v>0.67874999999999996</c:v>
                </c:pt>
                <c:pt idx="142">
                  <c:v>0.39166666666666666</c:v>
                </c:pt>
                <c:pt idx="143">
                  <c:v>0.32766666666666672</c:v>
                </c:pt>
                <c:pt idx="144">
                  <c:v>0.21</c:v>
                </c:pt>
                <c:pt idx="145">
                  <c:v>0.21</c:v>
                </c:pt>
                <c:pt idx="146">
                  <c:v>8.2500000000000004E-2</c:v>
                </c:pt>
                <c:pt idx="147">
                  <c:v>0.32766666666666672</c:v>
                </c:pt>
                <c:pt idx="148">
                  <c:v>0.38340000000000002</c:v>
                </c:pt>
                <c:pt idx="149">
                  <c:v>0.52</c:v>
                </c:pt>
                <c:pt idx="150">
                  <c:v>0.11833333333333333</c:v>
                </c:pt>
                <c:pt idx="151">
                  <c:v>0.67500000000000004</c:v>
                </c:pt>
                <c:pt idx="152">
                  <c:v>0.29566666666666669</c:v>
                </c:pt>
                <c:pt idx="153">
                  <c:v>0.6</c:v>
                </c:pt>
                <c:pt idx="154">
                  <c:v>0.6</c:v>
                </c:pt>
                <c:pt idx="155">
                  <c:v>0.6</c:v>
                </c:pt>
                <c:pt idx="156">
                  <c:v>0.61</c:v>
                </c:pt>
                <c:pt idx="157">
                  <c:v>0.61</c:v>
                </c:pt>
                <c:pt idx="158">
                  <c:v>3.8500000000000006E-2</c:v>
                </c:pt>
                <c:pt idx="159">
                  <c:v>2.1000000000000001E-2</c:v>
                </c:pt>
                <c:pt idx="160">
                  <c:v>3.8500000000000006E-2</c:v>
                </c:pt>
                <c:pt idx="161">
                  <c:v>4.4499999999999998E-2</c:v>
                </c:pt>
                <c:pt idx="162">
                  <c:v>4.4499999999999998E-2</c:v>
                </c:pt>
                <c:pt idx="163">
                  <c:v>4.4499999999999998E-2</c:v>
                </c:pt>
                <c:pt idx="164">
                  <c:v>6.7000000000000004E-2</c:v>
                </c:pt>
                <c:pt idx="165">
                  <c:v>2.8999999999999998E-2</c:v>
                </c:pt>
                <c:pt idx="166">
                  <c:v>2.8999999999999998E-2</c:v>
                </c:pt>
                <c:pt idx="167">
                  <c:v>0.16916666666666666</c:v>
                </c:pt>
                <c:pt idx="168">
                  <c:v>2.8999999999999998E-2</c:v>
                </c:pt>
                <c:pt idx="169">
                  <c:v>4.8500000000000001E-2</c:v>
                </c:pt>
                <c:pt idx="170">
                  <c:v>0.37433333333333335</c:v>
                </c:pt>
                <c:pt idx="171">
                  <c:v>0.28000000000000003</c:v>
                </c:pt>
                <c:pt idx="172">
                  <c:v>0.37433333333333335</c:v>
                </c:pt>
                <c:pt idx="173">
                  <c:v>7.4525000000000008E-2</c:v>
                </c:pt>
                <c:pt idx="174">
                  <c:v>0.28000000000000003</c:v>
                </c:pt>
                <c:pt idx="175">
                  <c:v>0.61</c:v>
                </c:pt>
                <c:pt idx="176">
                  <c:v>0.50116666666666665</c:v>
                </c:pt>
                <c:pt idx="177">
                  <c:v>0.94900000000000007</c:v>
                </c:pt>
                <c:pt idx="178">
                  <c:v>6.08E-2</c:v>
                </c:pt>
                <c:pt idx="179">
                  <c:v>0.94</c:v>
                </c:pt>
                <c:pt idx="180">
                  <c:v>0.61499999999999999</c:v>
                </c:pt>
                <c:pt idx="181">
                  <c:v>0.91999999999999993</c:v>
                </c:pt>
                <c:pt idx="182">
                  <c:v>0.9</c:v>
                </c:pt>
                <c:pt idx="183">
                  <c:v>0.8566666666666668</c:v>
                </c:pt>
                <c:pt idx="184">
                  <c:v>0.88</c:v>
                </c:pt>
                <c:pt idx="185">
                  <c:v>0.98499999999999999</c:v>
                </c:pt>
                <c:pt idx="186">
                  <c:v>0.96</c:v>
                </c:pt>
                <c:pt idx="187">
                  <c:v>0.69100000000000006</c:v>
                </c:pt>
                <c:pt idx="188">
                  <c:v>0.74</c:v>
                </c:pt>
                <c:pt idx="189">
                  <c:v>0.97</c:v>
                </c:pt>
                <c:pt idx="190">
                  <c:v>0.86749999999999994</c:v>
                </c:pt>
                <c:pt idx="191">
                  <c:v>0.98</c:v>
                </c:pt>
                <c:pt idx="192">
                  <c:v>0.96499999999999997</c:v>
                </c:pt>
                <c:pt idx="193">
                  <c:v>0.7</c:v>
                </c:pt>
                <c:pt idx="194">
                  <c:v>0.73899999999999999</c:v>
                </c:pt>
                <c:pt idx="195">
                  <c:v>0.95</c:v>
                </c:pt>
                <c:pt idx="196">
                  <c:v>0.66</c:v>
                </c:pt>
                <c:pt idx="197">
                  <c:v>0.94</c:v>
                </c:pt>
                <c:pt idx="198">
                  <c:v>0.8786666666666666</c:v>
                </c:pt>
                <c:pt idx="199">
                  <c:v>0.26133333333333336</c:v>
                </c:pt>
                <c:pt idx="200">
                  <c:v>0.81374999999999997</c:v>
                </c:pt>
                <c:pt idx="201">
                  <c:v>0.90999999999999992</c:v>
                </c:pt>
                <c:pt idx="202">
                  <c:v>0.68433333333333335</c:v>
                </c:pt>
                <c:pt idx="203">
                  <c:v>0.19816666666666666</c:v>
                </c:pt>
                <c:pt idx="204">
                  <c:v>8.6800000000000002E-2</c:v>
                </c:pt>
                <c:pt idx="205">
                  <c:v>0.3125</c:v>
                </c:pt>
                <c:pt idx="206">
                  <c:v>0.89500000000000002</c:v>
                </c:pt>
                <c:pt idx="207">
                  <c:v>0.89500000000000002</c:v>
                </c:pt>
                <c:pt idx="208">
                  <c:v>0.89500000000000002</c:v>
                </c:pt>
                <c:pt idx="209">
                  <c:v>0.6791666666666667</c:v>
                </c:pt>
                <c:pt idx="210">
                  <c:v>0.43599999999999994</c:v>
                </c:pt>
                <c:pt idx="211">
                  <c:v>0.47343333333333326</c:v>
                </c:pt>
                <c:pt idx="212">
                  <c:v>0.32866666666666666</c:v>
                </c:pt>
                <c:pt idx="213">
                  <c:v>0.371</c:v>
                </c:pt>
                <c:pt idx="214">
                  <c:v>0.371</c:v>
                </c:pt>
                <c:pt idx="215">
                  <c:v>0.371</c:v>
                </c:pt>
                <c:pt idx="216">
                  <c:v>0.46399999999999997</c:v>
                </c:pt>
                <c:pt idx="217">
                  <c:v>0.371</c:v>
                </c:pt>
                <c:pt idx="218">
                  <c:v>4.3225E-2</c:v>
                </c:pt>
                <c:pt idx="219">
                  <c:v>0.27902500000000002</c:v>
                </c:pt>
                <c:pt idx="220">
                  <c:v>0.45500000000000002</c:v>
                </c:pt>
                <c:pt idx="221">
                  <c:v>0.40799999999999997</c:v>
                </c:pt>
                <c:pt idx="222">
                  <c:v>0.37633333333333335</c:v>
                </c:pt>
                <c:pt idx="223">
                  <c:v>0.38291666666666668</c:v>
                </c:pt>
                <c:pt idx="224">
                  <c:v>0.34766666666666662</c:v>
                </c:pt>
                <c:pt idx="225">
                  <c:v>0.94</c:v>
                </c:pt>
                <c:pt idx="226">
                  <c:v>0.27902500000000002</c:v>
                </c:pt>
                <c:pt idx="227">
                  <c:v>0.61599999999999999</c:v>
                </c:pt>
                <c:pt idx="228">
                  <c:v>0.54849999999999999</c:v>
                </c:pt>
                <c:pt idx="229">
                  <c:v>0.54849999999999999</c:v>
                </c:pt>
                <c:pt idx="230">
                  <c:v>0.54849999999999999</c:v>
                </c:pt>
                <c:pt idx="231">
                  <c:v>0.54849999999999999</c:v>
                </c:pt>
                <c:pt idx="232">
                  <c:v>0.54849999999999999</c:v>
                </c:pt>
                <c:pt idx="233">
                  <c:v>0.77</c:v>
                </c:pt>
                <c:pt idx="234">
                  <c:v>0.89999999999999991</c:v>
                </c:pt>
                <c:pt idx="235">
                  <c:v>0.89999999999999991</c:v>
                </c:pt>
                <c:pt idx="236">
                  <c:v>0.39166666666666666</c:v>
                </c:pt>
                <c:pt idx="237">
                  <c:v>0.745</c:v>
                </c:pt>
                <c:pt idx="238">
                  <c:v>0.66166666666666663</c:v>
                </c:pt>
                <c:pt idx="239">
                  <c:v>0.58250000000000002</c:v>
                </c:pt>
                <c:pt idx="240">
                  <c:v>0.89999999999999991</c:v>
                </c:pt>
                <c:pt idx="241">
                  <c:v>0.91500000000000004</c:v>
                </c:pt>
                <c:pt idx="242">
                  <c:v>0.97</c:v>
                </c:pt>
                <c:pt idx="243">
                  <c:v>0.94</c:v>
                </c:pt>
                <c:pt idx="244">
                  <c:v>0.99</c:v>
                </c:pt>
                <c:pt idx="245">
                  <c:v>0.99</c:v>
                </c:pt>
                <c:pt idx="246">
                  <c:v>0.99</c:v>
                </c:pt>
                <c:pt idx="247">
                  <c:v>0.91999999999999993</c:v>
                </c:pt>
                <c:pt idx="248">
                  <c:v>0.51</c:v>
                </c:pt>
                <c:pt idx="249">
                  <c:v>0.6333333333333333</c:v>
                </c:pt>
                <c:pt idx="250">
                  <c:v>0.6333333333333333</c:v>
                </c:pt>
                <c:pt idx="251">
                  <c:v>0.56999999999999995</c:v>
                </c:pt>
                <c:pt idx="252">
                  <c:v>0.66999999999999993</c:v>
                </c:pt>
                <c:pt idx="253">
                  <c:v>0.66999999999999993</c:v>
                </c:pt>
                <c:pt idx="254">
                  <c:v>0.76</c:v>
                </c:pt>
                <c:pt idx="255">
                  <c:v>0.76000000000000012</c:v>
                </c:pt>
                <c:pt idx="256">
                  <c:v>0.73</c:v>
                </c:pt>
                <c:pt idx="257">
                  <c:v>0.79200000000000004</c:v>
                </c:pt>
                <c:pt idx="258">
                  <c:v>0.79200000000000004</c:v>
                </c:pt>
                <c:pt idx="259">
                  <c:v>0.76</c:v>
                </c:pt>
                <c:pt idx="260">
                  <c:v>0.7</c:v>
                </c:pt>
                <c:pt idx="261">
                  <c:v>0.89</c:v>
                </c:pt>
                <c:pt idx="262">
                  <c:v>0.89</c:v>
                </c:pt>
                <c:pt idx="263">
                  <c:v>0.84500000000000008</c:v>
                </c:pt>
                <c:pt idx="264">
                  <c:v>0.71083333333333332</c:v>
                </c:pt>
                <c:pt idx="265">
                  <c:v>0.61</c:v>
                </c:pt>
                <c:pt idx="266">
                  <c:v>0.55033333333333345</c:v>
                </c:pt>
                <c:pt idx="267">
                  <c:v>0.53163333333333329</c:v>
                </c:pt>
                <c:pt idx="268">
                  <c:v>0.53163333333333329</c:v>
                </c:pt>
                <c:pt idx="269">
                  <c:v>0.82333333333333325</c:v>
                </c:pt>
                <c:pt idx="270">
                  <c:v>0.52</c:v>
                </c:pt>
                <c:pt idx="271">
                  <c:v>0.33400000000000002</c:v>
                </c:pt>
                <c:pt idx="272">
                  <c:v>0.84</c:v>
                </c:pt>
                <c:pt idx="273">
                  <c:v>0.84</c:v>
                </c:pt>
                <c:pt idx="274">
                  <c:v>0.84</c:v>
                </c:pt>
                <c:pt idx="275">
                  <c:v>0.84</c:v>
                </c:pt>
                <c:pt idx="276">
                  <c:v>0.42799999999999999</c:v>
                </c:pt>
                <c:pt idx="277">
                  <c:v>0.82</c:v>
                </c:pt>
                <c:pt idx="278">
                  <c:v>0.91500000000000004</c:v>
                </c:pt>
                <c:pt idx="279">
                  <c:v>0.45650000000000002</c:v>
                </c:pt>
                <c:pt idx="280">
                  <c:v>0.95</c:v>
                </c:pt>
                <c:pt idx="281">
                  <c:v>0.77333333333333332</c:v>
                </c:pt>
                <c:pt idx="282">
                  <c:v>0.81</c:v>
                </c:pt>
                <c:pt idx="283">
                  <c:v>0.93</c:v>
                </c:pt>
                <c:pt idx="284">
                  <c:v>0.77499999999999991</c:v>
                </c:pt>
                <c:pt idx="285">
                  <c:v>0.77999999999999992</c:v>
                </c:pt>
                <c:pt idx="286">
                  <c:v>0.77499999999999991</c:v>
                </c:pt>
                <c:pt idx="287">
                  <c:v>0.64529999999999998</c:v>
                </c:pt>
                <c:pt idx="288">
                  <c:v>0.35649999999999998</c:v>
                </c:pt>
                <c:pt idx="289">
                  <c:v>0.62162499999999998</c:v>
                </c:pt>
                <c:pt idx="290">
                  <c:v>0.62162499999999998</c:v>
                </c:pt>
                <c:pt idx="291">
                  <c:v>0.47149999999999997</c:v>
                </c:pt>
                <c:pt idx="292">
                  <c:v>0.62162499999999998</c:v>
                </c:pt>
                <c:pt idx="293">
                  <c:v>0.64407692307692299</c:v>
                </c:pt>
                <c:pt idx="294">
                  <c:v>0.62162499999999998</c:v>
                </c:pt>
                <c:pt idx="295">
                  <c:v>0.32650000000000001</c:v>
                </c:pt>
                <c:pt idx="296">
                  <c:v>0.62162499999999998</c:v>
                </c:pt>
                <c:pt idx="297">
                  <c:v>0.62162499999999998</c:v>
                </c:pt>
                <c:pt idx="298">
                  <c:v>0.7558125</c:v>
                </c:pt>
                <c:pt idx="299">
                  <c:v>0.5832857142857143</c:v>
                </c:pt>
                <c:pt idx="300">
                  <c:v>0.53614285714285714</c:v>
                </c:pt>
                <c:pt idx="301">
                  <c:v>0.53429761904761908</c:v>
                </c:pt>
                <c:pt idx="302">
                  <c:v>0.15</c:v>
                </c:pt>
                <c:pt idx="303">
                  <c:v>0.15</c:v>
                </c:pt>
                <c:pt idx="304">
                  <c:v>0.34703846153846152</c:v>
                </c:pt>
                <c:pt idx="305">
                  <c:v>0.71333333333333337</c:v>
                </c:pt>
                <c:pt idx="306">
                  <c:v>0.71333333333333337</c:v>
                </c:pt>
                <c:pt idx="307">
                  <c:v>0.58500000000000008</c:v>
                </c:pt>
                <c:pt idx="308">
                  <c:v>0.8833333333333333</c:v>
                </c:pt>
                <c:pt idx="309">
                  <c:v>0.86</c:v>
                </c:pt>
                <c:pt idx="310">
                  <c:v>0.72</c:v>
                </c:pt>
                <c:pt idx="311">
                  <c:v>0.82</c:v>
                </c:pt>
                <c:pt idx="312">
                  <c:v>0.27533333333333337</c:v>
                </c:pt>
                <c:pt idx="313">
                  <c:v>0.75</c:v>
                </c:pt>
                <c:pt idx="314">
                  <c:v>0.9</c:v>
                </c:pt>
                <c:pt idx="315">
                  <c:v>0.73499999999999999</c:v>
                </c:pt>
                <c:pt idx="316">
                  <c:v>0.82000000000000006</c:v>
                </c:pt>
                <c:pt idx="317">
                  <c:v>0.73</c:v>
                </c:pt>
                <c:pt idx="318">
                  <c:v>0.80500000000000005</c:v>
                </c:pt>
                <c:pt idx="319">
                  <c:v>0.73</c:v>
                </c:pt>
                <c:pt idx="320">
                  <c:v>0.53500000000000003</c:v>
                </c:pt>
                <c:pt idx="321">
                  <c:v>0.7778571428571428</c:v>
                </c:pt>
                <c:pt idx="322">
                  <c:v>0.88</c:v>
                </c:pt>
                <c:pt idx="323">
                  <c:v>0.32999999999999996</c:v>
                </c:pt>
                <c:pt idx="324">
                  <c:v>0.5832857142857143</c:v>
                </c:pt>
                <c:pt idx="325">
                  <c:v>0.5832857142857143</c:v>
                </c:pt>
                <c:pt idx="326">
                  <c:v>0.5832857142857143</c:v>
                </c:pt>
                <c:pt idx="327">
                  <c:v>0.27750000000000002</c:v>
                </c:pt>
                <c:pt idx="328">
                  <c:v>0.95</c:v>
                </c:pt>
                <c:pt idx="329">
                  <c:v>0.48499999999999999</c:v>
                </c:pt>
                <c:pt idx="330">
                  <c:v>0.48499999999999999</c:v>
                </c:pt>
                <c:pt idx="331">
                  <c:v>0.48499999999999999</c:v>
                </c:pt>
                <c:pt idx="332">
                  <c:v>0.73333333333333339</c:v>
                </c:pt>
                <c:pt idx="333">
                  <c:v>0.61402777777777773</c:v>
                </c:pt>
                <c:pt idx="334">
                  <c:v>0.81600000000000006</c:v>
                </c:pt>
                <c:pt idx="335">
                  <c:v>0.81600000000000006</c:v>
                </c:pt>
                <c:pt idx="336">
                  <c:v>0.81600000000000006</c:v>
                </c:pt>
                <c:pt idx="337">
                  <c:v>0.81600000000000006</c:v>
                </c:pt>
                <c:pt idx="338">
                  <c:v>0.81600000000000006</c:v>
                </c:pt>
                <c:pt idx="339">
                  <c:v>0.81600000000000006</c:v>
                </c:pt>
                <c:pt idx="340">
                  <c:v>0.96</c:v>
                </c:pt>
                <c:pt idx="341">
                  <c:v>0.97</c:v>
                </c:pt>
                <c:pt idx="342">
                  <c:v>0.73</c:v>
                </c:pt>
                <c:pt idx="343">
                  <c:v>0.97</c:v>
                </c:pt>
                <c:pt idx="344">
                  <c:v>0.89</c:v>
                </c:pt>
                <c:pt idx="345">
                  <c:v>0.71</c:v>
                </c:pt>
                <c:pt idx="346">
                  <c:v>0.83583333333333332</c:v>
                </c:pt>
                <c:pt idx="347">
                  <c:v>0.84833333333333338</c:v>
                </c:pt>
                <c:pt idx="348">
                  <c:v>0.84666666666666668</c:v>
                </c:pt>
                <c:pt idx="349">
                  <c:v>0.84666666666666668</c:v>
                </c:pt>
                <c:pt idx="350">
                  <c:v>0.82199999999999984</c:v>
                </c:pt>
                <c:pt idx="351">
                  <c:v>0.90583333333333327</c:v>
                </c:pt>
                <c:pt idx="352">
                  <c:v>0.97</c:v>
                </c:pt>
                <c:pt idx="353">
                  <c:v>0.88000000000000012</c:v>
                </c:pt>
                <c:pt idx="354">
                  <c:v>0.88000000000000012</c:v>
                </c:pt>
                <c:pt idx="355">
                  <c:v>0.88000000000000012</c:v>
                </c:pt>
                <c:pt idx="356">
                  <c:v>0.88000000000000012</c:v>
                </c:pt>
                <c:pt idx="357">
                  <c:v>0.88000000000000012</c:v>
                </c:pt>
                <c:pt idx="358">
                  <c:v>0.88000000000000012</c:v>
                </c:pt>
                <c:pt idx="359">
                  <c:v>0.88000000000000012</c:v>
                </c:pt>
                <c:pt idx="360">
                  <c:v>0.88</c:v>
                </c:pt>
                <c:pt idx="361">
                  <c:v>0.88</c:v>
                </c:pt>
                <c:pt idx="362">
                  <c:v>0.81333333333333346</c:v>
                </c:pt>
                <c:pt idx="363">
                  <c:v>0.81333333333333346</c:v>
                </c:pt>
                <c:pt idx="364">
                  <c:v>0.88</c:v>
                </c:pt>
                <c:pt idx="365">
                  <c:v>0.89</c:v>
                </c:pt>
                <c:pt idx="366">
                  <c:v>0.81333333333333346</c:v>
                </c:pt>
                <c:pt idx="367">
                  <c:v>0.89795454545454545</c:v>
                </c:pt>
                <c:pt idx="368">
                  <c:v>0.89</c:v>
                </c:pt>
                <c:pt idx="369">
                  <c:v>0.36</c:v>
                </c:pt>
                <c:pt idx="370">
                  <c:v>0.80499999999999994</c:v>
                </c:pt>
                <c:pt idx="371">
                  <c:v>0.80499999999999994</c:v>
                </c:pt>
                <c:pt idx="372">
                  <c:v>0.80499999999999994</c:v>
                </c:pt>
                <c:pt idx="373">
                  <c:v>0.80499999999999994</c:v>
                </c:pt>
                <c:pt idx="374">
                  <c:v>0.80499999999999994</c:v>
                </c:pt>
                <c:pt idx="375">
                  <c:v>0.61399999999999999</c:v>
                </c:pt>
                <c:pt idx="376">
                  <c:v>0.9225000000000001</c:v>
                </c:pt>
                <c:pt idx="377">
                  <c:v>0.9225000000000001</c:v>
                </c:pt>
                <c:pt idx="378">
                  <c:v>0.9225000000000001</c:v>
                </c:pt>
                <c:pt idx="379">
                  <c:v>0.92199999999999993</c:v>
                </c:pt>
                <c:pt idx="380">
                  <c:v>0.67649999999999999</c:v>
                </c:pt>
                <c:pt idx="381">
                  <c:v>0.56300000000000006</c:v>
                </c:pt>
                <c:pt idx="382">
                  <c:v>0.56779999999999997</c:v>
                </c:pt>
                <c:pt idx="383">
                  <c:v>0.61224999999999996</c:v>
                </c:pt>
                <c:pt idx="384">
                  <c:v>0.40950000000000003</c:v>
                </c:pt>
                <c:pt idx="385">
                  <c:v>0.52615000000000001</c:v>
                </c:pt>
                <c:pt idx="386">
                  <c:v>0.56664999999999999</c:v>
                </c:pt>
                <c:pt idx="387">
                  <c:v>0.817888888888889</c:v>
                </c:pt>
                <c:pt idx="388">
                  <c:v>0.72499999999999998</c:v>
                </c:pt>
                <c:pt idx="389">
                  <c:v>0.59650000000000003</c:v>
                </c:pt>
                <c:pt idx="390">
                  <c:v>0.59650000000000003</c:v>
                </c:pt>
                <c:pt idx="391">
                  <c:v>0.86</c:v>
                </c:pt>
                <c:pt idx="392">
                  <c:v>0.97</c:v>
                </c:pt>
                <c:pt idx="393">
                  <c:v>0.74</c:v>
                </c:pt>
                <c:pt idx="394">
                  <c:v>0.81</c:v>
                </c:pt>
                <c:pt idx="395">
                  <c:v>0.97</c:v>
                </c:pt>
                <c:pt idx="396">
                  <c:v>0.83</c:v>
                </c:pt>
                <c:pt idx="397">
                  <c:v>0.99</c:v>
                </c:pt>
                <c:pt idx="398">
                  <c:v>0.95125000000000004</c:v>
                </c:pt>
                <c:pt idx="399">
                  <c:v>0.67333333333333334</c:v>
                </c:pt>
                <c:pt idx="400">
                  <c:v>0.51400000000000001</c:v>
                </c:pt>
                <c:pt idx="401">
                  <c:v>0.86</c:v>
                </c:pt>
                <c:pt idx="402">
                  <c:v>0.88500000000000001</c:v>
                </c:pt>
                <c:pt idx="403">
                  <c:v>0.88500000000000001</c:v>
                </c:pt>
                <c:pt idx="404">
                  <c:v>0.88500000000000001</c:v>
                </c:pt>
                <c:pt idx="405">
                  <c:v>0.6100000000000001</c:v>
                </c:pt>
                <c:pt idx="406">
                  <c:v>0.67466666666666675</c:v>
                </c:pt>
                <c:pt idx="407">
                  <c:v>0.70474999999999999</c:v>
                </c:pt>
                <c:pt idx="408">
                  <c:v>0.77750000000000008</c:v>
                </c:pt>
                <c:pt idx="409">
                  <c:v>0.79</c:v>
                </c:pt>
                <c:pt idx="410">
                  <c:v>0.81499999999999995</c:v>
                </c:pt>
                <c:pt idx="411">
                  <c:v>0.08</c:v>
                </c:pt>
                <c:pt idx="412">
                  <c:v>0.875</c:v>
                </c:pt>
                <c:pt idx="413">
                  <c:v>0.85</c:v>
                </c:pt>
                <c:pt idx="414">
                  <c:v>0.42949999999999999</c:v>
                </c:pt>
                <c:pt idx="415">
                  <c:v>0.64</c:v>
                </c:pt>
                <c:pt idx="416">
                  <c:v>0.86</c:v>
                </c:pt>
                <c:pt idx="417">
                  <c:v>0.89500000000000002</c:v>
                </c:pt>
                <c:pt idx="418">
                  <c:v>0.92249999999999999</c:v>
                </c:pt>
                <c:pt idx="419">
                  <c:v>0.79</c:v>
                </c:pt>
                <c:pt idx="420">
                  <c:v>0.97</c:v>
                </c:pt>
                <c:pt idx="421">
                  <c:v>0.81</c:v>
                </c:pt>
                <c:pt idx="422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432320"/>
        <c:axId val="135699776"/>
      </c:scatterChart>
      <c:valAx>
        <c:axId val="118432320"/>
        <c:scaling>
          <c:orientation val="minMax"/>
          <c:max val="10000"/>
          <c:min val="500"/>
        </c:scaling>
        <c:delete val="0"/>
        <c:axPos val="b"/>
        <c:majorGridlines>
          <c:spPr>
            <a:ln w="3175">
              <a:solidFill>
                <a:schemeClr val="accent1"/>
              </a:solidFill>
              <a:prstDash val="dash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altLang="en-US" dirty="0" err="1" smtClean="0"/>
                  <a:t>직업명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0.50042638767376291"/>
              <c:y val="0.896176791546903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35699776"/>
        <c:crosses val="autoZero"/>
        <c:crossBetween val="midCat"/>
        <c:majorUnit val="1000"/>
      </c:valAx>
      <c:valAx>
        <c:axId val="135699776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ko-KR" altLang="en-US" dirty="0" smtClean="0"/>
                  <a:t>대체확률</a:t>
                </a:r>
                <a:endParaRPr lang="ko-KR" altLang="en-US" dirty="0"/>
              </a:p>
            </c:rich>
          </c:tx>
          <c:layout/>
          <c:overlay val="0"/>
        </c:title>
        <c:numFmt formatCode="#,##0.0_);[Red]\(#,##0.0\)" sourceLinked="0"/>
        <c:majorTickMark val="out"/>
        <c:minorTickMark val="none"/>
        <c:tickLblPos val="nextTo"/>
        <c:crossAx val="11843232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9288704"/>
        <c:axId val="118436928"/>
      </c:barChart>
      <c:catAx>
        <c:axId val="129288704"/>
        <c:scaling>
          <c:orientation val="minMax"/>
        </c:scaling>
        <c:delete val="0"/>
        <c:axPos val="b"/>
        <c:majorTickMark val="out"/>
        <c:minorTickMark val="none"/>
        <c:tickLblPos val="nextTo"/>
        <c:crossAx val="118436928"/>
        <c:crosses val="autoZero"/>
        <c:auto val="1"/>
        <c:lblAlgn val="ctr"/>
        <c:lblOffset val="100"/>
        <c:noMultiLvlLbl val="0"/>
      </c:catAx>
      <c:valAx>
        <c:axId val="11843692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292887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</c:spPr>
          </c:dPt>
          <c:dLbls>
            <c:dLbl>
              <c:idx val="14"/>
              <c:layout/>
              <c:tx>
                <c:rich>
                  <a:bodyPr/>
                  <a:lstStyle/>
                  <a:p>
                    <a:r>
                      <a:rPr lang="en-US" altLang="en-US" smtClean="0"/>
                      <a:t>0.1%p</a:t>
                    </a:r>
                    <a:endParaRPr lang="en-US" alt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0%\p" sourceLinked="0"/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Sheet1!$A$2:$A$19</c:f>
              <c:strCache>
                <c:ptCount val="18"/>
                <c:pt idx="0">
                  <c:v>운수업</c:v>
                </c:pt>
                <c:pt idx="1">
                  <c:v>금융 및 보험업</c:v>
                </c:pt>
                <c:pt idx="2">
                  <c:v>사업시설관리 및 사업지원 서비스업</c:v>
                </c:pt>
                <c:pt idx="3">
                  <c:v>부동산업 및 임대업</c:v>
                </c:pt>
                <c:pt idx="4">
                  <c:v>숙박 및 음식점업</c:v>
                </c:pt>
                <c:pt idx="5">
                  <c:v>건설업</c:v>
                </c:pt>
                <c:pt idx="6">
                  <c:v>보건업 및 사회복지 서비스업</c:v>
                </c:pt>
                <c:pt idx="7">
                  <c:v>광업</c:v>
                </c:pt>
                <c:pt idx="8">
                  <c:v>예술, 스포츠 및 여가관련 서비스업</c:v>
                </c:pt>
                <c:pt idx="9">
                  <c:v>공공행정, 국방 및 사회보장 행정</c:v>
                </c:pt>
                <c:pt idx="10">
                  <c:v>전산업 평균</c:v>
                </c:pt>
                <c:pt idx="11">
                  <c:v>농업, 임업 및 어업</c:v>
                </c:pt>
                <c:pt idx="12">
                  <c:v>교육서비스업</c:v>
                </c:pt>
                <c:pt idx="13">
                  <c:v>전문, 과학 및 기술 서비스업</c:v>
                </c:pt>
                <c:pt idx="14">
                  <c:v>제조업</c:v>
                </c:pt>
                <c:pt idx="15">
                  <c:v>전기, 가스, 증기 및 수도사업</c:v>
                </c:pt>
                <c:pt idx="16">
                  <c:v>도매 및 소매업</c:v>
                </c:pt>
                <c:pt idx="17">
                  <c:v>출판, 영상, 방송통신 및 정보서비스업</c:v>
                </c:pt>
              </c:strCache>
            </c:strRef>
          </c:cat>
          <c:val>
            <c:numRef>
              <c:f>Sheet1!$B$2:$B$19</c:f>
              <c:numCache>
                <c:formatCode>0%</c:formatCode>
                <c:ptCount val="18"/>
                <c:pt idx="0">
                  <c:v>-0.50903100824384417</c:v>
                </c:pt>
                <c:pt idx="1">
                  <c:v>-0.39722899488561014</c:v>
                </c:pt>
                <c:pt idx="2">
                  <c:v>-0.3635047188710811</c:v>
                </c:pt>
                <c:pt idx="3">
                  <c:v>-0.34113572366468387</c:v>
                </c:pt>
                <c:pt idx="4">
                  <c:v>-0.29530988432771033</c:v>
                </c:pt>
                <c:pt idx="5">
                  <c:v>-0.2725019235541481</c:v>
                </c:pt>
                <c:pt idx="6">
                  <c:v>-0.267655483249154</c:v>
                </c:pt>
                <c:pt idx="7">
                  <c:v>-0.26442750300808304</c:v>
                </c:pt>
                <c:pt idx="8">
                  <c:v>-0.21730362583927282</c:v>
                </c:pt>
                <c:pt idx="9">
                  <c:v>-0.12136116270851462</c:v>
                </c:pt>
                <c:pt idx="10">
                  <c:v>-0.1</c:v>
                </c:pt>
                <c:pt idx="11">
                  <c:v>-8.3929476993415519E-2</c:v>
                </c:pt>
                <c:pt idx="12">
                  <c:v>-6.4864259836862587E-2</c:v>
                </c:pt>
                <c:pt idx="13">
                  <c:v>-2.6518498503918408E-2</c:v>
                </c:pt>
                <c:pt idx="14" formatCode="0.0%">
                  <c:v>1.0892533908956059E-3</c:v>
                </c:pt>
                <c:pt idx="15">
                  <c:v>6.3197931714546629E-2</c:v>
                </c:pt>
                <c:pt idx="16">
                  <c:v>7.3888039034194719E-2</c:v>
                </c:pt>
                <c:pt idx="17">
                  <c:v>0.14625767626751879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099072"/>
        <c:axId val="139085504"/>
      </c:barChart>
      <c:catAx>
        <c:axId val="132099072"/>
        <c:scaling>
          <c:orientation val="minMax"/>
        </c:scaling>
        <c:delete val="0"/>
        <c:axPos val="l"/>
        <c:majorTickMark val="out"/>
        <c:minorTickMark val="none"/>
        <c:tickLblPos val="low"/>
        <c:txPr>
          <a:bodyPr/>
          <a:lstStyle/>
          <a:p>
            <a:pPr>
              <a:defRPr sz="1200" b="1"/>
            </a:pPr>
            <a:endParaRPr lang="ko-KR"/>
          </a:p>
        </c:txPr>
        <c:crossAx val="139085504"/>
        <c:crosses val="autoZero"/>
        <c:auto val="1"/>
        <c:lblAlgn val="ctr"/>
        <c:lblOffset val="100"/>
        <c:noMultiLvlLbl val="0"/>
      </c:catAx>
      <c:valAx>
        <c:axId val="139085504"/>
        <c:scaling>
          <c:orientation val="minMax"/>
          <c:max val="0.2"/>
          <c:min val="-0.60000000000000009"/>
        </c:scaling>
        <c:delete val="1"/>
        <c:axPos val="b"/>
        <c:numFmt formatCode="0%\p" sourceLinked="0"/>
        <c:majorTickMark val="out"/>
        <c:minorTickMark val="none"/>
        <c:tickLblPos val="nextTo"/>
        <c:crossAx val="13209907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32097536"/>
        <c:axId val="139087808"/>
      </c:barChart>
      <c:catAx>
        <c:axId val="132097536"/>
        <c:scaling>
          <c:orientation val="minMax"/>
        </c:scaling>
        <c:delete val="0"/>
        <c:axPos val="l"/>
        <c:majorTickMark val="out"/>
        <c:minorTickMark val="none"/>
        <c:tickLblPos val="nextTo"/>
        <c:crossAx val="139087808"/>
        <c:crosses val="autoZero"/>
        <c:auto val="1"/>
        <c:lblAlgn val="ctr"/>
        <c:lblOffset val="100"/>
        <c:noMultiLvlLbl val="0"/>
      </c:catAx>
      <c:valAx>
        <c:axId val="139087808"/>
        <c:scaling>
          <c:orientation val="minMax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3209753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4910493827160494"/>
          <c:y val="2.795592369413618E-2"/>
          <c:w val="0.61144672888111207"/>
          <c:h val="0.87015744167878029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열2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Sheet1!$C$2:$C$22</c:f>
              <c:numCache>
                <c:formatCode>_(* #,##0_);_(* \(#,##0\);_(* "-"_);_(@_)</c:formatCode>
                <c:ptCount val="21"/>
                <c:pt idx="0">
                  <c:v>2.425837308805967E-14</c:v>
                </c:pt>
                <c:pt idx="1">
                  <c:v>0.4108193000000242</c:v>
                </c:pt>
                <c:pt idx="2">
                  <c:v>0.87845200000002421</c:v>
                </c:pt>
                <c:pt idx="3">
                  <c:v>3.6186008000000256</c:v>
                </c:pt>
                <c:pt idx="4">
                  <c:v>6.832870500000026</c:v>
                </c:pt>
                <c:pt idx="5">
                  <c:v>12.128458600000027</c:v>
                </c:pt>
                <c:pt idx="6">
                  <c:v>19.549303800000025</c:v>
                </c:pt>
                <c:pt idx="7">
                  <c:v>30.315199000000021</c:v>
                </c:pt>
                <c:pt idx="8">
                  <c:v>41.735838700000023</c:v>
                </c:pt>
                <c:pt idx="9">
                  <c:v>58.624386700000038</c:v>
                </c:pt>
                <c:pt idx="10">
                  <c:v>78.057174700000047</c:v>
                </c:pt>
                <c:pt idx="11">
                  <c:v>98.701169600000071</c:v>
                </c:pt>
                <c:pt idx="12">
                  <c:v>119.39949300000006</c:v>
                </c:pt>
                <c:pt idx="13">
                  <c:v>140.68644110000005</c:v>
                </c:pt>
                <c:pt idx="14">
                  <c:v>173.34915710000004</c:v>
                </c:pt>
                <c:pt idx="15">
                  <c:v>206.99053090000007</c:v>
                </c:pt>
                <c:pt idx="16">
                  <c:v>242.57465650000003</c:v>
                </c:pt>
                <c:pt idx="17">
                  <c:v>304.06020710000007</c:v>
                </c:pt>
                <c:pt idx="18">
                  <c:v>433.60812900000025</c:v>
                </c:pt>
                <c:pt idx="19">
                  <c:v>708.12889500000006</c:v>
                </c:pt>
                <c:pt idx="20" formatCode="General">
                  <c:v>0</c:v>
                </c:pt>
              </c:numCache>
            </c:numRef>
          </c:val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c:spPr>
          <c:invertIfNegative val="0"/>
          <c:dLbls>
            <c:dLbl>
              <c:idx val="17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8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9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0"/>
              <c:layout/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0"/>
            <c:showCatName val="0"/>
            <c:showSerName val="0"/>
            <c:showPercent val="0"/>
            <c:showBubbleSize val="0"/>
          </c:dLbls>
          <c:cat>
            <c:strRef>
              <c:f>Sheet1!$A$2:$A$22</c:f>
              <c:strCache>
                <c:ptCount val="21"/>
                <c:pt idx="0">
                  <c:v>광업 </c:v>
                </c:pt>
                <c:pt idx="1">
                  <c:v>국제 및 외국기관</c:v>
                </c:pt>
                <c:pt idx="2">
                  <c:v>하수 · 폐기물 처리, 원료재생 및 환경복원업 </c:v>
                </c:pt>
                <c:pt idx="3">
                  <c:v>전기, 가스, 증기 및 수도사업 </c:v>
                </c:pt>
                <c:pt idx="4">
                  <c:v>농업, 임업 및 어업 </c:v>
                </c:pt>
                <c:pt idx="5">
                  <c:v>예술, 스포츠 및 여가관련 서비스업</c:v>
                </c:pt>
                <c:pt idx="6">
                  <c:v>금융 및 보험업 </c:v>
                </c:pt>
                <c:pt idx="7">
                  <c:v>공공행정, 국방 및 사회보장 행정</c:v>
                </c:pt>
                <c:pt idx="8">
                  <c:v>보건업 및 사회복지 서비스업</c:v>
                </c:pt>
                <c:pt idx="9">
                  <c:v>출판, 영상, 방송통신 및 정보서비스업 </c:v>
                </c:pt>
                <c:pt idx="10">
                  <c:v>교육 서비스업</c:v>
                </c:pt>
                <c:pt idx="11">
                  <c:v>부동산업 및 임대업 </c:v>
                </c:pt>
                <c:pt idx="12">
                  <c:v>협회 및 단체, 수리  및 기타 개인 서비스업</c:v>
                </c:pt>
                <c:pt idx="13">
                  <c:v>사업시설관리 및 사업지원 서비스업 </c:v>
                </c:pt>
                <c:pt idx="14">
                  <c:v>운수업</c:v>
                </c:pt>
                <c:pt idx="15">
                  <c:v>전문, 과학 및 기술 서비스업 </c:v>
                </c:pt>
                <c:pt idx="16">
                  <c:v>건설업 </c:v>
                </c:pt>
                <c:pt idx="17">
                  <c:v>숙박 및 음식점업 </c:v>
                </c:pt>
                <c:pt idx="18">
                  <c:v>제조업 </c:v>
                </c:pt>
                <c:pt idx="19">
                  <c:v>도매 및 소매업</c:v>
                </c:pt>
                <c:pt idx="20">
                  <c:v>전산업</c:v>
                </c:pt>
              </c:strCache>
            </c:strRef>
          </c:cat>
          <c:val>
            <c:numRef>
              <c:f>Sheet1!$B$2:$B$22</c:f>
              <c:numCache>
                <c:formatCode>_-* #,##0.0_-;\-* #,##0.0_-;_-* "-"_-;_-@_-</c:formatCode>
                <c:ptCount val="21"/>
                <c:pt idx="0">
                  <c:v>0.41081929999999994</c:v>
                </c:pt>
                <c:pt idx="1">
                  <c:v>0.46763270000000001</c:v>
                </c:pt>
                <c:pt idx="2" formatCode="_(* #,##0_);_(* \(#,##0\);_(* &quot;-&quot;_);_(@_)">
                  <c:v>2.7401488000000014</c:v>
                </c:pt>
                <c:pt idx="3" formatCode="_(* #,##0_);_(* \(#,##0\);_(* &quot;-&quot;_);_(@_)">
                  <c:v>3.2142697000000005</c:v>
                </c:pt>
                <c:pt idx="4" formatCode="_(* #,##0_);_(* \(#,##0\);_(* &quot;-&quot;_);_(@_)">
                  <c:v>5.2955881000000007</c:v>
                </c:pt>
                <c:pt idx="5" formatCode="_(* #,##0_);_(* \(#,##0\);_(* &quot;-&quot;_);_(@_)">
                  <c:v>7.4208451999999987</c:v>
                </c:pt>
                <c:pt idx="6" formatCode="_(* #,##0_);_(* \(#,##0\);_(* &quot;-&quot;_);_(@_)">
                  <c:v>10.765895199999994</c:v>
                </c:pt>
                <c:pt idx="7" formatCode="_(* #,##0_);_(* \(#,##0\);_(* &quot;-&quot;_);_(@_)">
                  <c:v>11.420639700000004</c:v>
                </c:pt>
                <c:pt idx="8" formatCode="_(* #,##0_);_(* \(#,##0\);_(* &quot;-&quot;_);_(@_)">
                  <c:v>16.888548000000014</c:v>
                </c:pt>
                <c:pt idx="9" formatCode="_(* #,##0_);_(* \(#,##0\);_(* &quot;-&quot;_);_(@_)">
                  <c:v>19.432788000000009</c:v>
                </c:pt>
                <c:pt idx="10" formatCode="_(* #,##0_);_(* \(#,##0\);_(* &quot;-&quot;_);_(@_)">
                  <c:v>20.643994900000017</c:v>
                </c:pt>
                <c:pt idx="11" formatCode="_(* #,##0_);_(* \(#,##0\);_(* &quot;-&quot;_);_(@_)">
                  <c:v>20.698323399999992</c:v>
                </c:pt>
                <c:pt idx="12" formatCode="_(* #,##0_);_(* \(#,##0\);_(* &quot;-&quot;_);_(@_)">
                  <c:v>21.286948099999993</c:v>
                </c:pt>
                <c:pt idx="13" formatCode="_(* #,##0_);_(* \(#,##0\);_(* &quot;-&quot;_);_(@_)">
                  <c:v>32.662715999999989</c:v>
                </c:pt>
                <c:pt idx="14" formatCode="_(* #,##0_);_(* \(#,##0\);_(* &quot;-&quot;_);_(@_)">
                  <c:v>33.641373800000025</c:v>
                </c:pt>
                <c:pt idx="15" formatCode="_(* #,##0_);_(* \(#,##0\);_(* &quot;-&quot;_);_(@_)">
                  <c:v>35.584125599999979</c:v>
                </c:pt>
                <c:pt idx="16" formatCode="_(* #,##0_);_(* \(#,##0\);_(* &quot;-&quot;_);_(@_)">
                  <c:v>61.485550600000032</c:v>
                </c:pt>
                <c:pt idx="17" formatCode="_(* #,##0_);_(* \(#,##0\);_(* &quot;-&quot;_);_(@_)">
                  <c:v>129.5479219000002</c:v>
                </c:pt>
                <c:pt idx="18" formatCode="_(* #,##0_);_(* \(#,##0\);_(* &quot;-&quot;_);_(@_)">
                  <c:v>274.52076599999981</c:v>
                </c:pt>
                <c:pt idx="19" formatCode="_(* #,##0_);_(* \(#,##0\);_(* &quot;-&quot;_);_(@_)">
                  <c:v>277.43562230000055</c:v>
                </c:pt>
                <c:pt idx="20" formatCode="_(* #,##0_);_(* \(#,##0\);_(* &quot;-&quot;_);_(@_)">
                  <c:v>985.5645173000006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9291264"/>
        <c:axId val="136932160"/>
      </c:barChart>
      <c:catAx>
        <c:axId val="129291264"/>
        <c:scaling>
          <c:orientation val="minMax"/>
        </c:scaling>
        <c:delete val="0"/>
        <c:axPos val="l"/>
        <c:majorTickMark val="out"/>
        <c:minorTickMark val="none"/>
        <c:tickLblPos val="nextTo"/>
        <c:crossAx val="136932160"/>
        <c:crosses val="autoZero"/>
        <c:auto val="1"/>
        <c:lblAlgn val="ctr"/>
        <c:lblOffset val="100"/>
        <c:noMultiLvlLbl val="0"/>
      </c:catAx>
      <c:valAx>
        <c:axId val="136932160"/>
        <c:scaling>
          <c:orientation val="minMax"/>
          <c:max val="1000"/>
        </c:scaling>
        <c:delete val="0"/>
        <c:axPos val="b"/>
        <c:numFmt formatCode="#,##0_);[Red]\(#,##0\)" sourceLinked="0"/>
        <c:majorTickMark val="out"/>
        <c:minorTickMark val="none"/>
        <c:tickLblPos val="nextTo"/>
        <c:crossAx val="129291264"/>
        <c:crosses val="autoZero"/>
        <c:crossBetween val="between"/>
        <c:majorUnit val="200"/>
      </c:valAx>
    </c:plotArea>
    <c:plotVisOnly val="1"/>
    <c:dispBlanksAs val="gap"/>
    <c:showDLblsOverMax val="0"/>
  </c:chart>
  <c:txPr>
    <a:bodyPr/>
    <a:lstStyle/>
    <a:p>
      <a:pPr>
        <a:defRPr sz="105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Sheet1!$E$158</c:f>
              <c:strCache>
                <c:ptCount val="1"/>
                <c:pt idx="0">
                  <c:v>음식숙박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Sheet1!$E$159:$E$167</c:f>
              <c:numCache>
                <c:formatCode>0%</c:formatCode>
                <c:ptCount val="9"/>
                <c:pt idx="0">
                  <c:v>-5.1541380586272948E-3</c:v>
                </c:pt>
                <c:pt idx="1">
                  <c:v>-0.19887136031545519</c:v>
                </c:pt>
                <c:pt idx="2">
                  <c:v>-0.15271913818585434</c:v>
                </c:pt>
                <c:pt idx="3">
                  <c:v>0.55337290217748991</c:v>
                </c:pt>
                <c:pt idx="4">
                  <c:v>-1.7858170894065592E-2</c:v>
                </c:pt>
                <c:pt idx="5">
                  <c:v>-4.7366492009904511E-2</c:v>
                </c:pt>
                <c:pt idx="6">
                  <c:v>-7.5678596126874081E-2</c:v>
                </c:pt>
                <c:pt idx="7">
                  <c:v>-0.11563173825095691</c:v>
                </c:pt>
                <c:pt idx="8">
                  <c:v>5.9906731664247953E-2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3040"/>
        <c:axId val="121185984"/>
      </c:barChart>
      <c:catAx>
        <c:axId val="135063040"/>
        <c:scaling>
          <c:orientation val="maxMin"/>
        </c:scaling>
        <c:delete val="0"/>
        <c:axPos val="l"/>
        <c:majorTickMark val="none"/>
        <c:minorTickMark val="none"/>
        <c:tickLblPos val="none"/>
        <c:crossAx val="121185984"/>
        <c:crosses val="autoZero"/>
        <c:auto val="1"/>
        <c:lblAlgn val="ctr"/>
        <c:lblOffset val="100"/>
        <c:noMultiLvlLbl val="0"/>
      </c:catAx>
      <c:valAx>
        <c:axId val="121185984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3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Sheet1!$D$158</c:f>
              <c:strCache>
                <c:ptCount val="1"/>
                <c:pt idx="0">
                  <c:v>제조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Sheet1!$D$159:$D$167</c:f>
              <c:numCache>
                <c:formatCode>0%</c:formatCode>
                <c:ptCount val="9"/>
                <c:pt idx="0">
                  <c:v>1.0597895961708299E-3</c:v>
                </c:pt>
                <c:pt idx="1">
                  <c:v>-9.9443098314747069E-2</c:v>
                </c:pt>
                <c:pt idx="2">
                  <c:v>4.7325695149879637E-2</c:v>
                </c:pt>
                <c:pt idx="3">
                  <c:v>-0.10354778099616148</c:v>
                </c:pt>
                <c:pt idx="4">
                  <c:v>-9.0026446283633099E-2</c:v>
                </c:pt>
                <c:pt idx="5">
                  <c:v>-4.7582254330725805E-2</c:v>
                </c:pt>
                <c:pt idx="6">
                  <c:v>7.9786893557471469E-2</c:v>
                </c:pt>
                <c:pt idx="7">
                  <c:v>0.25493316940787075</c:v>
                </c:pt>
                <c:pt idx="8">
                  <c:v>-4.2505967786125212E-2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4064"/>
        <c:axId val="121184832"/>
      </c:barChart>
      <c:catAx>
        <c:axId val="135064064"/>
        <c:scaling>
          <c:orientation val="maxMin"/>
        </c:scaling>
        <c:delete val="0"/>
        <c:axPos val="l"/>
        <c:majorTickMark val="none"/>
        <c:minorTickMark val="none"/>
        <c:tickLblPos val="none"/>
        <c:crossAx val="121184832"/>
        <c:crosses val="autoZero"/>
        <c:auto val="1"/>
        <c:lblAlgn val="ctr"/>
        <c:lblOffset val="100"/>
        <c:noMultiLvlLbl val="0"/>
      </c:catAx>
      <c:valAx>
        <c:axId val="121184832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406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8275240594925645"/>
          <c:y val="0.23666666666666666"/>
          <c:w val="0.47284623797025371"/>
          <c:h val="0.712407407407407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Sheet1!$C$158</c:f>
              <c:strCache>
                <c:ptCount val="1"/>
                <c:pt idx="0">
                  <c:v>도소매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Sheet1!$B$159:$B$167</c:f>
              <c:strCache>
                <c:ptCount val="9"/>
                <c:pt idx="0">
                  <c:v>관리자</c:v>
                </c:pt>
                <c:pt idx="1">
                  <c:v>전문가 및 관련 종사자 </c:v>
                </c:pt>
                <c:pt idx="2">
                  <c:v>사무 종사자</c:v>
                </c:pt>
                <c:pt idx="3">
                  <c:v>서비스 종사자</c:v>
                </c:pt>
                <c:pt idx="4">
                  <c:v>판매 종사자</c:v>
                </c:pt>
                <c:pt idx="5">
                  <c:v>농림어업 숙련  종사자</c:v>
                </c:pt>
                <c:pt idx="6">
                  <c:v>기능원 및 관련 기능 종사자</c:v>
                </c:pt>
                <c:pt idx="7">
                  <c:v>장치,기계조작 및 조립종사자</c:v>
                </c:pt>
                <c:pt idx="8">
                  <c:v>단순노무 종사자</c:v>
                </c:pt>
              </c:strCache>
            </c:strRef>
          </c:cat>
          <c:val>
            <c:numRef>
              <c:f>Sheet1!$C$159:$C$167</c:f>
              <c:numCache>
                <c:formatCode>0%</c:formatCode>
                <c:ptCount val="9"/>
                <c:pt idx="0">
                  <c:v>-5.1687078063839126E-3</c:v>
                </c:pt>
                <c:pt idx="1">
                  <c:v>-0.14230192474671044</c:v>
                </c:pt>
                <c:pt idx="2">
                  <c:v>-6.7681961457113915E-4</c:v>
                </c:pt>
                <c:pt idx="3">
                  <c:v>-0.10289089257375958</c:v>
                </c:pt>
                <c:pt idx="4">
                  <c:v>0.48267224074420345</c:v>
                </c:pt>
                <c:pt idx="5">
                  <c:v>-4.7563862941326536E-2</c:v>
                </c:pt>
                <c:pt idx="6">
                  <c:v>-5.9635915870215467E-2</c:v>
                </c:pt>
                <c:pt idx="7">
                  <c:v>-9.5564291218393965E-2</c:v>
                </c:pt>
                <c:pt idx="8">
                  <c:v>-2.886982597284235E-2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064576"/>
        <c:axId val="121190016"/>
      </c:barChart>
      <c:catAx>
        <c:axId val="135064576"/>
        <c:scaling>
          <c:orientation val="maxMin"/>
        </c:scaling>
        <c:delete val="0"/>
        <c:axPos val="l"/>
        <c:majorTickMark val="out"/>
        <c:minorTickMark val="none"/>
        <c:tickLblPos val="low"/>
        <c:crossAx val="121190016"/>
        <c:crosses val="autoZero"/>
        <c:auto val="1"/>
        <c:lblAlgn val="ctr"/>
        <c:lblOffset val="100"/>
        <c:noMultiLvlLbl val="0"/>
      </c:catAx>
      <c:valAx>
        <c:axId val="121190016"/>
        <c:scaling>
          <c:orientation val="minMax"/>
          <c:max val="0.60000000000000009"/>
          <c:min val="-0.2"/>
        </c:scaling>
        <c:delete val="1"/>
        <c:axPos val="t"/>
        <c:numFmt formatCode="0%" sourceLinked="1"/>
        <c:majorTickMark val="out"/>
        <c:minorTickMark val="none"/>
        <c:tickLblPos val="nextTo"/>
        <c:crossAx val="13506457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D4830-5A3C-415D-BC06-E76F72DED292}" type="doc">
      <dgm:prSet loTypeId="urn:microsoft.com/office/officeart/2005/8/layout/venn2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6C45BBE4-C877-49DE-B4FF-0E25DB7E42A1}">
      <dgm:prSet phldrT="[텍스트]"/>
      <dgm:spPr/>
      <dgm:t>
        <a:bodyPr/>
        <a:lstStyle/>
        <a:p>
          <a:pPr latinLnBrk="1"/>
          <a:r>
            <a:rPr lang="ko-KR" altLang="en-US" dirty="0" smtClean="0"/>
            <a:t>인공지능</a:t>
          </a:r>
          <a:endParaRPr lang="ko-KR" altLang="en-US" dirty="0"/>
        </a:p>
      </dgm:t>
    </dgm:pt>
    <dgm:pt modelId="{CBCBF8CF-77CE-46C4-8167-5ED666BD7AE5}" type="par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9B120019-61FF-4F89-B6D2-7F081D17191B}" type="sibTrans" cxnId="{C8BDD7ED-E0C9-47D3-AB97-145FB985D75E}">
      <dgm:prSet/>
      <dgm:spPr/>
      <dgm:t>
        <a:bodyPr/>
        <a:lstStyle/>
        <a:p>
          <a:pPr latinLnBrk="1"/>
          <a:endParaRPr lang="ko-KR" altLang="en-US"/>
        </a:p>
      </dgm:t>
    </dgm:pt>
    <dgm:pt modelId="{AF6C2A63-D974-4C95-97E5-94ED87232E7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머신러닝</a:t>
          </a:r>
          <a:endParaRPr lang="ko-KR" altLang="en-US" dirty="0"/>
        </a:p>
      </dgm:t>
    </dgm:pt>
    <dgm:pt modelId="{6E81C6F4-DB5B-473F-B515-C00DBD6EF0B6}" type="par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6AF55AFD-741D-4ED9-A3E3-C58C808A1F83}" type="sibTrans" cxnId="{06BF0F2C-32B9-4146-AF48-D163F974F5CD}">
      <dgm:prSet/>
      <dgm:spPr/>
      <dgm:t>
        <a:bodyPr/>
        <a:lstStyle/>
        <a:p>
          <a:pPr latinLnBrk="1"/>
          <a:endParaRPr lang="ko-KR" altLang="en-US"/>
        </a:p>
      </dgm:t>
    </dgm:pt>
    <dgm:pt modelId="{764DB408-CC48-4F55-B96D-70BA51B99F8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딥러닝</a:t>
          </a:r>
          <a:endParaRPr lang="ko-KR" altLang="en-US" dirty="0"/>
        </a:p>
      </dgm:t>
    </dgm:pt>
    <dgm:pt modelId="{CE495D5A-1B34-4444-8A37-737D08722280}" type="par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6EA5BBF6-EDCF-410D-A7C0-E5E7089E91EE}" type="sibTrans" cxnId="{63F374C1-710F-4B12-BF45-26C1273BFA74}">
      <dgm:prSet/>
      <dgm:spPr/>
      <dgm:t>
        <a:bodyPr/>
        <a:lstStyle/>
        <a:p>
          <a:pPr latinLnBrk="1"/>
          <a:endParaRPr lang="ko-KR" altLang="en-US"/>
        </a:p>
      </dgm:t>
    </dgm:pt>
    <dgm:pt modelId="{E6F22252-9F31-45C4-833C-0F05A0C3533A}" type="pres">
      <dgm:prSet presAssocID="{3AED4830-5A3C-415D-BC06-E76F72DED292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9D9472-F6F2-4B42-8BB4-4E985B448E1A}" type="pres">
      <dgm:prSet presAssocID="{3AED4830-5A3C-415D-BC06-E76F72DED292}" presName="comp1" presStyleCnt="0"/>
      <dgm:spPr/>
    </dgm:pt>
    <dgm:pt modelId="{EAA36217-BC8E-460C-8514-FAEADFC39EFB}" type="pres">
      <dgm:prSet presAssocID="{3AED4830-5A3C-415D-BC06-E76F72DED292}" presName="circle1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7658158C-6F19-4648-8F9C-2E054B94F2AA}" type="pres">
      <dgm:prSet presAssocID="{3AED4830-5A3C-415D-BC06-E76F72DED292}" presName="c1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FBF351-0967-49EA-9020-72FB61E607E1}" type="pres">
      <dgm:prSet presAssocID="{3AED4830-5A3C-415D-BC06-E76F72DED292}" presName="comp2" presStyleCnt="0"/>
      <dgm:spPr/>
    </dgm:pt>
    <dgm:pt modelId="{48DBDD24-FA42-4CBB-8F91-F663AA2AC667}" type="pres">
      <dgm:prSet presAssocID="{3AED4830-5A3C-415D-BC06-E76F72DED292}" presName="circle2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7F4CA0E1-7734-4BDA-A5DB-42BFB3D0BC23}" type="pres">
      <dgm:prSet presAssocID="{3AED4830-5A3C-415D-BC06-E76F72DED292}" presName="c2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E57244B-030B-490B-931F-9EBE35ACC6BB}" type="pres">
      <dgm:prSet presAssocID="{3AED4830-5A3C-415D-BC06-E76F72DED292}" presName="comp3" presStyleCnt="0"/>
      <dgm:spPr/>
    </dgm:pt>
    <dgm:pt modelId="{8062534E-DD32-461E-83F8-7FDCBB69ACB4}" type="pres">
      <dgm:prSet presAssocID="{3AED4830-5A3C-415D-BC06-E76F72DED292}" presName="circle3" presStyleLbl="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7C6E3B2-8F86-4CDA-828C-A696B7E3B210}" type="pres">
      <dgm:prSet presAssocID="{3AED4830-5A3C-415D-BC06-E76F72DED292}" presName="c3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6A33615-508E-4B74-8F57-45CDC81B7AC8}" type="presOf" srcId="{AF6C2A63-D974-4C95-97E5-94ED87232E7D}" destId="{7F4CA0E1-7734-4BDA-A5DB-42BFB3D0BC23}" srcOrd="1" destOrd="0" presId="urn:microsoft.com/office/officeart/2005/8/layout/venn2"/>
    <dgm:cxn modelId="{A43BD602-53E2-404A-AD4A-0015E8F6FCA8}" type="presOf" srcId="{764DB408-CC48-4F55-B96D-70BA51B99F8E}" destId="{8062534E-DD32-461E-83F8-7FDCBB69ACB4}" srcOrd="0" destOrd="0" presId="urn:microsoft.com/office/officeart/2005/8/layout/venn2"/>
    <dgm:cxn modelId="{63F374C1-710F-4B12-BF45-26C1273BFA74}" srcId="{3AED4830-5A3C-415D-BC06-E76F72DED292}" destId="{764DB408-CC48-4F55-B96D-70BA51B99F8E}" srcOrd="2" destOrd="0" parTransId="{CE495D5A-1B34-4444-8A37-737D08722280}" sibTransId="{6EA5BBF6-EDCF-410D-A7C0-E5E7089E91EE}"/>
    <dgm:cxn modelId="{3084958A-FA26-4F93-BDB1-73B6DAAE9336}" type="presOf" srcId="{3AED4830-5A3C-415D-BC06-E76F72DED292}" destId="{E6F22252-9F31-45C4-833C-0F05A0C3533A}" srcOrd="0" destOrd="0" presId="urn:microsoft.com/office/officeart/2005/8/layout/venn2"/>
    <dgm:cxn modelId="{22C250CD-2328-4972-BA67-A337B576F7AE}" type="presOf" srcId="{6C45BBE4-C877-49DE-B4FF-0E25DB7E42A1}" destId="{7658158C-6F19-4648-8F9C-2E054B94F2AA}" srcOrd="1" destOrd="0" presId="urn:microsoft.com/office/officeart/2005/8/layout/venn2"/>
    <dgm:cxn modelId="{8CEE10C2-3E10-4D1C-8332-645916F2798C}" type="presOf" srcId="{764DB408-CC48-4F55-B96D-70BA51B99F8E}" destId="{E7C6E3B2-8F86-4CDA-828C-A696B7E3B210}" srcOrd="1" destOrd="0" presId="urn:microsoft.com/office/officeart/2005/8/layout/venn2"/>
    <dgm:cxn modelId="{32CB09A0-CF7F-457A-8A00-C2BA6900525C}" type="presOf" srcId="{6C45BBE4-C877-49DE-B4FF-0E25DB7E42A1}" destId="{EAA36217-BC8E-460C-8514-FAEADFC39EFB}" srcOrd="0" destOrd="0" presId="urn:microsoft.com/office/officeart/2005/8/layout/venn2"/>
    <dgm:cxn modelId="{C8BDD7ED-E0C9-47D3-AB97-145FB985D75E}" srcId="{3AED4830-5A3C-415D-BC06-E76F72DED292}" destId="{6C45BBE4-C877-49DE-B4FF-0E25DB7E42A1}" srcOrd="0" destOrd="0" parTransId="{CBCBF8CF-77CE-46C4-8167-5ED666BD7AE5}" sibTransId="{9B120019-61FF-4F89-B6D2-7F081D17191B}"/>
    <dgm:cxn modelId="{3BDF6A2E-3EB9-4993-8CF9-6F632DCA14C0}" type="presOf" srcId="{AF6C2A63-D974-4C95-97E5-94ED87232E7D}" destId="{48DBDD24-FA42-4CBB-8F91-F663AA2AC667}" srcOrd="0" destOrd="0" presId="urn:microsoft.com/office/officeart/2005/8/layout/venn2"/>
    <dgm:cxn modelId="{06BF0F2C-32B9-4146-AF48-D163F974F5CD}" srcId="{3AED4830-5A3C-415D-BC06-E76F72DED292}" destId="{AF6C2A63-D974-4C95-97E5-94ED87232E7D}" srcOrd="1" destOrd="0" parTransId="{6E81C6F4-DB5B-473F-B515-C00DBD6EF0B6}" sibTransId="{6AF55AFD-741D-4ED9-A3E3-C58C808A1F83}"/>
    <dgm:cxn modelId="{B423B068-F7C4-494C-9952-363E3CB4BDCC}" type="presParOf" srcId="{E6F22252-9F31-45C4-833C-0F05A0C3533A}" destId="{D49D9472-F6F2-4B42-8BB4-4E985B448E1A}" srcOrd="0" destOrd="0" presId="urn:microsoft.com/office/officeart/2005/8/layout/venn2"/>
    <dgm:cxn modelId="{6F757786-DF7B-4A7B-96B5-6580755BD72B}" type="presParOf" srcId="{D49D9472-F6F2-4B42-8BB4-4E985B448E1A}" destId="{EAA36217-BC8E-460C-8514-FAEADFC39EFB}" srcOrd="0" destOrd="0" presId="urn:microsoft.com/office/officeart/2005/8/layout/venn2"/>
    <dgm:cxn modelId="{B19FBC5D-11B3-4C5D-BB57-BF5C297254E3}" type="presParOf" srcId="{D49D9472-F6F2-4B42-8BB4-4E985B448E1A}" destId="{7658158C-6F19-4648-8F9C-2E054B94F2AA}" srcOrd="1" destOrd="0" presId="urn:microsoft.com/office/officeart/2005/8/layout/venn2"/>
    <dgm:cxn modelId="{D861D592-5CF9-4CC3-884A-BC183F082449}" type="presParOf" srcId="{E6F22252-9F31-45C4-833C-0F05A0C3533A}" destId="{24FBF351-0967-49EA-9020-72FB61E607E1}" srcOrd="1" destOrd="0" presId="urn:microsoft.com/office/officeart/2005/8/layout/venn2"/>
    <dgm:cxn modelId="{FFFE2E98-1E9A-4508-B9A0-8ACA4BD846A0}" type="presParOf" srcId="{24FBF351-0967-49EA-9020-72FB61E607E1}" destId="{48DBDD24-FA42-4CBB-8F91-F663AA2AC667}" srcOrd="0" destOrd="0" presId="urn:microsoft.com/office/officeart/2005/8/layout/venn2"/>
    <dgm:cxn modelId="{654847C3-0394-4A5A-BF69-6E9919FBBE29}" type="presParOf" srcId="{24FBF351-0967-49EA-9020-72FB61E607E1}" destId="{7F4CA0E1-7734-4BDA-A5DB-42BFB3D0BC23}" srcOrd="1" destOrd="0" presId="urn:microsoft.com/office/officeart/2005/8/layout/venn2"/>
    <dgm:cxn modelId="{95A86577-D2DA-4C41-AFEE-E0EBC1EDB985}" type="presParOf" srcId="{E6F22252-9F31-45C4-833C-0F05A0C3533A}" destId="{2E57244B-030B-490B-931F-9EBE35ACC6BB}" srcOrd="2" destOrd="0" presId="urn:microsoft.com/office/officeart/2005/8/layout/venn2"/>
    <dgm:cxn modelId="{664B967E-DE81-41B8-B89B-961556A55D12}" type="presParOf" srcId="{2E57244B-030B-490B-931F-9EBE35ACC6BB}" destId="{8062534E-DD32-461E-83F8-7FDCBB69ACB4}" srcOrd="0" destOrd="0" presId="urn:microsoft.com/office/officeart/2005/8/layout/venn2"/>
    <dgm:cxn modelId="{D7366557-258F-4E90-AB2B-58D115272D53}" type="presParOf" srcId="{2E57244B-030B-490B-931F-9EBE35ACC6BB}" destId="{E7C6E3B2-8F86-4CDA-828C-A696B7E3B21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36217-BC8E-460C-8514-FAEADFC39EFB}">
      <dsp:nvSpPr>
        <dsp:cNvPr id="0" name=""/>
        <dsp:cNvSpPr/>
      </dsp:nvSpPr>
      <dsp:spPr>
        <a:xfrm>
          <a:off x="1851818" y="0"/>
          <a:ext cx="4525963" cy="45259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인공지능</a:t>
          </a:r>
          <a:endParaRPr lang="ko-KR" altLang="en-US" sz="1800" kern="1200" dirty="0"/>
        </a:p>
      </dsp:txBody>
      <dsp:txXfrm>
        <a:off x="3323887" y="226298"/>
        <a:ext cx="1581824" cy="678894"/>
      </dsp:txXfrm>
    </dsp:sp>
    <dsp:sp modelId="{48DBDD24-FA42-4CBB-8F91-F663AA2AC667}">
      <dsp:nvSpPr>
        <dsp:cNvPr id="0" name=""/>
        <dsp:cNvSpPr/>
      </dsp:nvSpPr>
      <dsp:spPr>
        <a:xfrm>
          <a:off x="2417563" y="1131490"/>
          <a:ext cx="3394472" cy="33944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머신러닝</a:t>
          </a:r>
          <a:endParaRPr lang="ko-KR" altLang="en-US" sz="1800" kern="1200" dirty="0"/>
        </a:p>
      </dsp:txBody>
      <dsp:txXfrm>
        <a:off x="3323887" y="1343645"/>
        <a:ext cx="1581824" cy="636463"/>
      </dsp:txXfrm>
    </dsp:sp>
    <dsp:sp modelId="{8062534E-DD32-461E-83F8-7FDCBB69ACB4}">
      <dsp:nvSpPr>
        <dsp:cNvPr id="0" name=""/>
        <dsp:cNvSpPr/>
      </dsp:nvSpPr>
      <dsp:spPr>
        <a:xfrm>
          <a:off x="2983309" y="2262981"/>
          <a:ext cx="2262981" cy="22629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딥러닝</a:t>
          </a:r>
          <a:endParaRPr lang="ko-KR" altLang="en-US" sz="1800" kern="1200" dirty="0"/>
        </a:p>
      </dsp:txBody>
      <dsp:txXfrm>
        <a:off x="3314715" y="2828726"/>
        <a:ext cx="1600169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3200" b="1" dirty="0"/>
              <a:t>그림</a:t>
            </a:r>
            <a:r>
              <a:rPr lang="en-US" altLang="ko-KR" sz="3200" b="1" dirty="0"/>
              <a:t>1. </a:t>
            </a:r>
            <a:r>
              <a:rPr lang="ko-KR" altLang="ko-KR" sz="3200" b="1" dirty="0"/>
              <a:t>인공지능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머신러닝</a:t>
            </a:r>
            <a:r>
              <a:rPr lang="en-US" altLang="ko-KR" sz="3200" b="1" dirty="0"/>
              <a:t>, </a:t>
            </a:r>
            <a:r>
              <a:rPr lang="ko-KR" altLang="ko-KR" sz="3200" b="1" dirty="0" err="1"/>
              <a:t>딥러닝의</a:t>
            </a:r>
            <a:r>
              <a:rPr lang="ko-KR" altLang="ko-KR" sz="3200" b="1" dirty="0"/>
              <a:t> </a:t>
            </a:r>
            <a:r>
              <a:rPr lang="ko-KR" altLang="ko-KR" sz="3200" b="1" dirty="0" smtClean="0"/>
              <a:t>개념도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4636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8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/>
              <a:t>그림</a:t>
            </a:r>
            <a:r>
              <a:rPr lang="en-US" altLang="ko-KR" dirty="0"/>
              <a:t>10. </a:t>
            </a:r>
            <a:r>
              <a:rPr lang="ko-KR" altLang="ko-KR" dirty="0"/>
              <a:t>산업별 전문직 종사자 </a:t>
            </a:r>
            <a:r>
              <a:rPr lang="ko-KR" altLang="ko-KR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3632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5380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/>
              <a:t>그림</a:t>
            </a:r>
            <a:r>
              <a:rPr lang="en-US" altLang="ko-KR" sz="3200" b="1" dirty="0" smtClean="0"/>
              <a:t>11. </a:t>
            </a:r>
            <a:r>
              <a:rPr lang="ko-KR" altLang="ko-KR" sz="3200" b="1" dirty="0" smtClean="0"/>
              <a:t>교육수준별 </a:t>
            </a:r>
            <a:r>
              <a:rPr lang="ko-KR" altLang="ko-KR" sz="3200" b="1" dirty="0" err="1" smtClean="0"/>
              <a:t>고위험</a:t>
            </a:r>
            <a:r>
              <a:rPr lang="ko-KR" altLang="ko-KR" sz="3200" b="1" dirty="0" smtClean="0"/>
              <a:t> 취업자수</a:t>
            </a:r>
            <a:endParaRPr lang="ko-KR" altLang="ko-KR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7235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432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b="1" dirty="0"/>
              <a:t>그림</a:t>
            </a:r>
            <a:r>
              <a:rPr lang="en-US" altLang="ko-KR" sz="3200" b="1" dirty="0" smtClean="0"/>
              <a:t>12. </a:t>
            </a:r>
            <a:r>
              <a:rPr lang="ko-KR" altLang="en-US" sz="3200" b="1" dirty="0" smtClean="0"/>
              <a:t>소득</a:t>
            </a:r>
            <a:r>
              <a:rPr lang="ko-KR" altLang="ko-KR" sz="3200" b="1" dirty="0" smtClean="0"/>
              <a:t>수준별 </a:t>
            </a:r>
            <a:r>
              <a:rPr lang="ko-KR" altLang="ko-KR" sz="3200" b="1" dirty="0" err="1"/>
              <a:t>고위험</a:t>
            </a:r>
            <a:r>
              <a:rPr lang="ko-KR" altLang="ko-KR" sz="3200" b="1" dirty="0"/>
              <a:t> 취업자수</a:t>
            </a:r>
            <a:endParaRPr lang="ko-KR" altLang="en-US" sz="32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335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656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그림</a:t>
            </a:r>
            <a:r>
              <a:rPr lang="en-US" altLang="ko-KR" b="1" dirty="0"/>
              <a:t>13. </a:t>
            </a:r>
            <a:r>
              <a:rPr lang="ko-KR" altLang="ko-KR" b="1" dirty="0"/>
              <a:t>기술 숙련도별 일자리 </a:t>
            </a:r>
            <a:r>
              <a:rPr lang="ko-KR" altLang="en-US" b="1" dirty="0" smtClean="0"/>
              <a:t>증감 기여도</a:t>
            </a:r>
            <a:r>
              <a:rPr lang="ko-KR" altLang="ko-KR" b="1" dirty="0" smtClean="0"/>
              <a:t> </a:t>
            </a:r>
            <a:r>
              <a:rPr lang="ko-KR" altLang="ko-KR" b="1" dirty="0"/>
              <a:t>변화</a:t>
            </a:r>
            <a:r>
              <a:rPr lang="en-US" altLang="ko-KR" b="1" dirty="0"/>
              <a:t>(1995~2012, %p)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0454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Worldbank</a:t>
            </a:r>
            <a:r>
              <a:rPr lang="en-US" altLang="ko-KR" sz="1400" dirty="0" smtClean="0"/>
              <a:t>(2016)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223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b="1" dirty="0"/>
              <a:t>표</a:t>
            </a:r>
            <a:r>
              <a:rPr lang="en-US" altLang="ko-KR" b="1" dirty="0"/>
              <a:t>1. </a:t>
            </a:r>
            <a:r>
              <a:rPr lang="ko-KR" altLang="ko-KR" b="1" dirty="0"/>
              <a:t>자동화 위험이 높은 직업과 낮은 직업 상위</a:t>
            </a:r>
            <a:r>
              <a:rPr lang="en-US" altLang="ko-KR" b="1" dirty="0"/>
              <a:t> 20</a:t>
            </a:r>
            <a:r>
              <a:rPr lang="ko-KR" altLang="ko-KR" b="1" dirty="0"/>
              <a:t>개</a:t>
            </a:r>
            <a:endParaRPr lang="ko-KR" altLang="ko-KR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6145"/>
              </p:ext>
            </p:extLst>
          </p:nvPr>
        </p:nvGraphicFramePr>
        <p:xfrm>
          <a:off x="1041399" y="1920081"/>
          <a:ext cx="7061201" cy="3562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686"/>
                <a:gridCol w="2116453"/>
                <a:gridCol w="610149"/>
                <a:gridCol w="254229"/>
                <a:gridCol w="610149"/>
                <a:gridCol w="2211789"/>
                <a:gridCol w="495746"/>
              </a:tblGrid>
              <a:tr h="16192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높은 상위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000" u="none" strike="noStrike" dirty="0" smtClean="0">
                          <a:effectLst/>
                        </a:rPr>
                        <a:t>&lt;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자동화 </a:t>
                      </a:r>
                      <a:r>
                        <a:rPr lang="ko-KR" altLang="en-US" sz="1000" u="none" strike="noStrike" dirty="0">
                          <a:effectLst/>
                        </a:rPr>
                        <a:t>위험이 낮은 하위 </a:t>
                      </a:r>
                      <a:r>
                        <a:rPr lang="en-US" altLang="ko-KR" sz="1000" u="none" strike="noStrike" dirty="0">
                          <a:effectLst/>
                        </a:rPr>
                        <a:t>20</a:t>
                      </a:r>
                      <a:r>
                        <a:rPr lang="ko-KR" altLang="en-US" sz="1000" u="none" strike="noStrike" dirty="0">
                          <a:effectLst/>
                        </a:rPr>
                        <a:t>대 직업</a:t>
                      </a:r>
                      <a:r>
                        <a:rPr lang="en-US" altLang="ko-KR" sz="1000" u="none" strike="noStrike" dirty="0">
                          <a:effectLst/>
                        </a:rPr>
                        <a:t>&gt;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분류코드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직업명</a:t>
                      </a:r>
                      <a:endParaRPr lang="ko-KR" altLang="en-US" sz="1000" b="0" i="0" u="none" strike="noStrike">
                        <a:effectLst/>
                        <a:latin typeface="돋움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u="none" strike="noStrike">
                          <a:effectLst/>
                        </a:rPr>
                        <a:t> 확률 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 dirty="0">
                          <a:effectLst/>
                        </a:rPr>
                        <a:t>5302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통신서비스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2440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영양사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텔레마케터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전문 의사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5304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인터넷 판매원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장학관ㆍ연구관 및 교육 관련 전문가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사진인화 및 현상기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0.990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교육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관세사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1331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보건의료관련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무역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중고등학교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전산 자료 입력원 및 사무 보조원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0.980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2545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학습지 및 방문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0.009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3132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경리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2221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컴퓨터시스템 설계 및 분석가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0.011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5220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상품 대여원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2523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특수교육 교사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표백 및 염색 관련 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2420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약사 및 한약사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0.012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8222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신발제조기 조작원 및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1390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전문서비스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8324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고무 및 플라스틱 제품 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2542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컴퓨터 강사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0.014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가구조립원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종교관련 종사자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8919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기타 목재 및 종이 관련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2481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성직자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9991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구두 미화원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0.970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2321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화학공학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3201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출납창구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0.965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3126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운송 사무원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2393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가스에너지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8211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섬유제조 기계조작원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0.960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1311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연구 관리자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2712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회계사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2311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건축가 및 건축공학 기술자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</a:t>
                      </a:r>
                      <a:r>
                        <a:rPr lang="en-US" altLang="ko-KR" sz="1000" u="none" strike="noStrike">
                          <a:effectLst/>
                        </a:rPr>
                        <a:t>0.018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2713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세무사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     </a:t>
                      </a:r>
                      <a:r>
                        <a:rPr lang="en-US" altLang="ko-KR" sz="1000" u="none" strike="noStrike">
                          <a:effectLst/>
                        </a:rPr>
                        <a:t>0.957 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000" u="none" strike="noStrike">
                          <a:effectLst/>
                        </a:rPr>
                        <a:t>2341</a:t>
                      </a:r>
                      <a:endParaRPr lang="en-US" altLang="ko-KR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>
                          <a:effectLst/>
                        </a:rPr>
                        <a:t>환경공학 기술자 및 연구원</a:t>
                      </a:r>
                      <a:endParaRPr lang="ko-KR" altLang="en-US" sz="1000" b="0" i="0" u="none" strike="noStrike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en-US" altLang="ko-KR" sz="1000" u="none" strike="noStrike" dirty="0">
                          <a:effectLst/>
                        </a:rPr>
                        <a:t>0.018 </a:t>
                      </a:r>
                      <a:endParaRPr lang="en-US" altLang="ko-KR" sz="10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74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732619"/>
              </p:ext>
            </p:extLst>
          </p:nvPr>
        </p:nvGraphicFramePr>
        <p:xfrm>
          <a:off x="457200" y="1556793"/>
          <a:ext cx="8229597" cy="4896542"/>
        </p:xfrm>
        <a:graphic>
          <a:graphicData uri="http://schemas.openxmlformats.org/drawingml/2006/table">
            <a:tbl>
              <a:tblPr/>
              <a:tblGrid>
                <a:gridCol w="1090464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  <a:gridCol w="793237"/>
              </a:tblGrid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무학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초등학교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중학교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고등학교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전문대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대학교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석사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박사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돋움"/>
                          <a:ea typeface="+mn-ea"/>
                          <a:cs typeface="+mn-cs"/>
                        </a:rPr>
                        <a:t>행합계</a:t>
                      </a:r>
                      <a:endParaRPr lang="ko-KR" alt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돋움"/>
                        <a:ea typeface="+mn-ea"/>
                        <a:cs typeface="+mn-cs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8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ACD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4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FC1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미만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500</a:t>
                      </a:r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만원</a:t>
                      </a:r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이상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6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3"/>
                    </a:solidFill>
                  </a:tcPr>
                </a:tc>
              </a:tr>
              <a:tr h="6995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열합계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38%</a:t>
                      </a:r>
                    </a:p>
                  </a:txBody>
                  <a:tcPr marL="7030" marR="7030" marT="70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FD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12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214589"/>
              </p:ext>
            </p:extLst>
          </p:nvPr>
        </p:nvGraphicFramePr>
        <p:xfrm>
          <a:off x="457200" y="188640"/>
          <a:ext cx="8229600" cy="5937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5353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866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969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267651"/>
              </p:ext>
            </p:extLst>
          </p:nvPr>
        </p:nvGraphicFramePr>
        <p:xfrm>
          <a:off x="684213" y="549275"/>
          <a:ext cx="7635875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워크시트" r:id="rId3" imgW="7362900" imgH="4010123" progId="Excel.Sheet.8">
                  <p:embed followColorScheme="full"/>
                </p:oleObj>
              </mc:Choice>
              <mc:Fallback>
                <p:oleObj name="워크시트" r:id="rId3" imgW="7362900" imgH="401012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635875" cy="416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그림</a:t>
            </a:r>
            <a:r>
              <a:rPr lang="en-US" altLang="ko-KR" sz="3600" dirty="0"/>
              <a:t>2. </a:t>
            </a:r>
            <a:r>
              <a:rPr lang="ko-KR" altLang="en-US" sz="3600" dirty="0"/>
              <a:t>자동화 가능 업무 영역의 확장</a:t>
            </a:r>
            <a:endParaRPr lang="ko-KR" altLang="en-US" sz="36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07505" y="1988840"/>
            <a:ext cx="8856983" cy="3772014"/>
            <a:chOff x="107505" y="1988840"/>
            <a:chExt cx="8856983" cy="3772014"/>
          </a:xfrm>
        </p:grpSpPr>
        <p:grpSp>
          <p:nvGrpSpPr>
            <p:cNvPr id="3" name="그룹 2"/>
            <p:cNvGrpSpPr/>
            <p:nvPr/>
          </p:nvGrpSpPr>
          <p:grpSpPr>
            <a:xfrm>
              <a:off x="107505" y="1988840"/>
              <a:ext cx="8856983" cy="3772014"/>
              <a:chOff x="179512" y="1772816"/>
              <a:chExt cx="10974957" cy="4919007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214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1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33516" y="2896478"/>
                <a:ext cx="2882900" cy="2882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439652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771800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79512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79512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15616" y="2893926"/>
                <a:ext cx="1440160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5536" y="5994318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/>
                </a:r>
                <a:br>
                  <a:rPr lang="en-US" altLang="ko-KR" sz="1400" dirty="0" smtClean="0">
                    <a:solidFill>
                      <a:srgbClr val="C00000"/>
                    </a:solidFill>
                  </a:rPr>
                </a:b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정형화된 업무에 국한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24128" y="2390885"/>
                <a:ext cx="82809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정형</a:t>
                </a:r>
                <a:endParaRPr lang="ko-KR" alt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056276" y="2390885"/>
                <a:ext cx="1008112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비정형</a:t>
                </a:r>
                <a:endParaRPr lang="ko-KR" alt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463988" y="341975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인지적</a:t>
                </a:r>
                <a:endParaRPr lang="ko-KR" alt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63988" y="4859914"/>
                <a:ext cx="936104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육체적</a:t>
                </a:r>
                <a:endParaRPr lang="ko-KR" altLang="en-US" sz="14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5400092" y="2893926"/>
                <a:ext cx="2844316" cy="29160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20072" y="6009502"/>
                <a:ext cx="3168352" cy="682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>
                    <a:solidFill>
                      <a:srgbClr val="C00000"/>
                    </a:solidFill>
                  </a:rPr>
                  <a:t>자동화 가능영역</a:t>
                </a:r>
                <a:endParaRPr lang="en-US" altLang="ko-KR" sz="1400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병목 </a:t>
                </a:r>
                <a:r>
                  <a:rPr lang="ko-KR" altLang="en-US" sz="1400" dirty="0" err="1" smtClean="0">
                    <a:solidFill>
                      <a:srgbClr val="C00000"/>
                    </a:solidFill>
                  </a:rPr>
                  <a:t>업무외에</a:t>
                </a:r>
                <a:r>
                  <a:rPr lang="ko-KR" altLang="en-US" sz="1400" dirty="0" smtClean="0">
                    <a:solidFill>
                      <a:srgbClr val="C00000"/>
                    </a:solidFill>
                  </a:rPr>
                  <a:t> 전분야</a:t>
                </a:r>
                <a:r>
                  <a:rPr lang="en-US" altLang="ko-KR" sz="1400" dirty="0" smtClean="0">
                    <a:solidFill>
                      <a:srgbClr val="C00000"/>
                    </a:solidFill>
                  </a:rPr>
                  <a:t>)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112370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err="1" smtClean="0"/>
                  <a:t>Autor</a:t>
                </a:r>
                <a:r>
                  <a:rPr lang="en-US" altLang="ko-KR" sz="1400" u="sng" dirty="0"/>
                  <a:t> </a:t>
                </a:r>
                <a:r>
                  <a:rPr lang="en-US" altLang="ko-KR" sz="1400" u="sng" dirty="0" smtClean="0"/>
                  <a:t>et al.(2003)</a:t>
                </a:r>
                <a:endParaRPr lang="ko-KR" altLang="en-US" sz="1400" u="sng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00092" y="1772816"/>
                <a:ext cx="2880320" cy="401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u="sng" dirty="0" smtClean="0"/>
                  <a:t>Frey &amp; Osborne(2013)</a:t>
                </a:r>
                <a:endParaRPr lang="ko-KR" altLang="en-US" sz="1400" u="sng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7549446" y="4067826"/>
                <a:ext cx="684076" cy="59783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7577910" y="4091364"/>
                <a:ext cx="702502" cy="5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7607222" y="4101680"/>
                <a:ext cx="612000" cy="540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762127" y="3721326"/>
                <a:ext cx="2392342" cy="152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/>
                  <a:t>병목</a:t>
                </a:r>
                <a:r>
                  <a:rPr lang="en-US" altLang="ko-KR" sz="1400" dirty="0" smtClean="0"/>
                  <a:t>(bottleneck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업무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창의적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사회적 지능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/>
                  <a:t>인지 및 조작</a:t>
                </a:r>
                <a:endParaRPr lang="en-US" altLang="ko-KR" sz="1400" dirty="0" smtClean="0"/>
              </a:p>
              <a:p>
                <a:pPr marL="87313" indent="-87313"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83650" y="3160384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장부 기록</a:t>
                </a:r>
                <a:r>
                  <a:rPr lang="en-US" altLang="ko-KR" sz="1100" i="1" dirty="0" smtClean="0"/>
                  <a:t>,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계산</a:t>
                </a:r>
                <a:endParaRPr lang="ko-KR" altLang="en-US" sz="1100" i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66215" y="4719436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반복 조립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분류</a:t>
                </a:r>
                <a:endParaRPr lang="ko-KR" altLang="en-US" sz="1100" i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523242" y="3160384"/>
                <a:ext cx="1505226" cy="78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법률 문서 작성</a:t>
                </a:r>
                <a:r>
                  <a:rPr lang="en-US" altLang="ko-KR" sz="1100" i="1" dirty="0" smtClean="0"/>
                  <a:t>,</a:t>
                </a:r>
              </a:p>
              <a:p>
                <a:pPr algn="ctr"/>
                <a:r>
                  <a:rPr lang="ko-KR" altLang="en-US" sz="1100" i="1" dirty="0" smtClean="0"/>
                  <a:t>의학적 진단</a:t>
                </a:r>
                <a:endParaRPr lang="ko-KR" altLang="en-US" sz="1100" i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88876" y="4699369"/>
                <a:ext cx="1505226" cy="5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i="1" dirty="0" smtClean="0"/>
                  <a:t>트럭운전</a:t>
                </a:r>
                <a:r>
                  <a:rPr lang="en-US" altLang="ko-KR" sz="1100" i="1" dirty="0" smtClean="0"/>
                  <a:t>, </a:t>
                </a:r>
                <a:br>
                  <a:rPr lang="en-US" altLang="ko-KR" sz="1100" i="1" dirty="0" smtClean="0"/>
                </a:br>
                <a:r>
                  <a:rPr lang="ko-KR" altLang="en-US" sz="1100" i="1" dirty="0" smtClean="0"/>
                  <a:t>잡무</a:t>
                </a:r>
                <a:endParaRPr lang="ko-KR" altLang="en-US" sz="1100" i="1" dirty="0"/>
              </a:p>
            </p:txBody>
          </p:sp>
        </p:grpSp>
        <p:sp>
          <p:nvSpPr>
            <p:cNvPr id="12" name="왼쪽 중괄호 11"/>
            <p:cNvSpPr/>
            <p:nvPr/>
          </p:nvSpPr>
          <p:spPr>
            <a:xfrm>
              <a:off x="6732240" y="3573016"/>
              <a:ext cx="288032" cy="79657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11560" y="5949280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자료</a:t>
            </a:r>
            <a:r>
              <a:rPr lang="en-US" altLang="ko-KR" dirty="0" smtClean="0"/>
              <a:t>: </a:t>
            </a:r>
            <a:r>
              <a:rPr lang="en-US" altLang="ko-KR" dirty="0" err="1"/>
              <a:t>Autor</a:t>
            </a:r>
            <a:r>
              <a:rPr lang="en-US" altLang="ko-KR" dirty="0"/>
              <a:t>, </a:t>
            </a:r>
            <a:r>
              <a:rPr lang="en-US" altLang="ko-KR" dirty="0" smtClean="0"/>
              <a:t>Levy</a:t>
            </a:r>
            <a:r>
              <a:rPr lang="en-US" altLang="ko-KR" dirty="0"/>
              <a:t>, </a:t>
            </a:r>
            <a:r>
              <a:rPr lang="en-US" altLang="ko-KR" dirty="0" err="1" smtClean="0"/>
              <a:t>Murnane</a:t>
            </a:r>
            <a:r>
              <a:rPr lang="en-US" altLang="ko-KR" dirty="0" smtClean="0"/>
              <a:t>(2003), Frey &amp; Osborne(2013), LG</a:t>
            </a:r>
            <a:r>
              <a:rPr lang="ko-KR" altLang="en-US" dirty="0" smtClean="0"/>
              <a:t>경제연구원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ko-KR" sz="2400" b="1" dirty="0"/>
              <a:t>그림</a:t>
            </a:r>
            <a:r>
              <a:rPr lang="en-US" altLang="ko-KR" sz="2400" b="1" dirty="0"/>
              <a:t>3. 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일자리 비중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471384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OECD(2016), PwC(2017), McKinsey(2017),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961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41603"/>
              </p:ext>
            </p:extLst>
          </p:nvPr>
        </p:nvGraphicFramePr>
        <p:xfrm>
          <a:off x="1691679" y="4955682"/>
          <a:ext cx="6192693" cy="69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  <a:gridCol w="688077"/>
              </a:tblGrid>
              <a:tr h="69105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관리자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전문가 및 관련 종사자 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사무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서비스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판매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농림어업 숙련 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/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종사자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돋움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기능원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 및 관련 기능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장치</a:t>
                      </a:r>
                      <a: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,</a:t>
                      </a:r>
                      <a:br>
                        <a:rPr lang="en-US" altLang="ko-KR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</a:br>
                      <a:r>
                        <a:rPr lang="ko-KR" altLang="en-US" sz="9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기계조작 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및 조립종사자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돋움"/>
                        </a:rPr>
                        <a:t>단순노무 종사자</a:t>
                      </a:r>
                    </a:p>
                  </a:txBody>
                  <a:tcPr marL="36000" marR="3600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893496"/>
            <a:ext cx="8229600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339752" y="456125"/>
            <a:ext cx="4817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800" b="1" dirty="0"/>
              <a:t>그림</a:t>
            </a:r>
            <a:r>
              <a:rPr lang="en-US" altLang="ko-KR" sz="2800" b="1" dirty="0"/>
              <a:t>4. </a:t>
            </a:r>
            <a:r>
              <a:rPr lang="ko-KR" altLang="ko-KR" sz="2800" b="1" dirty="0"/>
              <a:t>직업별 대체확률 분포</a:t>
            </a:r>
            <a:endParaRPr lang="ko-KR" altLang="ko-KR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6165304"/>
            <a:ext cx="792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자료</a:t>
            </a:r>
            <a:r>
              <a:rPr lang="en-US" altLang="ko-KR" sz="1400" dirty="0" smtClean="0"/>
              <a:t>: Frey &amp; Osborne(2013), LG</a:t>
            </a:r>
            <a:r>
              <a:rPr lang="ko-KR" altLang="en-US" sz="1400" dirty="0" smtClean="0"/>
              <a:t>경제연구원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17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5. </a:t>
            </a:r>
            <a:r>
              <a:rPr lang="ko-KR" altLang="en-US" sz="2800" dirty="0" smtClean="0"/>
              <a:t>자동화 </a:t>
            </a:r>
            <a:r>
              <a:rPr lang="ko-KR" altLang="en-US" sz="2800" dirty="0"/>
              <a:t>고위험군 일자리 </a:t>
            </a:r>
            <a:r>
              <a:rPr lang="ko-KR" altLang="en-US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917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171571"/>
              </p:ext>
            </p:extLst>
          </p:nvPr>
        </p:nvGraphicFramePr>
        <p:xfrm>
          <a:off x="457200" y="836712"/>
          <a:ext cx="8147248" cy="5289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332656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그림</a:t>
            </a:r>
            <a:r>
              <a:rPr lang="en-US" altLang="ko-KR" sz="2000" dirty="0" smtClean="0"/>
              <a:t>6. </a:t>
            </a:r>
            <a:r>
              <a:rPr lang="ko-KR" altLang="en-US" sz="2000" dirty="0" smtClean="0"/>
              <a:t>한국과 </a:t>
            </a:r>
            <a:r>
              <a:rPr lang="ko-KR" altLang="en-US" sz="2000" dirty="0" smtClean="0"/>
              <a:t>미국 산업별 고위험군 비중 격차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04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13675"/>
              </p:ext>
            </p:extLst>
          </p:nvPr>
        </p:nvGraphicFramePr>
        <p:xfrm>
          <a:off x="467544" y="1196752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2064746" y="476672"/>
            <a:ext cx="506581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그림</a:t>
            </a:r>
            <a:r>
              <a:rPr lang="en-US" altLang="ko-KR" dirty="0" smtClean="0"/>
              <a:t>7. </a:t>
            </a:r>
            <a:r>
              <a:rPr lang="ko-KR" altLang="en-US" dirty="0" smtClean="0"/>
              <a:t>직업별 </a:t>
            </a:r>
            <a:r>
              <a:rPr lang="ko-KR" altLang="en-US" dirty="0"/>
              <a:t>자동화 </a:t>
            </a:r>
            <a:r>
              <a:rPr lang="ko-KR" altLang="en-US" dirty="0" err="1"/>
              <a:t>위험군</a:t>
            </a:r>
            <a:r>
              <a:rPr lang="ko-KR" altLang="en-US" dirty="0"/>
              <a:t> 취업자수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</a:t>
            </a:r>
            <a:r>
              <a:rPr lang="en-US" altLang="ko-KR" dirty="0" smtClean="0"/>
              <a:t>8. </a:t>
            </a:r>
            <a:r>
              <a:rPr lang="ko-KR" altLang="en-US" dirty="0" smtClean="0"/>
              <a:t>산업별 고위험군 취업자수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233994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250" name="그룹 6249"/>
          <p:cNvGrpSpPr/>
          <p:nvPr/>
        </p:nvGrpSpPr>
        <p:grpSpPr>
          <a:xfrm>
            <a:off x="4891087" y="2492893"/>
            <a:ext cx="3420000" cy="433792"/>
            <a:chOff x="4633914" y="2492893"/>
            <a:chExt cx="2828924" cy="288035"/>
          </a:xfrm>
        </p:grpSpPr>
        <p:sp>
          <p:nvSpPr>
            <p:cNvPr id="6246" name="왼쪽 대괄호 6245"/>
            <p:cNvSpPr/>
            <p:nvPr/>
          </p:nvSpPr>
          <p:spPr>
            <a:xfrm rot="16200000" flipV="1">
              <a:off x="5960269" y="1166538"/>
              <a:ext cx="176213" cy="282892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248" name="직선 연결선 6247"/>
            <p:cNvCxnSpPr>
              <a:stCxn id="6246" idx="1"/>
            </p:cNvCxnSpPr>
            <p:nvPr/>
          </p:nvCxnSpPr>
          <p:spPr>
            <a:xfrm flipH="1">
              <a:off x="6048375" y="2669107"/>
              <a:ext cx="1" cy="1118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49" name="TextBox 6248"/>
          <p:cNvSpPr txBox="1"/>
          <p:nvPr/>
        </p:nvSpPr>
        <p:spPr>
          <a:xfrm>
            <a:off x="5138117" y="2926685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대 산업의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고위험군 비중 </a:t>
            </a:r>
            <a:r>
              <a:rPr lang="en-US" altLang="ko-KR" dirty="0" smtClean="0"/>
              <a:t>69%</a:t>
            </a:r>
            <a:endParaRPr lang="ko-KR" altLang="en-US" dirty="0"/>
          </a:p>
        </p:txBody>
      </p:sp>
      <p:sp>
        <p:nvSpPr>
          <p:cNvPr id="6251" name="TextBox 6250"/>
          <p:cNvSpPr txBox="1"/>
          <p:nvPr/>
        </p:nvSpPr>
        <p:spPr>
          <a:xfrm>
            <a:off x="7092280" y="6381328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만명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pic>
        <p:nvPicPr>
          <p:cNvPr id="6309" name="Picture 1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2" y="6858000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12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그림</a:t>
            </a:r>
            <a:r>
              <a:rPr lang="en-US" altLang="ko-KR" sz="2800" dirty="0" smtClean="0"/>
              <a:t>9. 3</a:t>
            </a:r>
            <a:r>
              <a:rPr lang="ko-KR" altLang="ko-KR" sz="2800" dirty="0"/>
              <a:t>대 </a:t>
            </a:r>
            <a:r>
              <a:rPr lang="ko-KR" altLang="ko-KR" sz="2800" dirty="0" err="1"/>
              <a:t>리스크</a:t>
            </a:r>
            <a:r>
              <a:rPr lang="ko-KR" altLang="ko-KR" sz="2800" dirty="0"/>
              <a:t> </a:t>
            </a:r>
            <a:r>
              <a:rPr lang="ko-KR" altLang="en-US" sz="2800" dirty="0" smtClean="0"/>
              <a:t>산업</a:t>
            </a:r>
            <a:r>
              <a:rPr lang="ko-KR" altLang="ko-KR" sz="2800" dirty="0" smtClean="0"/>
              <a:t>의 </a:t>
            </a:r>
            <a:r>
              <a:rPr lang="ko-KR" altLang="ko-KR" sz="2800" dirty="0"/>
              <a:t>직업별 종사자 </a:t>
            </a:r>
            <a:r>
              <a:rPr lang="ko-KR" altLang="ko-KR" sz="2800" dirty="0" smtClean="0"/>
              <a:t>비중</a:t>
            </a:r>
            <a:endParaRPr lang="ko-KR" altLang="en-US" sz="2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88091"/>
              </p:ext>
            </p:extLst>
          </p:nvPr>
        </p:nvGraphicFramePr>
        <p:xfrm>
          <a:off x="251520" y="1124744"/>
          <a:ext cx="4749798" cy="2771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7958"/>
                <a:gridCol w="940460"/>
                <a:gridCol w="940460"/>
                <a:gridCol w="940460"/>
                <a:gridCol w="940460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도소매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제조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음식숙박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전체평균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관리자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전문가 및 관련 종사자 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서비스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판매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농림어업 숙련 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기능원 및 관련 기능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-6%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장치</a:t>
                      </a:r>
                      <a:r>
                        <a:rPr lang="en-US" altLang="ko-KR" sz="1100" u="none" strike="noStrike">
                          <a:effectLst/>
                        </a:rPr>
                        <a:t>,</a:t>
                      </a:r>
                      <a:r>
                        <a:rPr lang="ko-KR" altLang="en-US" sz="1100" u="none" strike="noStrike">
                          <a:effectLst/>
                        </a:rPr>
                        <a:t>기계조작 및 조립종사자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-12%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단순노무 종사자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-4%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851167"/>
              </p:ext>
            </p:extLst>
          </p:nvPr>
        </p:nvGraphicFramePr>
        <p:xfrm>
          <a:off x="5164907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차트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873936"/>
              </p:ext>
            </p:extLst>
          </p:nvPr>
        </p:nvGraphicFramePr>
        <p:xfrm>
          <a:off x="2335982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386519"/>
              </p:ext>
            </p:extLst>
          </p:nvPr>
        </p:nvGraphicFramePr>
        <p:xfrm>
          <a:off x="-540568" y="4142556"/>
          <a:ext cx="45720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직사각형 7"/>
          <p:cNvSpPr/>
          <p:nvPr/>
        </p:nvSpPr>
        <p:spPr>
          <a:xfrm>
            <a:off x="5004048" y="17728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주</a:t>
            </a:r>
            <a:r>
              <a:rPr lang="en-US" altLang="ko-KR" dirty="0" smtClean="0"/>
              <a:t>: </a:t>
            </a:r>
            <a:r>
              <a:rPr lang="ko-KR" altLang="ko-KR" dirty="0" err="1" smtClean="0"/>
              <a:t>전산업</a:t>
            </a:r>
            <a:r>
              <a:rPr lang="ko-KR" altLang="ko-KR" dirty="0" smtClean="0"/>
              <a:t> </a:t>
            </a:r>
            <a:r>
              <a:rPr lang="ko-KR" altLang="ko-KR" dirty="0"/>
              <a:t>평균 대비 차이</a:t>
            </a:r>
            <a:r>
              <a:rPr lang="en-US" altLang="ko-KR" dirty="0"/>
              <a:t>, %</a:t>
            </a:r>
            <a:r>
              <a:rPr lang="en-US" altLang="ko-KR" dirty="0" smtClean="0"/>
              <a:t>p</a:t>
            </a:r>
            <a:r>
              <a:rPr lang="ko-KR" altLang="ko-KR" dirty="0"/>
              <a:t/>
            </a:r>
            <a:br>
              <a:rPr lang="ko-KR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3997</TotalTime>
  <Words>882</Words>
  <Application>Microsoft Office PowerPoint</Application>
  <PresentationFormat>화면 슬라이드 쇼(4:3)</PresentationFormat>
  <Paragraphs>389</Paragraphs>
  <Slides>27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9" baseType="lpstr">
      <vt:lpstr>Office 테마</vt:lpstr>
      <vt:lpstr>워크시트</vt:lpstr>
      <vt:lpstr>그림1. 인공지능, 머신러닝, 딥러닝의 개념도</vt:lpstr>
      <vt:lpstr>PowerPoint 프레젠테이션</vt:lpstr>
      <vt:lpstr>그림3. 연구 방법론에 따른 고위험 일자리 비중</vt:lpstr>
      <vt:lpstr>PowerPoint 프레젠테이션</vt:lpstr>
      <vt:lpstr>그림5. 자동화 고위험군 일자리 비중</vt:lpstr>
      <vt:lpstr>PowerPoint 프레젠테이션</vt:lpstr>
      <vt:lpstr>PowerPoint 프레젠테이션</vt:lpstr>
      <vt:lpstr>그림8. 산업별 고위험군 취업자수</vt:lpstr>
      <vt:lpstr>그림9. 3대 리스크 산업의 직업별 종사자 비중</vt:lpstr>
      <vt:lpstr>그림10. 산업별 전문직 종사자 비중</vt:lpstr>
      <vt:lpstr>그림11. 교육수준별 고위험 취업자수</vt:lpstr>
      <vt:lpstr>그림12. 소득수준별 고위험 취업자수</vt:lpstr>
      <vt:lpstr>그림13. 기술 숙련도별 일자리 증감 기여도 변화(1995~2012, %p)</vt:lpstr>
      <vt:lpstr>표1. 자동화 위험이 높은 직업과 낮은 직업 상위 20개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인공지능과 사람의 대결</vt:lpstr>
      <vt:lpstr>인공지능의 발전</vt:lpstr>
      <vt:lpstr>PowerPoint 프레젠테이션</vt:lpstr>
      <vt:lpstr>a</vt:lpstr>
      <vt:lpstr>PowerPoint 프레젠테이션</vt:lpstr>
      <vt:lpstr>&lt;OECD(2016)의 과업기반 접근에 따른 취업자 비중&gt;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70</cp:revision>
  <cp:lastPrinted>2018-04-27T05:51:17Z</cp:lastPrinted>
  <dcterms:created xsi:type="dcterms:W3CDTF">2018-04-16T00:33:12Z</dcterms:created>
  <dcterms:modified xsi:type="dcterms:W3CDTF">2018-05-02T02:13:02Z</dcterms:modified>
</cp:coreProperties>
</file>