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A204-7911-489F-89E4-90642652A5A5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90F6-44CE-4EFB-9205-85589C7EF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98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A204-7911-489F-89E4-90642652A5A5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90F6-44CE-4EFB-9205-85589C7EF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2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A204-7911-489F-89E4-90642652A5A5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90F6-44CE-4EFB-9205-85589C7EF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1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A204-7911-489F-89E4-90642652A5A5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90F6-44CE-4EFB-9205-85589C7EF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5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A204-7911-489F-89E4-90642652A5A5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90F6-44CE-4EFB-9205-85589C7EF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A204-7911-489F-89E4-90642652A5A5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90F6-44CE-4EFB-9205-85589C7EF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09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A204-7911-489F-89E4-90642652A5A5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90F6-44CE-4EFB-9205-85589C7EF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0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A204-7911-489F-89E4-90642652A5A5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90F6-44CE-4EFB-9205-85589C7EF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52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A204-7911-489F-89E4-90642652A5A5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90F6-44CE-4EFB-9205-85589C7EF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6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A204-7911-489F-89E4-90642652A5A5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90F6-44CE-4EFB-9205-85589C7EF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1A204-7911-489F-89E4-90642652A5A5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290F6-44CE-4EFB-9205-85589C7EF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3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1A204-7911-489F-89E4-90642652A5A5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90F6-44CE-4EFB-9205-85589C7EF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50506"/>
              </p:ext>
            </p:extLst>
          </p:nvPr>
        </p:nvGraphicFramePr>
        <p:xfrm>
          <a:off x="827584" y="908720"/>
          <a:ext cx="7833396" cy="4525962"/>
        </p:xfrm>
        <a:graphic>
          <a:graphicData uri="http://schemas.openxmlformats.org/drawingml/2006/table">
            <a:tbl>
              <a:tblPr/>
              <a:tblGrid>
                <a:gridCol w="2611132"/>
                <a:gridCol w="2611132"/>
                <a:gridCol w="2611132"/>
              </a:tblGrid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cap="all" dirty="0" smtClean="0">
                          <a:solidFill>
                            <a:srgbClr val="222222"/>
                          </a:solidFill>
                          <a:effectLst/>
                          <a:latin typeface="Whitney Narrow SSm A"/>
                        </a:rPr>
                        <a:t>입력</a:t>
                      </a:r>
                      <a:r>
                        <a:rPr lang="en-US" altLang="ko-KR" sz="1700" cap="all" dirty="0" smtClean="0">
                          <a:solidFill>
                            <a:srgbClr val="222222"/>
                          </a:solidFill>
                          <a:effectLst/>
                          <a:latin typeface="Whitney Narrow SSm A"/>
                        </a:rPr>
                        <a:t>(</a:t>
                      </a:r>
                      <a:r>
                        <a:rPr lang="en-US" sz="1700" cap="all" dirty="0" smtClean="0">
                          <a:solidFill>
                            <a:srgbClr val="222222"/>
                          </a:solidFill>
                          <a:effectLst/>
                          <a:latin typeface="Whitney Narrow SSm A"/>
                        </a:rPr>
                        <a:t>X)</a:t>
                      </a:r>
                      <a:endParaRPr lang="en-US" sz="1700" cap="all" dirty="0">
                        <a:solidFill>
                          <a:srgbClr val="222222"/>
                        </a:solidFill>
                        <a:effectLst/>
                        <a:latin typeface="Whitney Narrow SSm A"/>
                      </a:endParaRPr>
                    </a:p>
                  </a:txBody>
                  <a:tcPr marL="87038" marR="87038" marT="43519" marB="43519" anchor="b">
                    <a:lnL>
                      <a:noFill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cap="all" dirty="0" smtClean="0">
                          <a:solidFill>
                            <a:srgbClr val="222222"/>
                          </a:solidFill>
                          <a:effectLst/>
                          <a:latin typeface="Whitney Narrow SSm A"/>
                        </a:rPr>
                        <a:t>출력</a:t>
                      </a:r>
                      <a:r>
                        <a:rPr lang="en-US" altLang="ko-KR" sz="1700" cap="all" dirty="0" smtClean="0">
                          <a:solidFill>
                            <a:srgbClr val="222222"/>
                          </a:solidFill>
                          <a:effectLst/>
                          <a:latin typeface="Whitney Narrow SSm A"/>
                        </a:rPr>
                        <a:t>(</a:t>
                      </a:r>
                      <a:r>
                        <a:rPr lang="en-US" sz="1700" cap="all" dirty="0" smtClean="0">
                          <a:solidFill>
                            <a:srgbClr val="222222"/>
                          </a:solidFill>
                          <a:effectLst/>
                          <a:latin typeface="Whitney Narrow SSm A"/>
                        </a:rPr>
                        <a:t>Y)</a:t>
                      </a:r>
                      <a:endParaRPr lang="en-US" sz="1700" cap="all" dirty="0">
                        <a:solidFill>
                          <a:srgbClr val="222222"/>
                        </a:solidFill>
                        <a:effectLst/>
                        <a:latin typeface="Whitney Narrow SSm A"/>
                      </a:endParaRPr>
                    </a:p>
                  </a:txBody>
                  <a:tcPr marL="87038" marR="87038" marT="43519" marB="43519" anchor="b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cap="all" dirty="0" smtClean="0">
                          <a:solidFill>
                            <a:srgbClr val="222222"/>
                          </a:solidFill>
                          <a:effectLst/>
                          <a:latin typeface="Whitney Narrow SSm A"/>
                        </a:rPr>
                        <a:t>응용 사례</a:t>
                      </a:r>
                      <a:endParaRPr lang="en-US" sz="1700" cap="all" dirty="0">
                        <a:solidFill>
                          <a:srgbClr val="222222"/>
                        </a:solidFill>
                        <a:effectLst/>
                        <a:latin typeface="Whitney Narrow SSm A"/>
                      </a:endParaRPr>
                    </a:p>
                  </a:txBody>
                  <a:tcPr marL="87038" marR="87038" marT="43519" marB="43519" anchor="b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음성 녹음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>
                      <a:noFill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err="1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녹취록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음성인식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과거 시장 데이터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>
                      <a:noFill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미래 시장 데이터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주식 </a:t>
                      </a:r>
                      <a:r>
                        <a:rPr lang="ko-KR" altLang="en-US" sz="1700" dirty="0" err="1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트레이딩</a:t>
                      </a:r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 </a:t>
                      </a:r>
                      <a:r>
                        <a:rPr lang="ko-KR" altLang="en-US" sz="1700" dirty="0" err="1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봇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사진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>
                      <a:noFill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사진설명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이미지 자동 </a:t>
                      </a:r>
                      <a:r>
                        <a:rPr lang="ko-KR" altLang="en-US" sz="1700" dirty="0" err="1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태깅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926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의약품 화학적 성분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>
                      <a:noFill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치료 효능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의약품 </a:t>
                      </a:r>
                      <a:r>
                        <a:rPr lang="en-US" altLang="ko-KR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R&amp;D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6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매장 거래 데이터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>
                      <a:noFill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사기 거래 데이터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이상거래 탐지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음식 </a:t>
                      </a:r>
                      <a:r>
                        <a:rPr lang="ko-KR" altLang="en-US" sz="1700" dirty="0" err="1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레시피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>
                      <a:noFill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고객 평가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음식 추천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6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구매기록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>
                      <a:noFill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향후 구매 행동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고객 유지 전략 제안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0926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자동차 위치 및 속도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>
                      <a:noFill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교통 흐름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</a:rPr>
                        <a:t>교통 신호등 제어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얼굴 사진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>
                      <a:noFill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이름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700" dirty="0" smtClean="0">
                          <a:solidFill>
                            <a:srgbClr val="222222"/>
                          </a:solidFill>
                          <a:effectLst/>
                          <a:latin typeface="National"/>
                        </a:rPr>
                        <a:t>안면 인식</a:t>
                      </a:r>
                      <a:endParaRPr lang="en-US" sz="1700" dirty="0">
                        <a:solidFill>
                          <a:srgbClr val="222222"/>
                        </a:solidFill>
                        <a:effectLst/>
                        <a:latin typeface="National"/>
                      </a:endParaRPr>
                    </a:p>
                  </a:txBody>
                  <a:tcPr marL="87038" marR="87038" marT="43519" marB="43519" anchor="ctr">
                    <a:lnL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5D7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3568" y="5661248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지도학습은 입력 데이터와 출력 데이터를 </a:t>
            </a:r>
            <a:r>
              <a:rPr lang="ko-KR" altLang="en-US" dirty="0" err="1" smtClean="0"/>
              <a:t>매핑시키는</a:t>
            </a:r>
            <a:r>
              <a:rPr lang="ko-KR" altLang="en-US" dirty="0" smtClean="0"/>
              <a:t> 방식으로 모델을 유추하는 인공지능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)</a:t>
            </a:r>
            <a:r>
              <a:rPr lang="ko-KR" altLang="en-US" dirty="0" smtClean="0"/>
              <a:t> 구현 방식</a:t>
            </a:r>
            <a:endParaRPr lang="en-US" altLang="ko-KR" dirty="0" smtClean="0"/>
          </a:p>
          <a:p>
            <a:r>
              <a:rPr lang="ko-KR" altLang="en-US" dirty="0" smtClean="0"/>
              <a:t>자료</a:t>
            </a:r>
            <a:r>
              <a:rPr lang="en-US" altLang="ko-KR" dirty="0" smtClean="0"/>
              <a:t>: E. BRYNJOLFSSON &amp; A. MCAFEE(2017)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0466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데이터를 이용한 인공지능 활용 사례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지도학습 기준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71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109</Words>
  <Application>Microsoft Office PowerPoint</Application>
  <PresentationFormat>화면 슬라이드 쇼(4:3)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3</cp:revision>
  <dcterms:created xsi:type="dcterms:W3CDTF">2018-05-04T05:19:19Z</dcterms:created>
  <dcterms:modified xsi:type="dcterms:W3CDTF">2018-05-04T05:40:17Z</dcterms:modified>
</cp:coreProperties>
</file>