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09509"/>
              </p:ext>
            </p:extLst>
          </p:nvPr>
        </p:nvGraphicFramePr>
        <p:xfrm>
          <a:off x="974725" y="1195388"/>
          <a:ext cx="75961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차트" r:id="rId3" imgW="7324830" imgH="4029033" progId="Excel.Chart.8">
                  <p:embed followColorScheme="full"/>
                </p:oleObj>
              </mc:Choice>
              <mc:Fallback>
                <p:oleObj name="차트" r:id="rId3" imgW="7324830" imgH="4029033" progId="Excel.Chart.8">
                  <p:embed followColorScheme="full"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95388"/>
                        <a:ext cx="75961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5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70579"/>
              </p:ext>
            </p:extLst>
          </p:nvPr>
        </p:nvGraphicFramePr>
        <p:xfrm>
          <a:off x="974725" y="1195388"/>
          <a:ext cx="7450138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차트" r:id="rId3" imgW="7362900" imgH="4095756" progId="Excel.Chart.8">
                  <p:embed followColorScheme="full"/>
                </p:oleObj>
              </mc:Choice>
              <mc:Fallback>
                <p:oleObj name="차트" r:id="rId3" imgW="7362900" imgH="4095756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95388"/>
                        <a:ext cx="7450138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4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939916"/>
              </p:ext>
            </p:extLst>
          </p:nvPr>
        </p:nvGraphicFramePr>
        <p:xfrm>
          <a:off x="683568" y="548680"/>
          <a:ext cx="75961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차트" r:id="rId3" imgW="7324830" imgH="4029033" progId="Excel.Chart.8">
                  <p:embed followColorScheme="full"/>
                </p:oleObj>
              </mc:Choice>
              <mc:Fallback>
                <p:oleObj name="차트" r:id="rId3" imgW="7324830" imgH="4029033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8680"/>
                        <a:ext cx="75961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Microsoft Excel Chart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10</cp:revision>
  <dcterms:created xsi:type="dcterms:W3CDTF">2018-04-16T00:33:12Z</dcterms:created>
  <dcterms:modified xsi:type="dcterms:W3CDTF">2018-04-16T09:20:30Z</dcterms:modified>
</cp:coreProperties>
</file>