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64" r:id="rId6"/>
    <p:sldId id="270" r:id="rId7"/>
    <p:sldId id="271" r:id="rId8"/>
    <p:sldId id="268" r:id="rId9"/>
    <p:sldId id="269" r:id="rId10"/>
    <p:sldId id="266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APIs and how do they work | Elemental">
            <a:extLst>
              <a:ext uri="{FF2B5EF4-FFF2-40B4-BE49-F238E27FC236}">
                <a16:creationId xmlns:a16="http://schemas.microsoft.com/office/drawing/2014/main" id="{4E500FDA-3411-3AB4-658D-BEC4B219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75" y="-171450"/>
            <a:ext cx="699135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D019651-3DA5-D4C4-0295-4B69FCB8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912" y="3939118"/>
            <a:ext cx="9483725" cy="2421464"/>
          </a:xfrm>
        </p:spPr>
        <p:txBody>
          <a:bodyPr>
            <a:normAutofit/>
          </a:bodyPr>
          <a:lstStyle/>
          <a:p>
            <a:r>
              <a:rPr lang="en-IN" sz="3200" b="1" dirty="0"/>
              <a:t> 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67425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D359-FD30-8F3A-7767-2D696CA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9336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Let’s Try out some API’s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DF27-532E-C666-6D97-FF86AEC7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List news about the Musician –  https://rapidapi.com/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List the top 10 song’s of artists from a music app – https://developer.spotify.com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List Comments from the </a:t>
            </a:r>
            <a:r>
              <a:rPr lang="en-IN" dirty="0" err="1"/>
              <a:t>Youtube</a:t>
            </a:r>
            <a:r>
              <a:rPr lang="en-IN" dirty="0"/>
              <a:t> channel – </a:t>
            </a:r>
            <a:r>
              <a:rPr lang="en-IN" dirty="0">
                <a:hlinkClick r:id="rId2"/>
              </a:rPr>
              <a:t>https://developers.google.com/youtube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Send SMS to friends to check out the Latest Album - https://www.twilio.com/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87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5D1-B851-E9B4-0453-D5DD6473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95250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098" name="Picture 2" descr="What is an API? | (API) Application Program Interface Definition">
            <a:extLst>
              <a:ext uri="{FF2B5EF4-FFF2-40B4-BE49-F238E27FC236}">
                <a16:creationId xmlns:a16="http://schemas.microsoft.com/office/drawing/2014/main" id="{63F9343D-72A3-4F88-EE70-6CF1F9D9C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66" y="1381038"/>
            <a:ext cx="8343900" cy="48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8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298A-653B-CAB9-353F-2507546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04C65D-52D5-19AB-BA3A-EA2A9DE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							</a:t>
            </a: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08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066D-2AEC-AA2C-55C6-5743E2D0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API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B8AF1-0117-7ACA-8311-AED43946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78" y="890587"/>
            <a:ext cx="75152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C07AA-6777-6826-537E-1346516A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C984F-A4EB-1703-08EC-7BEC33B4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" y="752030"/>
            <a:ext cx="12082943" cy="50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49E-BAF8-58B4-56E8-DF1D6CFC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24" y="381843"/>
            <a:ext cx="10131425" cy="1456267"/>
          </a:xfrm>
        </p:spPr>
        <p:txBody>
          <a:bodyPr/>
          <a:lstStyle/>
          <a:p>
            <a:r>
              <a:rPr lang="en-IN" dirty="0"/>
              <a:t>API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FF074-5B34-D3AF-784B-EA902027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11" y="2657475"/>
            <a:ext cx="10131425" cy="2276475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Adhaar</a:t>
            </a:r>
            <a:r>
              <a:rPr lang="en-IN" dirty="0"/>
              <a:t>-Based Verifications</a:t>
            </a:r>
          </a:p>
          <a:p>
            <a:endParaRPr lang="en-IN" dirty="0"/>
          </a:p>
          <a:p>
            <a:r>
              <a:rPr lang="en-IN" dirty="0"/>
              <a:t>Travel Bookings </a:t>
            </a:r>
          </a:p>
          <a:p>
            <a:endParaRPr lang="en-IN" dirty="0"/>
          </a:p>
          <a:p>
            <a:r>
              <a:rPr lang="en-IN" dirty="0"/>
              <a:t>Booking Cab’s from Google Maps</a:t>
            </a:r>
          </a:p>
          <a:p>
            <a:endParaRPr lang="en-IN" dirty="0"/>
          </a:p>
          <a:p>
            <a:r>
              <a:rPr lang="en-IN" dirty="0"/>
              <a:t>Weather App and many more</a:t>
            </a:r>
          </a:p>
        </p:txBody>
      </p:sp>
    </p:spTree>
    <p:extLst>
      <p:ext uri="{BB962C8B-B14F-4D97-AF65-F5344CB8AC3E}">
        <p14:creationId xmlns:p14="http://schemas.microsoft.com/office/powerpoint/2010/main" val="6597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C711-AE6E-567F-A2C5-44F6F406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526252"/>
            <a:ext cx="10131425" cy="36491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Private</a:t>
            </a:r>
            <a:r>
              <a:rPr lang="en-US" b="0" i="0" dirty="0">
                <a:effectLst/>
                <a:latin typeface="Inter"/>
              </a:rPr>
              <a:t> APIs are APIs that are private and only used by your team, department, company, or organization.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Public</a:t>
            </a:r>
            <a:r>
              <a:rPr lang="en-US" b="0" i="0" dirty="0">
                <a:effectLst/>
                <a:latin typeface="Inter"/>
              </a:rPr>
              <a:t> APIs also known as public APIs are publicly available APIs that are available for anyone to use.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Partner APIs are private and shared only with specific, integration partners outside of your organization.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7000-E7B4-D5D7-37C1-B1C87B19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5" y="1056664"/>
            <a:ext cx="7696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3144-E332-9DA2-5818-BA89DA48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API – Representational state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AAAB1-F664-5D6A-1A7C-05008B49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43418"/>
            <a:ext cx="3275794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1D184-19AE-1F1A-36B8-0131D29A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1943418"/>
            <a:ext cx="7722870" cy="37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585-3FD8-9E9F-FD8F-8947DA46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D0078-387E-8F00-EDD5-B6A6F7587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78"/>
            <a:ext cx="5515852" cy="31642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14704-E1C6-B283-E077-C61CAABF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3" y="3411366"/>
            <a:ext cx="7424738" cy="3164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D51CB-780E-D9EB-E6FB-B60C715F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29" y="3458747"/>
            <a:ext cx="3980497" cy="581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A41E73-D5B3-2464-C5CC-E4F855906B16}"/>
              </a:ext>
            </a:extLst>
          </p:cNvPr>
          <p:cNvSpPr txBox="1"/>
          <p:nvPr/>
        </p:nvSpPr>
        <p:spPr>
          <a:xfrm>
            <a:off x="2423135" y="128028"/>
            <a:ext cx="2090141" cy="147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Key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B1202-BC89-6DC4-6581-673EFCAFC648}"/>
              </a:ext>
            </a:extLst>
          </p:cNvPr>
          <p:cNvSpPr txBox="1"/>
          <p:nvPr/>
        </p:nvSpPr>
        <p:spPr>
          <a:xfrm>
            <a:off x="280947" y="50334"/>
            <a:ext cx="809621" cy="279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chemeClr val="bg1"/>
                </a:solidFill>
                <a:effectLst/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2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--</a:t>
            </a:r>
            <a:r>
              <a:rPr lang="en-IN" sz="12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8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289F-5653-3103-EB51-C5722EB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A9F3-DD31-13CD-D472-EAF13B15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DE0FA-C74B-1D12-A83A-7CAA4D4E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806691"/>
            <a:ext cx="9753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2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DF68-4AAD-6DFD-529B-983E8ED9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E4A29-894F-EE23-65A9-751F4CAD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554" y="2141538"/>
            <a:ext cx="6151916" cy="3649662"/>
          </a:xfrm>
        </p:spPr>
      </p:pic>
    </p:spTree>
    <p:extLst>
      <p:ext uri="{BB962C8B-B14F-4D97-AF65-F5344CB8AC3E}">
        <p14:creationId xmlns:p14="http://schemas.microsoft.com/office/powerpoint/2010/main" val="3689980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{45A2D85A-AE90-4FFA-B29B-346AB1BA5640}tf03457452</Template>
  <TotalTime>8583</TotalTime>
  <Words>184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SemiLight SemiConde</vt:lpstr>
      <vt:lpstr>Calibri</vt:lpstr>
      <vt:lpstr>Calibri Light</vt:lpstr>
      <vt:lpstr>Inter</vt:lpstr>
      <vt:lpstr>Celestial</vt:lpstr>
      <vt:lpstr> Application Programming Interface</vt:lpstr>
      <vt:lpstr>What is an API ??</vt:lpstr>
      <vt:lpstr>PowerPoint Presentation</vt:lpstr>
      <vt:lpstr>API Examples</vt:lpstr>
      <vt:lpstr>PowerPoint Presentation</vt:lpstr>
      <vt:lpstr>Rest API – Representational state transfer</vt:lpstr>
      <vt:lpstr>PowerPoint Presentation</vt:lpstr>
      <vt:lpstr>PowerPoint Presentation</vt:lpstr>
      <vt:lpstr>Api methods</vt:lpstr>
      <vt:lpstr> Let’s Try out some API’s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Rajeswari C</dc:creator>
  <cp:lastModifiedBy>Rajeswari C</cp:lastModifiedBy>
  <cp:revision>28</cp:revision>
  <dcterms:created xsi:type="dcterms:W3CDTF">2022-07-16T13:42:39Z</dcterms:created>
  <dcterms:modified xsi:type="dcterms:W3CDTF">2022-08-29T03:08:54Z</dcterms:modified>
</cp:coreProperties>
</file>