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63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8/11/2016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sz="4800" dirty="0" smtClean="0">
                <a:solidFill>
                  <a:schemeClr val="accent1"/>
                </a:solidFill>
              </a:rPr>
              <a:t>SABBIR AHMED SHOUROV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for Computer Science Lead’s Post In ARC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am able to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174098"/>
              </p:ext>
            </p:extLst>
          </p:nvPr>
        </p:nvGraphicFramePr>
        <p:xfrm>
          <a:off x="1295400" y="2501900"/>
          <a:ext cx="9601200" cy="1752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68399483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53107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306978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Mechanical Side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Electrical Side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47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 works</a:t>
                      </a:r>
                      <a:r>
                        <a:rPr lang="en-US" baseline="0" dirty="0" smtClean="0"/>
                        <a:t> design &amp; simulation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PCB Designing &amp; Making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 C++,</a:t>
                      </a:r>
                      <a:r>
                        <a:rPr lang="en-US" baseline="0" dirty="0" smtClean="0"/>
                        <a:t> Java, C#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8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Body</a:t>
                      </a:r>
                      <a:r>
                        <a:rPr lang="en-US" baseline="0" dirty="0" smtClean="0"/>
                        <a:t> making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Battery making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Database, website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42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77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3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am Working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592897"/>
              </p:ext>
            </p:extLst>
          </p:nvPr>
        </p:nvGraphicFramePr>
        <p:xfrm>
          <a:off x="1295400" y="2872740"/>
          <a:ext cx="9601200" cy="202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84678138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2478101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181750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Mechanical Team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Electrical Team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97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 works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Volunteering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Java, Arduino,</a:t>
                      </a:r>
                      <a:r>
                        <a:rPr lang="en-US" baseline="0" dirty="0" smtClean="0"/>
                        <a:t> Raspberry pi, Web Interface 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9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Designing Wheel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PCB</a:t>
                      </a:r>
                      <a:r>
                        <a:rPr lang="en-US" baseline="0" dirty="0" smtClean="0"/>
                        <a:t> designing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</a:t>
                      </a:r>
                      <a:r>
                        <a:rPr lang="en-US" baseline="0" dirty="0" smtClean="0"/>
                        <a:t> the system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15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 Sensor</a:t>
                      </a:r>
                      <a:r>
                        <a:rPr lang="en-US" baseline="0" dirty="0" smtClean="0"/>
                        <a:t> and motor driver API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02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9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can serve the CS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 have knowledge about mechanical aspects of the rover so I can guide the CS team efficiently.</a:t>
            </a:r>
          </a:p>
          <a:p>
            <a:r>
              <a:rPr lang="en-US" dirty="0" smtClean="0"/>
              <a:t>As like the mechanical team I also work with electrical team as a volunteer. So I have the basic knowledge about electrical wiring so I can guide my team about the basic electrical connections of the rover.</a:t>
            </a:r>
          </a:p>
          <a:p>
            <a:r>
              <a:rPr lang="en-US" dirty="0" smtClean="0"/>
              <a:t>I have knowledge about C, C++, Java, Web-Languages(HTML, PHP, CSS, JS, ASP.NET), Microcontroller Coding, Python.</a:t>
            </a:r>
          </a:p>
          <a:p>
            <a:r>
              <a:rPr lang="en-US" dirty="0" smtClean="0"/>
              <a:t>Previously I worked with Raspberry-Pi and I can make Raspberry-Pi cluster.</a:t>
            </a:r>
          </a:p>
          <a:p>
            <a:r>
              <a:rPr lang="en-US" dirty="0" smtClean="0"/>
              <a:t>I also work with electrical team to provide the API. That’s API based CS – team will build the rover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proposal to control the rover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43100"/>
            <a:ext cx="9601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previous working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I worked as a member in a club in AIUB for two years. So I have some professional skills.</a:t>
            </a:r>
          </a:p>
          <a:p>
            <a:r>
              <a:rPr lang="en-US" dirty="0" smtClean="0"/>
              <a:t>Currently I am working in AIUB Community of Engineering Students – ACES as Information Technology Executive, that learns me how to work in a professional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forgive me any of my mistakes during the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278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Diamond Grid 16x9</vt:lpstr>
      <vt:lpstr>Presentation SABBIR AHMED SHOUROV</vt:lpstr>
      <vt:lpstr>Where I am able to work</vt:lpstr>
      <vt:lpstr>Where I am Working</vt:lpstr>
      <vt:lpstr>How I can serve the CS Team</vt:lpstr>
      <vt:lpstr>My proposal to control the rover</vt:lpstr>
      <vt:lpstr>My previous working experience</vt:lpstr>
      <vt:lpstr>Thank you …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2016-08-11T02:50:15Z</dcterms:created>
  <dcterms:modified xsi:type="dcterms:W3CDTF">2016-08-11T08:42:30Z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