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50" d="100"/>
          <a:sy n="150" d="100"/>
        </p:scale>
        <p:origin x="108" y="-1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0CAD8-A743-2D04-8349-90C8845AEC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F06CC18-6C79-F9FB-5B7B-FB6B868167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3101B57-2C81-7564-5771-59FEC0626E78}"/>
              </a:ext>
            </a:extLst>
          </p:cNvPr>
          <p:cNvSpPr>
            <a:spLocks noGrp="1"/>
          </p:cNvSpPr>
          <p:nvPr>
            <p:ph type="dt" sz="half" idx="10"/>
          </p:nvPr>
        </p:nvSpPr>
        <p:spPr/>
        <p:txBody>
          <a:bodyPr/>
          <a:lstStyle/>
          <a:p>
            <a:fld id="{A9F4048F-B7E8-41DC-98EF-E43539FD44E3}" type="datetimeFigureOut">
              <a:rPr lang="en-GB" smtClean="0"/>
              <a:t>19/05/2022</a:t>
            </a:fld>
            <a:endParaRPr lang="en-GB"/>
          </a:p>
        </p:txBody>
      </p:sp>
      <p:sp>
        <p:nvSpPr>
          <p:cNvPr id="5" name="Footer Placeholder 4">
            <a:extLst>
              <a:ext uri="{FF2B5EF4-FFF2-40B4-BE49-F238E27FC236}">
                <a16:creationId xmlns:a16="http://schemas.microsoft.com/office/drawing/2014/main" id="{1FDC1EC8-FA56-232F-BB09-AAF8A889CE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C4F84A-4C7A-0BA3-D74E-C49016B19DF0}"/>
              </a:ext>
            </a:extLst>
          </p:cNvPr>
          <p:cNvSpPr>
            <a:spLocks noGrp="1"/>
          </p:cNvSpPr>
          <p:nvPr>
            <p:ph type="sldNum" sz="quarter" idx="12"/>
          </p:nvPr>
        </p:nvSpPr>
        <p:spPr/>
        <p:txBody>
          <a:bodyPr/>
          <a:lstStyle/>
          <a:p>
            <a:fld id="{E993DE7B-5E5A-4FBB-B123-EF7AAFCB7D59}" type="slidenum">
              <a:rPr lang="en-GB" smtClean="0"/>
              <a:t>‹#›</a:t>
            </a:fld>
            <a:endParaRPr lang="en-GB"/>
          </a:p>
        </p:txBody>
      </p:sp>
    </p:spTree>
    <p:extLst>
      <p:ext uri="{BB962C8B-B14F-4D97-AF65-F5344CB8AC3E}">
        <p14:creationId xmlns:p14="http://schemas.microsoft.com/office/powerpoint/2010/main" val="2797237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78885-035F-5A1E-EF99-3436CC610CC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806D6B7-6BA8-EF05-7818-1B3D7D5286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43BE3D6-192C-9214-EBCE-0AFBAE015CD0}"/>
              </a:ext>
            </a:extLst>
          </p:cNvPr>
          <p:cNvSpPr>
            <a:spLocks noGrp="1"/>
          </p:cNvSpPr>
          <p:nvPr>
            <p:ph type="dt" sz="half" idx="10"/>
          </p:nvPr>
        </p:nvSpPr>
        <p:spPr/>
        <p:txBody>
          <a:bodyPr/>
          <a:lstStyle/>
          <a:p>
            <a:fld id="{A9F4048F-B7E8-41DC-98EF-E43539FD44E3}" type="datetimeFigureOut">
              <a:rPr lang="en-GB" smtClean="0"/>
              <a:t>19/05/2022</a:t>
            </a:fld>
            <a:endParaRPr lang="en-GB"/>
          </a:p>
        </p:txBody>
      </p:sp>
      <p:sp>
        <p:nvSpPr>
          <p:cNvPr id="5" name="Footer Placeholder 4">
            <a:extLst>
              <a:ext uri="{FF2B5EF4-FFF2-40B4-BE49-F238E27FC236}">
                <a16:creationId xmlns:a16="http://schemas.microsoft.com/office/drawing/2014/main" id="{F5BB5E16-0A26-CF17-E268-2A65B69629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7202B0-D010-D1DC-54B2-68A0FE4CC728}"/>
              </a:ext>
            </a:extLst>
          </p:cNvPr>
          <p:cNvSpPr>
            <a:spLocks noGrp="1"/>
          </p:cNvSpPr>
          <p:nvPr>
            <p:ph type="sldNum" sz="quarter" idx="12"/>
          </p:nvPr>
        </p:nvSpPr>
        <p:spPr/>
        <p:txBody>
          <a:bodyPr/>
          <a:lstStyle/>
          <a:p>
            <a:fld id="{E993DE7B-5E5A-4FBB-B123-EF7AAFCB7D59}" type="slidenum">
              <a:rPr lang="en-GB" smtClean="0"/>
              <a:t>‹#›</a:t>
            </a:fld>
            <a:endParaRPr lang="en-GB"/>
          </a:p>
        </p:txBody>
      </p:sp>
    </p:spTree>
    <p:extLst>
      <p:ext uri="{BB962C8B-B14F-4D97-AF65-F5344CB8AC3E}">
        <p14:creationId xmlns:p14="http://schemas.microsoft.com/office/powerpoint/2010/main" val="418581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4575A2-9920-4C7B-D743-895FA41CD7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844D5DC-50F0-CA2D-BD93-6F22D6A41A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B46FC4-C130-A65E-7AEE-3F53178C128E}"/>
              </a:ext>
            </a:extLst>
          </p:cNvPr>
          <p:cNvSpPr>
            <a:spLocks noGrp="1"/>
          </p:cNvSpPr>
          <p:nvPr>
            <p:ph type="dt" sz="half" idx="10"/>
          </p:nvPr>
        </p:nvSpPr>
        <p:spPr/>
        <p:txBody>
          <a:bodyPr/>
          <a:lstStyle/>
          <a:p>
            <a:fld id="{A9F4048F-B7E8-41DC-98EF-E43539FD44E3}" type="datetimeFigureOut">
              <a:rPr lang="en-GB" smtClean="0"/>
              <a:t>19/05/2022</a:t>
            </a:fld>
            <a:endParaRPr lang="en-GB"/>
          </a:p>
        </p:txBody>
      </p:sp>
      <p:sp>
        <p:nvSpPr>
          <p:cNvPr id="5" name="Footer Placeholder 4">
            <a:extLst>
              <a:ext uri="{FF2B5EF4-FFF2-40B4-BE49-F238E27FC236}">
                <a16:creationId xmlns:a16="http://schemas.microsoft.com/office/drawing/2014/main" id="{0EF6967D-8DD7-8017-FF80-7FDBFBD3FA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F6F105-B6C9-8AFC-F2EF-3B74AD91708A}"/>
              </a:ext>
            </a:extLst>
          </p:cNvPr>
          <p:cNvSpPr>
            <a:spLocks noGrp="1"/>
          </p:cNvSpPr>
          <p:nvPr>
            <p:ph type="sldNum" sz="quarter" idx="12"/>
          </p:nvPr>
        </p:nvSpPr>
        <p:spPr/>
        <p:txBody>
          <a:bodyPr/>
          <a:lstStyle/>
          <a:p>
            <a:fld id="{E993DE7B-5E5A-4FBB-B123-EF7AAFCB7D59}" type="slidenum">
              <a:rPr lang="en-GB" smtClean="0"/>
              <a:t>‹#›</a:t>
            </a:fld>
            <a:endParaRPr lang="en-GB"/>
          </a:p>
        </p:txBody>
      </p:sp>
    </p:spTree>
    <p:extLst>
      <p:ext uri="{BB962C8B-B14F-4D97-AF65-F5344CB8AC3E}">
        <p14:creationId xmlns:p14="http://schemas.microsoft.com/office/powerpoint/2010/main" val="3104461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39F1-4F2E-3678-E105-2B257AD861A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669F92C-4A1B-BC38-A84B-3989166E48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889307-FCC6-873C-C515-E2D38E8C8035}"/>
              </a:ext>
            </a:extLst>
          </p:cNvPr>
          <p:cNvSpPr>
            <a:spLocks noGrp="1"/>
          </p:cNvSpPr>
          <p:nvPr>
            <p:ph type="dt" sz="half" idx="10"/>
          </p:nvPr>
        </p:nvSpPr>
        <p:spPr/>
        <p:txBody>
          <a:bodyPr/>
          <a:lstStyle/>
          <a:p>
            <a:fld id="{A9F4048F-B7E8-41DC-98EF-E43539FD44E3}" type="datetimeFigureOut">
              <a:rPr lang="en-GB" smtClean="0"/>
              <a:t>19/05/2022</a:t>
            </a:fld>
            <a:endParaRPr lang="en-GB"/>
          </a:p>
        </p:txBody>
      </p:sp>
      <p:sp>
        <p:nvSpPr>
          <p:cNvPr id="5" name="Footer Placeholder 4">
            <a:extLst>
              <a:ext uri="{FF2B5EF4-FFF2-40B4-BE49-F238E27FC236}">
                <a16:creationId xmlns:a16="http://schemas.microsoft.com/office/drawing/2014/main" id="{EABC934F-A63F-4B73-4AB2-3E32D095E6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DE3A07-9F00-C6AB-538C-E80407585A9D}"/>
              </a:ext>
            </a:extLst>
          </p:cNvPr>
          <p:cNvSpPr>
            <a:spLocks noGrp="1"/>
          </p:cNvSpPr>
          <p:nvPr>
            <p:ph type="sldNum" sz="quarter" idx="12"/>
          </p:nvPr>
        </p:nvSpPr>
        <p:spPr/>
        <p:txBody>
          <a:bodyPr/>
          <a:lstStyle/>
          <a:p>
            <a:fld id="{E993DE7B-5E5A-4FBB-B123-EF7AAFCB7D59}" type="slidenum">
              <a:rPr lang="en-GB" smtClean="0"/>
              <a:t>‹#›</a:t>
            </a:fld>
            <a:endParaRPr lang="en-GB"/>
          </a:p>
        </p:txBody>
      </p:sp>
    </p:spTree>
    <p:extLst>
      <p:ext uri="{BB962C8B-B14F-4D97-AF65-F5344CB8AC3E}">
        <p14:creationId xmlns:p14="http://schemas.microsoft.com/office/powerpoint/2010/main" val="2228865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25B34-EA7B-6D13-1666-37567BDD92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2994080-07E8-EBC5-F0FB-4A2FD15341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9B725D-EDE3-FDB1-2DBA-B74837AB0A52}"/>
              </a:ext>
            </a:extLst>
          </p:cNvPr>
          <p:cNvSpPr>
            <a:spLocks noGrp="1"/>
          </p:cNvSpPr>
          <p:nvPr>
            <p:ph type="dt" sz="half" idx="10"/>
          </p:nvPr>
        </p:nvSpPr>
        <p:spPr/>
        <p:txBody>
          <a:bodyPr/>
          <a:lstStyle/>
          <a:p>
            <a:fld id="{A9F4048F-B7E8-41DC-98EF-E43539FD44E3}" type="datetimeFigureOut">
              <a:rPr lang="en-GB" smtClean="0"/>
              <a:t>19/05/2022</a:t>
            </a:fld>
            <a:endParaRPr lang="en-GB"/>
          </a:p>
        </p:txBody>
      </p:sp>
      <p:sp>
        <p:nvSpPr>
          <p:cNvPr id="5" name="Footer Placeholder 4">
            <a:extLst>
              <a:ext uri="{FF2B5EF4-FFF2-40B4-BE49-F238E27FC236}">
                <a16:creationId xmlns:a16="http://schemas.microsoft.com/office/drawing/2014/main" id="{AD92D54C-A827-F70D-3108-652C2FBE7B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E867A0-96CF-4D8C-9EA6-6345E7DF5594}"/>
              </a:ext>
            </a:extLst>
          </p:cNvPr>
          <p:cNvSpPr>
            <a:spLocks noGrp="1"/>
          </p:cNvSpPr>
          <p:nvPr>
            <p:ph type="sldNum" sz="quarter" idx="12"/>
          </p:nvPr>
        </p:nvSpPr>
        <p:spPr/>
        <p:txBody>
          <a:bodyPr/>
          <a:lstStyle/>
          <a:p>
            <a:fld id="{E993DE7B-5E5A-4FBB-B123-EF7AAFCB7D59}" type="slidenum">
              <a:rPr lang="en-GB" smtClean="0"/>
              <a:t>‹#›</a:t>
            </a:fld>
            <a:endParaRPr lang="en-GB"/>
          </a:p>
        </p:txBody>
      </p:sp>
    </p:spTree>
    <p:extLst>
      <p:ext uri="{BB962C8B-B14F-4D97-AF65-F5344CB8AC3E}">
        <p14:creationId xmlns:p14="http://schemas.microsoft.com/office/powerpoint/2010/main" val="267828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A3713-8557-FE43-F914-E6A0BF5980A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C979FCD-20B7-B627-744F-533B6B1B85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7D1D5D-6B08-CB93-D5B5-87BC19AE37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052CB06-2637-BEFE-4A6B-63DED56C61B5}"/>
              </a:ext>
            </a:extLst>
          </p:cNvPr>
          <p:cNvSpPr>
            <a:spLocks noGrp="1"/>
          </p:cNvSpPr>
          <p:nvPr>
            <p:ph type="dt" sz="half" idx="10"/>
          </p:nvPr>
        </p:nvSpPr>
        <p:spPr/>
        <p:txBody>
          <a:bodyPr/>
          <a:lstStyle/>
          <a:p>
            <a:fld id="{A9F4048F-B7E8-41DC-98EF-E43539FD44E3}" type="datetimeFigureOut">
              <a:rPr lang="en-GB" smtClean="0"/>
              <a:t>19/05/2022</a:t>
            </a:fld>
            <a:endParaRPr lang="en-GB"/>
          </a:p>
        </p:txBody>
      </p:sp>
      <p:sp>
        <p:nvSpPr>
          <p:cNvPr id="6" name="Footer Placeholder 5">
            <a:extLst>
              <a:ext uri="{FF2B5EF4-FFF2-40B4-BE49-F238E27FC236}">
                <a16:creationId xmlns:a16="http://schemas.microsoft.com/office/drawing/2014/main" id="{9BECCA7F-1402-738F-F494-BEB83316A5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54DE335-E570-84DD-CE89-CA2C3A1A7252}"/>
              </a:ext>
            </a:extLst>
          </p:cNvPr>
          <p:cNvSpPr>
            <a:spLocks noGrp="1"/>
          </p:cNvSpPr>
          <p:nvPr>
            <p:ph type="sldNum" sz="quarter" idx="12"/>
          </p:nvPr>
        </p:nvSpPr>
        <p:spPr/>
        <p:txBody>
          <a:bodyPr/>
          <a:lstStyle/>
          <a:p>
            <a:fld id="{E993DE7B-5E5A-4FBB-B123-EF7AAFCB7D59}" type="slidenum">
              <a:rPr lang="en-GB" smtClean="0"/>
              <a:t>‹#›</a:t>
            </a:fld>
            <a:endParaRPr lang="en-GB"/>
          </a:p>
        </p:txBody>
      </p:sp>
    </p:spTree>
    <p:extLst>
      <p:ext uri="{BB962C8B-B14F-4D97-AF65-F5344CB8AC3E}">
        <p14:creationId xmlns:p14="http://schemas.microsoft.com/office/powerpoint/2010/main" val="2541126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3ED7C-1614-46E2-286C-47CE2CB6F7B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D9DB3-6098-B0B2-575C-B02F45EBA4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7EB934-00F6-C596-8502-E2929F204F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5A7364B-0829-3489-66D6-0883DBE07C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EEF3FD-BB6B-F878-F1B3-8878C0CB99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5CD4971-FD0A-08BA-D51F-9F17B498D5FA}"/>
              </a:ext>
            </a:extLst>
          </p:cNvPr>
          <p:cNvSpPr>
            <a:spLocks noGrp="1"/>
          </p:cNvSpPr>
          <p:nvPr>
            <p:ph type="dt" sz="half" idx="10"/>
          </p:nvPr>
        </p:nvSpPr>
        <p:spPr/>
        <p:txBody>
          <a:bodyPr/>
          <a:lstStyle/>
          <a:p>
            <a:fld id="{A9F4048F-B7E8-41DC-98EF-E43539FD44E3}" type="datetimeFigureOut">
              <a:rPr lang="en-GB" smtClean="0"/>
              <a:t>19/05/2022</a:t>
            </a:fld>
            <a:endParaRPr lang="en-GB"/>
          </a:p>
        </p:txBody>
      </p:sp>
      <p:sp>
        <p:nvSpPr>
          <p:cNvPr id="8" name="Footer Placeholder 7">
            <a:extLst>
              <a:ext uri="{FF2B5EF4-FFF2-40B4-BE49-F238E27FC236}">
                <a16:creationId xmlns:a16="http://schemas.microsoft.com/office/drawing/2014/main" id="{4A2CAC95-BBD6-4ABC-0EB0-2C6A09756FA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0A44DD0-5D58-3726-E3C2-B2D82B085474}"/>
              </a:ext>
            </a:extLst>
          </p:cNvPr>
          <p:cNvSpPr>
            <a:spLocks noGrp="1"/>
          </p:cNvSpPr>
          <p:nvPr>
            <p:ph type="sldNum" sz="quarter" idx="12"/>
          </p:nvPr>
        </p:nvSpPr>
        <p:spPr/>
        <p:txBody>
          <a:bodyPr/>
          <a:lstStyle/>
          <a:p>
            <a:fld id="{E993DE7B-5E5A-4FBB-B123-EF7AAFCB7D59}" type="slidenum">
              <a:rPr lang="en-GB" smtClean="0"/>
              <a:t>‹#›</a:t>
            </a:fld>
            <a:endParaRPr lang="en-GB"/>
          </a:p>
        </p:txBody>
      </p:sp>
    </p:spTree>
    <p:extLst>
      <p:ext uri="{BB962C8B-B14F-4D97-AF65-F5344CB8AC3E}">
        <p14:creationId xmlns:p14="http://schemas.microsoft.com/office/powerpoint/2010/main" val="185245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A2239-1D47-A974-086D-036D96C84C8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1C7B09A-2EE3-D77E-C5D7-5D4086C6598C}"/>
              </a:ext>
            </a:extLst>
          </p:cNvPr>
          <p:cNvSpPr>
            <a:spLocks noGrp="1"/>
          </p:cNvSpPr>
          <p:nvPr>
            <p:ph type="dt" sz="half" idx="10"/>
          </p:nvPr>
        </p:nvSpPr>
        <p:spPr/>
        <p:txBody>
          <a:bodyPr/>
          <a:lstStyle/>
          <a:p>
            <a:fld id="{A9F4048F-B7E8-41DC-98EF-E43539FD44E3}" type="datetimeFigureOut">
              <a:rPr lang="en-GB" smtClean="0"/>
              <a:t>19/05/2022</a:t>
            </a:fld>
            <a:endParaRPr lang="en-GB"/>
          </a:p>
        </p:txBody>
      </p:sp>
      <p:sp>
        <p:nvSpPr>
          <p:cNvPr id="4" name="Footer Placeholder 3">
            <a:extLst>
              <a:ext uri="{FF2B5EF4-FFF2-40B4-BE49-F238E27FC236}">
                <a16:creationId xmlns:a16="http://schemas.microsoft.com/office/drawing/2014/main" id="{E116B065-B52B-3EFE-B1FF-D1DB7BCC60F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FF6E270-EFD7-09DB-85FB-C2F9D88BE0A1}"/>
              </a:ext>
            </a:extLst>
          </p:cNvPr>
          <p:cNvSpPr>
            <a:spLocks noGrp="1"/>
          </p:cNvSpPr>
          <p:nvPr>
            <p:ph type="sldNum" sz="quarter" idx="12"/>
          </p:nvPr>
        </p:nvSpPr>
        <p:spPr/>
        <p:txBody>
          <a:bodyPr/>
          <a:lstStyle/>
          <a:p>
            <a:fld id="{E993DE7B-5E5A-4FBB-B123-EF7AAFCB7D59}" type="slidenum">
              <a:rPr lang="en-GB" smtClean="0"/>
              <a:t>‹#›</a:t>
            </a:fld>
            <a:endParaRPr lang="en-GB"/>
          </a:p>
        </p:txBody>
      </p:sp>
    </p:spTree>
    <p:extLst>
      <p:ext uri="{BB962C8B-B14F-4D97-AF65-F5344CB8AC3E}">
        <p14:creationId xmlns:p14="http://schemas.microsoft.com/office/powerpoint/2010/main" val="3412404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2F553C-EAA2-2CAE-D2AE-0D76A46D9F60}"/>
              </a:ext>
            </a:extLst>
          </p:cNvPr>
          <p:cNvSpPr>
            <a:spLocks noGrp="1"/>
          </p:cNvSpPr>
          <p:nvPr>
            <p:ph type="dt" sz="half" idx="10"/>
          </p:nvPr>
        </p:nvSpPr>
        <p:spPr/>
        <p:txBody>
          <a:bodyPr/>
          <a:lstStyle/>
          <a:p>
            <a:fld id="{A9F4048F-B7E8-41DC-98EF-E43539FD44E3}" type="datetimeFigureOut">
              <a:rPr lang="en-GB" smtClean="0"/>
              <a:t>19/05/2022</a:t>
            </a:fld>
            <a:endParaRPr lang="en-GB"/>
          </a:p>
        </p:txBody>
      </p:sp>
      <p:sp>
        <p:nvSpPr>
          <p:cNvPr id="3" name="Footer Placeholder 2">
            <a:extLst>
              <a:ext uri="{FF2B5EF4-FFF2-40B4-BE49-F238E27FC236}">
                <a16:creationId xmlns:a16="http://schemas.microsoft.com/office/drawing/2014/main" id="{DB3D1704-6517-AA92-33C1-E22EBD0996E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0CD2CE4-E9CC-18CD-D369-8E662A4E0E99}"/>
              </a:ext>
            </a:extLst>
          </p:cNvPr>
          <p:cNvSpPr>
            <a:spLocks noGrp="1"/>
          </p:cNvSpPr>
          <p:nvPr>
            <p:ph type="sldNum" sz="quarter" idx="12"/>
          </p:nvPr>
        </p:nvSpPr>
        <p:spPr/>
        <p:txBody>
          <a:bodyPr/>
          <a:lstStyle/>
          <a:p>
            <a:fld id="{E993DE7B-5E5A-4FBB-B123-EF7AAFCB7D59}" type="slidenum">
              <a:rPr lang="en-GB" smtClean="0"/>
              <a:t>‹#›</a:t>
            </a:fld>
            <a:endParaRPr lang="en-GB"/>
          </a:p>
        </p:txBody>
      </p:sp>
    </p:spTree>
    <p:extLst>
      <p:ext uri="{BB962C8B-B14F-4D97-AF65-F5344CB8AC3E}">
        <p14:creationId xmlns:p14="http://schemas.microsoft.com/office/powerpoint/2010/main" val="1026654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35A1D-DD9B-7DEB-5FF5-CFDE2D0CE8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8670949-E930-2438-9DBE-4E111B801B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76EB141-2C24-1892-0B08-BB734716D5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411E81-BF6C-353B-2693-A7CC72D781BB}"/>
              </a:ext>
            </a:extLst>
          </p:cNvPr>
          <p:cNvSpPr>
            <a:spLocks noGrp="1"/>
          </p:cNvSpPr>
          <p:nvPr>
            <p:ph type="dt" sz="half" idx="10"/>
          </p:nvPr>
        </p:nvSpPr>
        <p:spPr/>
        <p:txBody>
          <a:bodyPr/>
          <a:lstStyle/>
          <a:p>
            <a:fld id="{A9F4048F-B7E8-41DC-98EF-E43539FD44E3}" type="datetimeFigureOut">
              <a:rPr lang="en-GB" smtClean="0"/>
              <a:t>19/05/2022</a:t>
            </a:fld>
            <a:endParaRPr lang="en-GB"/>
          </a:p>
        </p:txBody>
      </p:sp>
      <p:sp>
        <p:nvSpPr>
          <p:cNvPr id="6" name="Footer Placeholder 5">
            <a:extLst>
              <a:ext uri="{FF2B5EF4-FFF2-40B4-BE49-F238E27FC236}">
                <a16:creationId xmlns:a16="http://schemas.microsoft.com/office/drawing/2014/main" id="{2C302222-A6CC-3F80-C772-1FF8B4162D2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F81B7C-C86D-0185-A8D1-74BF6DA65672}"/>
              </a:ext>
            </a:extLst>
          </p:cNvPr>
          <p:cNvSpPr>
            <a:spLocks noGrp="1"/>
          </p:cNvSpPr>
          <p:nvPr>
            <p:ph type="sldNum" sz="quarter" idx="12"/>
          </p:nvPr>
        </p:nvSpPr>
        <p:spPr/>
        <p:txBody>
          <a:bodyPr/>
          <a:lstStyle/>
          <a:p>
            <a:fld id="{E993DE7B-5E5A-4FBB-B123-EF7AAFCB7D59}" type="slidenum">
              <a:rPr lang="en-GB" smtClean="0"/>
              <a:t>‹#›</a:t>
            </a:fld>
            <a:endParaRPr lang="en-GB"/>
          </a:p>
        </p:txBody>
      </p:sp>
    </p:spTree>
    <p:extLst>
      <p:ext uri="{BB962C8B-B14F-4D97-AF65-F5344CB8AC3E}">
        <p14:creationId xmlns:p14="http://schemas.microsoft.com/office/powerpoint/2010/main" val="352193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3F6B9-3E85-A8DC-4EB2-0A2C386F8F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43B3A61-50C5-3C41-B067-5872869FEB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E224D50-5A05-1325-88F9-48DA4C6E05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CE92DF-2EE0-9979-AA0E-52B9907D5B27}"/>
              </a:ext>
            </a:extLst>
          </p:cNvPr>
          <p:cNvSpPr>
            <a:spLocks noGrp="1"/>
          </p:cNvSpPr>
          <p:nvPr>
            <p:ph type="dt" sz="half" idx="10"/>
          </p:nvPr>
        </p:nvSpPr>
        <p:spPr/>
        <p:txBody>
          <a:bodyPr/>
          <a:lstStyle/>
          <a:p>
            <a:fld id="{A9F4048F-B7E8-41DC-98EF-E43539FD44E3}" type="datetimeFigureOut">
              <a:rPr lang="en-GB" smtClean="0"/>
              <a:t>19/05/2022</a:t>
            </a:fld>
            <a:endParaRPr lang="en-GB"/>
          </a:p>
        </p:txBody>
      </p:sp>
      <p:sp>
        <p:nvSpPr>
          <p:cNvPr id="6" name="Footer Placeholder 5">
            <a:extLst>
              <a:ext uri="{FF2B5EF4-FFF2-40B4-BE49-F238E27FC236}">
                <a16:creationId xmlns:a16="http://schemas.microsoft.com/office/drawing/2014/main" id="{6CA19953-C8D2-10F0-E079-ADFBE125E8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E49E957-D319-ECF2-C36A-C4FECC3E9DBE}"/>
              </a:ext>
            </a:extLst>
          </p:cNvPr>
          <p:cNvSpPr>
            <a:spLocks noGrp="1"/>
          </p:cNvSpPr>
          <p:nvPr>
            <p:ph type="sldNum" sz="quarter" idx="12"/>
          </p:nvPr>
        </p:nvSpPr>
        <p:spPr/>
        <p:txBody>
          <a:bodyPr/>
          <a:lstStyle/>
          <a:p>
            <a:fld id="{E993DE7B-5E5A-4FBB-B123-EF7AAFCB7D59}" type="slidenum">
              <a:rPr lang="en-GB" smtClean="0"/>
              <a:t>‹#›</a:t>
            </a:fld>
            <a:endParaRPr lang="en-GB"/>
          </a:p>
        </p:txBody>
      </p:sp>
    </p:spTree>
    <p:extLst>
      <p:ext uri="{BB962C8B-B14F-4D97-AF65-F5344CB8AC3E}">
        <p14:creationId xmlns:p14="http://schemas.microsoft.com/office/powerpoint/2010/main" val="268080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8A079E-FB29-97E5-88AD-C9116AAF6E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A7CD1C1-2F11-9917-1083-E57BC9857E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B40DA3-F30C-AAD9-8281-EA4F4F6BFE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4048F-B7E8-41DC-98EF-E43539FD44E3}" type="datetimeFigureOut">
              <a:rPr lang="en-GB" smtClean="0"/>
              <a:t>19/05/2022</a:t>
            </a:fld>
            <a:endParaRPr lang="en-GB"/>
          </a:p>
        </p:txBody>
      </p:sp>
      <p:sp>
        <p:nvSpPr>
          <p:cNvPr id="5" name="Footer Placeholder 4">
            <a:extLst>
              <a:ext uri="{FF2B5EF4-FFF2-40B4-BE49-F238E27FC236}">
                <a16:creationId xmlns:a16="http://schemas.microsoft.com/office/drawing/2014/main" id="{A5852263-3E50-B27A-83B3-4EF49B0753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563C0F5-326C-C2E8-D51D-E79CECB37C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93DE7B-5E5A-4FBB-B123-EF7AAFCB7D59}" type="slidenum">
              <a:rPr lang="en-GB" smtClean="0"/>
              <a:t>‹#›</a:t>
            </a:fld>
            <a:endParaRPr lang="en-GB"/>
          </a:p>
        </p:txBody>
      </p:sp>
    </p:spTree>
    <p:extLst>
      <p:ext uri="{BB962C8B-B14F-4D97-AF65-F5344CB8AC3E}">
        <p14:creationId xmlns:p14="http://schemas.microsoft.com/office/powerpoint/2010/main" val="342245844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F5C92-5A00-F56C-3988-2C15A22A724F}"/>
              </a:ext>
            </a:extLst>
          </p:cNvPr>
          <p:cNvSpPr>
            <a:spLocks noGrp="1"/>
          </p:cNvSpPr>
          <p:nvPr>
            <p:ph type="ctrTitle"/>
          </p:nvPr>
        </p:nvSpPr>
        <p:spPr/>
        <p:txBody>
          <a:bodyPr/>
          <a:lstStyle/>
          <a:p>
            <a:r>
              <a:rPr lang="en-GB" dirty="0"/>
              <a:t>Digital Krishi</a:t>
            </a:r>
          </a:p>
        </p:txBody>
      </p:sp>
      <p:sp>
        <p:nvSpPr>
          <p:cNvPr id="3" name="Subtitle 2">
            <a:extLst>
              <a:ext uri="{FF2B5EF4-FFF2-40B4-BE49-F238E27FC236}">
                <a16:creationId xmlns:a16="http://schemas.microsoft.com/office/drawing/2014/main" id="{5241A9DC-9956-6FA5-E4DB-8F73FC5B278C}"/>
              </a:ext>
            </a:extLst>
          </p:cNvPr>
          <p:cNvSpPr>
            <a:spLocks noGrp="1"/>
          </p:cNvSpPr>
          <p:nvPr>
            <p:ph type="subTitle" idx="1"/>
          </p:nvPr>
        </p:nvSpPr>
        <p:spPr/>
        <p:txBody>
          <a:bodyPr/>
          <a:lstStyle/>
          <a:p>
            <a:r>
              <a:rPr lang="en-GB" dirty="0"/>
              <a:t>Presented by – Sabbir Ahmed Shourov</a:t>
            </a:r>
          </a:p>
        </p:txBody>
      </p:sp>
    </p:spTree>
    <p:extLst>
      <p:ext uri="{BB962C8B-B14F-4D97-AF65-F5344CB8AC3E}">
        <p14:creationId xmlns:p14="http://schemas.microsoft.com/office/powerpoint/2010/main" val="1120897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D663-8351-D5F4-F26A-EFDECCC12814}"/>
              </a:ext>
            </a:extLst>
          </p:cNvPr>
          <p:cNvSpPr>
            <a:spLocks noGrp="1"/>
          </p:cNvSpPr>
          <p:nvPr>
            <p:ph type="title"/>
          </p:nvPr>
        </p:nvSpPr>
        <p:spPr/>
        <p:txBody>
          <a:bodyPr/>
          <a:lstStyle/>
          <a:p>
            <a:r>
              <a:rPr lang="en-GB" b="0" i="0" dirty="0">
                <a:solidFill>
                  <a:srgbClr val="000000"/>
                </a:solidFill>
                <a:effectLst/>
                <a:latin typeface="Calibri Light" panose="020F0302020204030204" pitchFamily="34" charset="0"/>
                <a:cs typeface="Calibri Light" panose="020F0302020204030204" pitchFamily="34" charset="0"/>
              </a:rPr>
              <a:t>DIGITAL AGRICULTURE &amp; PRECISION AGRICULTURE </a:t>
            </a:r>
            <a:endParaRPr lang="en-GB" dirty="0">
              <a:latin typeface="Calibri Light" panose="020F0302020204030204" pitchFamily="34" charset="0"/>
              <a:cs typeface="Calibri Light" panose="020F0302020204030204" pitchFamily="34" charset="0"/>
            </a:endParaRPr>
          </a:p>
        </p:txBody>
      </p:sp>
      <p:sp>
        <p:nvSpPr>
          <p:cNvPr id="3" name="Content Placeholder 2">
            <a:extLst>
              <a:ext uri="{FF2B5EF4-FFF2-40B4-BE49-F238E27FC236}">
                <a16:creationId xmlns:a16="http://schemas.microsoft.com/office/drawing/2014/main" id="{172B686C-05F3-2481-A209-D786F707789E}"/>
              </a:ext>
            </a:extLst>
          </p:cNvPr>
          <p:cNvSpPr>
            <a:spLocks noGrp="1"/>
          </p:cNvSpPr>
          <p:nvPr>
            <p:ph idx="1"/>
          </p:nvPr>
        </p:nvSpPr>
        <p:spPr/>
        <p:txBody>
          <a:bodyPr/>
          <a:lstStyle/>
          <a:p>
            <a:pPr algn="just">
              <a:buFont typeface="Wingdings" panose="05000000000000000000" pitchFamily="2" charset="2"/>
              <a:buChar char="q"/>
            </a:pPr>
            <a:r>
              <a:rPr lang="en-GB" b="0" i="0" dirty="0">
                <a:solidFill>
                  <a:srgbClr val="000000"/>
                </a:solidFill>
                <a:effectLst/>
                <a:latin typeface="VIC-Regular"/>
              </a:rPr>
              <a:t>Digital agriculture, sometimes known as smart farming or e-agriculture, is tools that digitally collect, store, analyse, and share electronic data and/or information in agriculture. Digital agriculture includes (but is not limited to) precision agriculture. </a:t>
            </a:r>
          </a:p>
          <a:p>
            <a:pPr algn="just">
              <a:buFont typeface="Wingdings" panose="05000000000000000000" pitchFamily="2" charset="2"/>
              <a:buChar char="q"/>
            </a:pPr>
            <a:r>
              <a:rPr lang="en-GB" b="0" i="0" dirty="0">
                <a:solidFill>
                  <a:srgbClr val="000000"/>
                </a:solidFill>
                <a:effectLst/>
                <a:latin typeface="VIC-Regular"/>
              </a:rPr>
              <a:t>Precision agriculture (PA) is a farming management concept based on observing, measuring and responding to inter and intra-field variability in crops. The goal of precision agriculture research is to define a decision support system (DSS) for whole farm management with the goal of optimizing returns on inputs while preserving resources.</a:t>
            </a:r>
            <a:endParaRPr lang="en-GB" dirty="0"/>
          </a:p>
          <a:p>
            <a:endParaRPr lang="en-GB" dirty="0"/>
          </a:p>
        </p:txBody>
      </p:sp>
    </p:spTree>
    <p:extLst>
      <p:ext uri="{BB962C8B-B14F-4D97-AF65-F5344CB8AC3E}">
        <p14:creationId xmlns:p14="http://schemas.microsoft.com/office/powerpoint/2010/main" val="360224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564CB-A935-474E-5137-1521F5C19E84}"/>
              </a:ext>
            </a:extLst>
          </p:cNvPr>
          <p:cNvSpPr>
            <a:spLocks noGrp="1"/>
          </p:cNvSpPr>
          <p:nvPr>
            <p:ph type="title"/>
          </p:nvPr>
        </p:nvSpPr>
        <p:spPr/>
        <p:txBody>
          <a:bodyPr/>
          <a:lstStyle/>
          <a:p>
            <a:r>
              <a:rPr lang="en-GB" dirty="0"/>
              <a:t>TECHNOLOGIES IN DIGITAL AGRICULTURE</a:t>
            </a:r>
          </a:p>
        </p:txBody>
      </p:sp>
      <p:sp>
        <p:nvSpPr>
          <p:cNvPr id="3" name="Content Placeholder 2">
            <a:extLst>
              <a:ext uri="{FF2B5EF4-FFF2-40B4-BE49-F238E27FC236}">
                <a16:creationId xmlns:a16="http://schemas.microsoft.com/office/drawing/2014/main" id="{231F00BD-0D81-DFF1-A466-CE3ACC892D30}"/>
              </a:ext>
            </a:extLst>
          </p:cNvPr>
          <p:cNvSpPr>
            <a:spLocks noGrp="1"/>
          </p:cNvSpPr>
          <p:nvPr>
            <p:ph idx="1"/>
          </p:nvPr>
        </p:nvSpPr>
        <p:spPr/>
        <p:txBody>
          <a:bodyPr>
            <a:normAutofit fontScale="85000" lnSpcReduction="20000"/>
          </a:bodyPr>
          <a:lstStyle/>
          <a:p>
            <a:pPr algn="just">
              <a:buFont typeface="Wingdings" panose="05000000000000000000" pitchFamily="2" charset="2"/>
              <a:buChar char="q"/>
            </a:pPr>
            <a:r>
              <a:rPr lang="en-GB" dirty="0"/>
              <a:t>Cloud computing/big data analysis tools, artificial intelligence, machine learning.</a:t>
            </a:r>
          </a:p>
          <a:p>
            <a:pPr algn="just">
              <a:buFont typeface="Wingdings" panose="05000000000000000000" pitchFamily="2" charset="2"/>
              <a:buChar char="q"/>
            </a:pPr>
            <a:r>
              <a:rPr lang="en-GB" dirty="0"/>
              <a:t>Distributed ledger technologies, including blockchain and smart contracts.</a:t>
            </a:r>
          </a:p>
          <a:p>
            <a:pPr algn="just">
              <a:buFont typeface="Wingdings" panose="05000000000000000000" pitchFamily="2" charset="2"/>
              <a:buChar char="q"/>
            </a:pPr>
            <a:r>
              <a:rPr lang="en-GB" dirty="0"/>
              <a:t>The internet of things (IoT), a principle developed by kevin ashton that explains how simple mechanical objects can be combined into a network to broaden understanding of that object.</a:t>
            </a:r>
          </a:p>
          <a:p>
            <a:pPr algn="just">
              <a:buFont typeface="Wingdings" panose="05000000000000000000" pitchFamily="2" charset="2"/>
              <a:buChar char="q"/>
            </a:pPr>
            <a:r>
              <a:rPr lang="en-GB" dirty="0"/>
              <a:t>Digital communications technologies like mobile phones, different types of ad – hock networking i.e. Bluetooth, WIFI, x-bee etc.</a:t>
            </a:r>
          </a:p>
          <a:p>
            <a:pPr algn="just">
              <a:buFont typeface="Wingdings" panose="05000000000000000000" pitchFamily="2" charset="2"/>
              <a:buChar char="q"/>
            </a:pPr>
            <a:r>
              <a:rPr lang="en-GB" dirty="0"/>
              <a:t>Digital platforms, such as e-commerce platforms, agro-advisory apps, or e-extension websites.</a:t>
            </a:r>
          </a:p>
          <a:p>
            <a:pPr algn="just">
              <a:buFont typeface="Wingdings" panose="05000000000000000000" pitchFamily="2" charset="2"/>
              <a:buChar char="q"/>
            </a:pPr>
            <a:r>
              <a:rPr lang="en-GB" dirty="0"/>
              <a:t>Precision agriculture technologies, including sensors, food sensors and soil sensors.</a:t>
            </a:r>
          </a:p>
          <a:p>
            <a:pPr algn="just">
              <a:buFont typeface="Wingdings" panose="05000000000000000000" pitchFamily="2" charset="2"/>
              <a:buChar char="q"/>
            </a:pPr>
            <a:r>
              <a:rPr lang="en-GB" dirty="0"/>
              <a:t>Guidance and tracking systems (often enabled By GPS, GNSS, RFID, IoT)</a:t>
            </a:r>
          </a:p>
          <a:p>
            <a:pPr algn="just">
              <a:buFont typeface="Wingdings" panose="05000000000000000000" pitchFamily="2" charset="2"/>
              <a:buChar char="q"/>
            </a:pPr>
            <a:r>
              <a:rPr lang="en-GB" dirty="0"/>
              <a:t>Automated machinery and agricultural robots.</a:t>
            </a:r>
          </a:p>
        </p:txBody>
      </p:sp>
    </p:spTree>
    <p:extLst>
      <p:ext uri="{BB962C8B-B14F-4D97-AF65-F5344CB8AC3E}">
        <p14:creationId xmlns:p14="http://schemas.microsoft.com/office/powerpoint/2010/main" val="1332698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F433-E652-703D-2A76-193C8032E5EA}"/>
              </a:ext>
            </a:extLst>
          </p:cNvPr>
          <p:cNvSpPr>
            <a:spLocks noGrp="1"/>
          </p:cNvSpPr>
          <p:nvPr>
            <p:ph type="title"/>
          </p:nvPr>
        </p:nvSpPr>
        <p:spPr/>
        <p:txBody>
          <a:bodyPr/>
          <a:lstStyle/>
          <a:p>
            <a:r>
              <a:rPr lang="en-GB" dirty="0"/>
              <a:t>Principles of  Precision agriculture</a:t>
            </a:r>
          </a:p>
        </p:txBody>
      </p:sp>
      <p:sp>
        <p:nvSpPr>
          <p:cNvPr id="3" name="Content Placeholder 2">
            <a:extLst>
              <a:ext uri="{FF2B5EF4-FFF2-40B4-BE49-F238E27FC236}">
                <a16:creationId xmlns:a16="http://schemas.microsoft.com/office/drawing/2014/main" id="{BA9A9EC9-3A90-BB0E-50FC-C7651BE53891}"/>
              </a:ext>
            </a:extLst>
          </p:cNvPr>
          <p:cNvSpPr>
            <a:spLocks noGrp="1"/>
          </p:cNvSpPr>
          <p:nvPr>
            <p:ph idx="1"/>
          </p:nvPr>
        </p:nvSpPr>
        <p:spPr/>
        <p:txBody>
          <a:bodyPr>
            <a:normAutofit fontScale="55000" lnSpcReduction="20000"/>
          </a:bodyPr>
          <a:lstStyle/>
          <a:p>
            <a:pPr algn="just">
              <a:buFont typeface="Wingdings" panose="05000000000000000000" pitchFamily="2" charset="2"/>
              <a:buChar char="q"/>
            </a:pPr>
            <a:r>
              <a:rPr lang="en-GB" b="1" u="sng" dirty="0"/>
              <a:t>Geolocating</a:t>
            </a:r>
            <a:r>
              <a:rPr lang="en-GB" dirty="0"/>
              <a:t>: Geolocating a field enables the farmer to overlay information gathered from analysis of soils and residual nitrogen, and information on previous crops and soil resistivity</a:t>
            </a:r>
          </a:p>
          <a:p>
            <a:pPr algn="just">
              <a:buFont typeface="Wingdings" panose="05000000000000000000" pitchFamily="2" charset="2"/>
              <a:buChar char="q"/>
            </a:pPr>
            <a:r>
              <a:rPr lang="en-GB" b="1" u="sng" dirty="0"/>
              <a:t>Variables: </a:t>
            </a:r>
            <a:r>
              <a:rPr lang="en-GB" dirty="0"/>
              <a:t>Intra and inter-field variability may result from a number of factors. These include climatic conditions (hail, drought, rain, etc. ), soils (texture, depth, nitrogen levels), cropping practices (no-till farming), weeds and disease. Permanent indicators—chiefly soil indicators—provide farmers with information about the main environmental constants. Point indicators allow them to track a crop's status, i.e., to see whether diseases are developing, if the crop is suffering from water stress, nitrogen stress, or lodging, whether it has been damaged by ice and so on. This information may come from weather stations and other sensors (soil electrical resistivity, detection with the naked eye, satellite imagery, etc.). Soil resistivity measurements combined with soil analysis make it possible to measure moisture content. Soil resistivity is also a relatively simple and cheap measurement.</a:t>
            </a:r>
          </a:p>
          <a:p>
            <a:pPr algn="just">
              <a:buFont typeface="Wingdings" panose="05000000000000000000" pitchFamily="2" charset="2"/>
              <a:buChar char="q"/>
            </a:pPr>
            <a:r>
              <a:rPr lang="en-GB" b="1" u="sng" dirty="0"/>
              <a:t>Strategies:</a:t>
            </a:r>
          </a:p>
          <a:p>
            <a:pPr lvl="1" algn="just">
              <a:buFont typeface="Wingdings" panose="05000000000000000000" pitchFamily="2" charset="2"/>
              <a:buChar char="q"/>
            </a:pPr>
            <a:r>
              <a:rPr lang="en-GB" sz="2500" dirty="0"/>
              <a:t>Predictive Approach</a:t>
            </a:r>
            <a:r>
              <a:rPr lang="en-GB" dirty="0"/>
              <a:t>: based on analysis of static indicators (soil, resistivity, field history, etc.) during the crop cycle.</a:t>
            </a:r>
          </a:p>
          <a:p>
            <a:pPr lvl="1" algn="just">
              <a:buFont typeface="Wingdings" panose="05000000000000000000" pitchFamily="2" charset="2"/>
              <a:buChar char="q"/>
            </a:pPr>
            <a:r>
              <a:rPr lang="en-GB" dirty="0"/>
              <a:t>Control Approach: information from static indicators is regularly updated during the crop cycle by:</a:t>
            </a:r>
          </a:p>
          <a:p>
            <a:pPr lvl="2" algn="just">
              <a:buFont typeface="Wingdings" panose="05000000000000000000" pitchFamily="2" charset="2"/>
              <a:buChar char="q"/>
            </a:pPr>
            <a:r>
              <a:rPr lang="en-GB" dirty="0"/>
              <a:t>Remote Sensing: measuring parameters like temperature (air/soil), humidity (air/soil/leaf), wind or stem diameter is possible thanks to Wireless Sensor Networks and Internet of things (IoT)</a:t>
            </a:r>
          </a:p>
          <a:p>
            <a:pPr lvl="2" algn="just">
              <a:buFont typeface="Wingdings" panose="05000000000000000000" pitchFamily="2" charset="2"/>
              <a:buChar char="q"/>
            </a:pPr>
            <a:r>
              <a:rPr lang="en-GB" dirty="0"/>
              <a:t>Aerial Or Satellite Remote Sensing: multispectral imagery is acquired and processed to derive maps of crop biophysical parameters, including indicators of disease.[18] Airborne instruments are able to measure the amount of plant cover and to distinguish between crops and weeds.</a:t>
            </a:r>
          </a:p>
          <a:p>
            <a:pPr algn="just">
              <a:buFont typeface="Wingdings" panose="05000000000000000000" pitchFamily="2" charset="2"/>
              <a:buChar char="q"/>
            </a:pPr>
            <a:r>
              <a:rPr lang="en-GB" b="1" u="sng" dirty="0"/>
              <a:t>Implementing practices: </a:t>
            </a:r>
            <a:r>
              <a:rPr lang="en-GB" dirty="0"/>
              <a:t>New information and communication technologies make field level crop management more operational and easier to achieve for farmers. Application of crop management decisions calls for agricultural equipment that supports variable-rate technology (VRT), for example varying seed density along with variable-rate application (VRA) of nitrogen and phytosanitary products.</a:t>
            </a:r>
          </a:p>
        </p:txBody>
      </p:sp>
    </p:spTree>
    <p:extLst>
      <p:ext uri="{BB962C8B-B14F-4D97-AF65-F5344CB8AC3E}">
        <p14:creationId xmlns:p14="http://schemas.microsoft.com/office/powerpoint/2010/main" val="2118810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TotalTime>
  <Words>627</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VIC-Regular</vt:lpstr>
      <vt:lpstr>Wingdings</vt:lpstr>
      <vt:lpstr>Office Theme</vt:lpstr>
      <vt:lpstr>Digital Krishi</vt:lpstr>
      <vt:lpstr>DIGITAL AGRICULTURE &amp; PRECISION AGRICULTURE </vt:lpstr>
      <vt:lpstr>TECHNOLOGIES IN DIGITAL AGRICULTURE</vt:lpstr>
      <vt:lpstr>Principles of  Precision agriculture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Sabbir Ahmed Shourov</dc:creator>
  <cp:lastModifiedBy>Sabbir Ahmed Shourov</cp:lastModifiedBy>
  <cp:revision>4</cp:revision>
  <dcterms:created xsi:type="dcterms:W3CDTF">2022-05-19T05:18:12Z</dcterms:created>
  <dcterms:modified xsi:type="dcterms:W3CDTF">2022-05-19T05:52:27Z</dcterms:modified>
</cp:coreProperties>
</file>