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2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11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19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17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6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7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5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2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1F79-8CF7-48B3-88D1-F704E57A112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D319AE-2713-4361-B874-9DD5B1BC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Krishi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olli_vai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crop_listing_module</a:t>
            </a:r>
          </a:p>
          <a:p>
            <a:r>
              <a:rPr lang="en-US" dirty="0" smtClean="0"/>
              <a:t>crop_trade_module</a:t>
            </a:r>
          </a:p>
          <a:p>
            <a:r>
              <a:rPr lang="en-US" dirty="0" smtClean="0"/>
              <a:t>money_transaction_module</a:t>
            </a:r>
          </a:p>
          <a:p>
            <a:r>
              <a:rPr lang="en-US" dirty="0" smtClean="0"/>
              <a:t>crop_transfer_module</a:t>
            </a:r>
          </a:p>
          <a:p>
            <a:r>
              <a:rPr lang="en-US" dirty="0" smtClean="0"/>
              <a:t>address_module</a:t>
            </a:r>
          </a:p>
          <a:p>
            <a:r>
              <a:rPr lang="en-US" dirty="0" smtClean="0"/>
              <a:t>sensor_logging_module</a:t>
            </a:r>
          </a:p>
          <a:p>
            <a:r>
              <a:rPr lang="en-US" dirty="0" smtClean="0"/>
              <a:t>gis_module</a:t>
            </a:r>
          </a:p>
          <a:p>
            <a:r>
              <a:rPr lang="en-US" dirty="0" smtClean="0"/>
              <a:t>crop_module</a:t>
            </a:r>
          </a:p>
          <a:p>
            <a:r>
              <a:rPr lang="en-US" dirty="0" smtClean="0"/>
              <a:t>field_module</a:t>
            </a:r>
          </a:p>
          <a:p>
            <a:r>
              <a:rPr lang="en-US" dirty="0" smtClean="0"/>
              <a:t>super_crop_module</a:t>
            </a:r>
          </a:p>
          <a:p>
            <a:r>
              <a:rPr lang="en-US" dirty="0" smtClean="0"/>
              <a:t>super_field_module</a:t>
            </a:r>
          </a:p>
          <a:p>
            <a:r>
              <a:rPr lang="en-US" dirty="0" smtClean="0"/>
              <a:t>faritilizer_module</a:t>
            </a:r>
          </a:p>
          <a:p>
            <a:r>
              <a:rPr lang="en-US" dirty="0" smtClean="0"/>
              <a:t>vendor_module</a:t>
            </a:r>
            <a:endParaRPr lang="en-US" dirty="0"/>
          </a:p>
          <a:p>
            <a:r>
              <a:rPr lang="en-US" dirty="0" smtClean="0"/>
              <a:t>ai_suggestion_module</a:t>
            </a:r>
          </a:p>
          <a:p>
            <a:r>
              <a:rPr lang="en-US" dirty="0" smtClean="0"/>
              <a:t>expart_suggestion_module</a:t>
            </a:r>
          </a:p>
          <a:p>
            <a:r>
              <a:rPr lang="en-US" dirty="0" smtClean="0"/>
              <a:t>admin_module</a:t>
            </a:r>
          </a:p>
          <a:p>
            <a:r>
              <a:rPr lang="en-US" dirty="0" smtClean="0"/>
              <a:t>permssion_module</a:t>
            </a:r>
          </a:p>
          <a:p>
            <a:r>
              <a:rPr lang="en-US" dirty="0" smtClean="0"/>
              <a:t>auth_module</a:t>
            </a:r>
          </a:p>
          <a:p>
            <a:r>
              <a:rPr lang="en-US" dirty="0" smtClean="0"/>
              <a:t>user_module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crop_trade_module</a:t>
            </a:r>
          </a:p>
          <a:p>
            <a:r>
              <a:rPr lang="en-US" dirty="0" smtClean="0"/>
              <a:t>money_transaction_module</a:t>
            </a:r>
          </a:p>
          <a:p>
            <a:r>
              <a:rPr lang="en-US" dirty="0" smtClean="0"/>
              <a:t>address_module</a:t>
            </a:r>
          </a:p>
          <a:p>
            <a:r>
              <a:rPr lang="en-US" dirty="0" smtClean="0"/>
              <a:t>auth_module</a:t>
            </a:r>
          </a:p>
          <a:p>
            <a:r>
              <a:rPr lang="en-US" dirty="0" smtClean="0"/>
              <a:t>permssion_module</a:t>
            </a:r>
          </a:p>
          <a:p>
            <a:r>
              <a:rPr lang="en-US" dirty="0" smtClean="0"/>
              <a:t>user_module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Agriculture Agent Module Farmer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crop_listing_module</a:t>
            </a:r>
          </a:p>
          <a:p>
            <a:r>
              <a:rPr lang="en-US" dirty="0" smtClean="0"/>
              <a:t>crop_trade_module</a:t>
            </a:r>
          </a:p>
          <a:p>
            <a:r>
              <a:rPr lang="en-US" dirty="0" smtClean="0"/>
              <a:t>money_transaction_module</a:t>
            </a:r>
          </a:p>
          <a:p>
            <a:r>
              <a:rPr lang="en-US" dirty="0" smtClean="0"/>
              <a:t>address_module</a:t>
            </a:r>
          </a:p>
          <a:p>
            <a:r>
              <a:rPr lang="en-US" dirty="0" smtClean="0"/>
              <a:t>sensor_logging_module</a:t>
            </a:r>
          </a:p>
          <a:p>
            <a:r>
              <a:rPr lang="en-US" dirty="0" smtClean="0"/>
              <a:t>crop_module- field_module</a:t>
            </a:r>
          </a:p>
          <a:p>
            <a:r>
              <a:rPr lang="en-US" dirty="0" smtClean="0"/>
              <a:t>faritilizer_module- auth_module</a:t>
            </a:r>
          </a:p>
          <a:p>
            <a:r>
              <a:rPr lang="en-US" dirty="0" smtClean="0"/>
              <a:t>permssion_module- user_module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crop_listing_module</a:t>
            </a:r>
          </a:p>
          <a:p>
            <a:r>
              <a:rPr lang="en-US" dirty="0" smtClean="0"/>
              <a:t>crop_trade_module</a:t>
            </a:r>
          </a:p>
          <a:p>
            <a:r>
              <a:rPr lang="en-US" dirty="0" smtClean="0"/>
              <a:t>money_transaction_module</a:t>
            </a:r>
          </a:p>
          <a:p>
            <a:r>
              <a:rPr lang="en-US" dirty="0" smtClean="0"/>
              <a:t>address_module</a:t>
            </a:r>
          </a:p>
          <a:p>
            <a:r>
              <a:rPr lang="en-US" dirty="0" smtClean="0"/>
              <a:t>sensor_logging_module</a:t>
            </a:r>
          </a:p>
          <a:p>
            <a:r>
              <a:rPr lang="en-US" dirty="0" smtClean="0"/>
              <a:t>gis_module</a:t>
            </a:r>
          </a:p>
          <a:p>
            <a:r>
              <a:rPr lang="en-US" dirty="0" smtClean="0"/>
              <a:t>super_crop_module</a:t>
            </a:r>
          </a:p>
          <a:p>
            <a:r>
              <a:rPr lang="en-US" dirty="0" smtClean="0"/>
              <a:t>super_field_module</a:t>
            </a:r>
          </a:p>
          <a:p>
            <a:r>
              <a:rPr lang="en-US" dirty="0" smtClean="0"/>
              <a:t>faritilizer_module</a:t>
            </a:r>
          </a:p>
          <a:p>
            <a:r>
              <a:rPr lang="en-US" dirty="0" smtClean="0"/>
              <a:t>auth_module</a:t>
            </a:r>
          </a:p>
          <a:p>
            <a:r>
              <a:rPr lang="en-US" dirty="0" smtClean="0"/>
              <a:t>permssion_module</a:t>
            </a:r>
          </a:p>
          <a:p>
            <a:r>
              <a:rPr lang="en-US" dirty="0" smtClean="0"/>
              <a:t>user_module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Agriculture Expert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crop_listing_module</a:t>
            </a:r>
          </a:p>
          <a:p>
            <a:r>
              <a:rPr lang="en-US" dirty="0" smtClean="0"/>
              <a:t>crop_trade_module</a:t>
            </a:r>
          </a:p>
          <a:p>
            <a:r>
              <a:rPr lang="en-US" dirty="0" smtClean="0"/>
              <a:t>money_transaction_module</a:t>
            </a:r>
          </a:p>
          <a:p>
            <a:r>
              <a:rPr lang="en-US" dirty="0" smtClean="0"/>
              <a:t>crop_transfer_module</a:t>
            </a:r>
          </a:p>
          <a:p>
            <a:r>
              <a:rPr lang="en-US" dirty="0" smtClean="0"/>
              <a:t>address_module</a:t>
            </a:r>
          </a:p>
          <a:p>
            <a:r>
              <a:rPr lang="en-US" dirty="0" smtClean="0"/>
              <a:t>sensor_logging_module</a:t>
            </a:r>
          </a:p>
          <a:p>
            <a:r>
              <a:rPr lang="en-US" dirty="0" smtClean="0"/>
              <a:t>gis_module</a:t>
            </a:r>
          </a:p>
          <a:p>
            <a:r>
              <a:rPr lang="en-US" dirty="0" smtClean="0"/>
              <a:t>super_crop_module</a:t>
            </a:r>
          </a:p>
          <a:p>
            <a:r>
              <a:rPr lang="en-US" dirty="0" smtClean="0"/>
              <a:t>super_field_module</a:t>
            </a:r>
          </a:p>
          <a:p>
            <a:r>
              <a:rPr lang="en-US" dirty="0" smtClean="0"/>
              <a:t>faritilizer_module</a:t>
            </a:r>
            <a:endParaRPr lang="en-US" dirty="0"/>
          </a:p>
          <a:p>
            <a:r>
              <a:rPr lang="en-US" dirty="0" smtClean="0"/>
              <a:t>vendor_module</a:t>
            </a:r>
          </a:p>
          <a:p>
            <a:r>
              <a:rPr lang="en-US" dirty="0" smtClean="0"/>
              <a:t>ai_suggestion_module</a:t>
            </a:r>
          </a:p>
          <a:p>
            <a:r>
              <a:rPr lang="en-US" dirty="0" smtClean="0"/>
              <a:t>expart_suggestion_module</a:t>
            </a:r>
          </a:p>
          <a:p>
            <a:r>
              <a:rPr lang="en-US" dirty="0" smtClean="0"/>
              <a:t>auth_module</a:t>
            </a:r>
          </a:p>
          <a:p>
            <a:r>
              <a:rPr lang="en-US" dirty="0" smtClean="0"/>
              <a:t>permssion_module</a:t>
            </a:r>
          </a:p>
          <a:p>
            <a:r>
              <a:rPr lang="en-US" dirty="0" smtClean="0"/>
              <a:t>user_module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permssion_module</a:t>
            </a:r>
          </a:p>
          <a:p>
            <a:r>
              <a:rPr lang="en-US" dirty="0" smtClean="0"/>
              <a:t>admin_module</a:t>
            </a:r>
          </a:p>
          <a:p>
            <a:r>
              <a:rPr lang="en-US" dirty="0" smtClean="0"/>
              <a:t>auth_module</a:t>
            </a:r>
          </a:p>
          <a:p>
            <a:r>
              <a:rPr lang="en-US" dirty="0" smtClean="0"/>
              <a:t>user_module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Workflow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561" y="2160588"/>
            <a:ext cx="64449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Database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00086"/>
            <a:ext cx="8596312" cy="38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Module Development 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03698"/>
              </p:ext>
            </p:extLst>
          </p:nvPr>
        </p:nvGraphicFramePr>
        <p:xfrm>
          <a:off x="677863" y="2160588"/>
          <a:ext cx="859631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8"/>
                <a:gridCol w="2865438"/>
                <a:gridCol w="2865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estimeted_time (weeks)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depedency_modules</a:t>
                      </a:r>
                      <a:endParaRPr lang="en-US" dirty="0">
                        <a:effectLst/>
                        <a:latin typeface="var(--table-header-font)"/>
                      </a:endParaRPr>
                    </a:p>
                  </a:txBody>
                  <a:tcPr marL="74751" marR="7475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crop_listing_module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crop_module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crop_trade_module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crop_listing_module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money_transaction_module</a:t>
                      </a:r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crop_trade_module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crop_transfer_module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crop_trade_module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sensor_logging_module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field_module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gis_module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user_module, address_module</a:t>
                      </a:r>
                    </a:p>
                  </a:txBody>
                  <a:tcPr marL="74751" marR="7475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5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Module Development 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189544"/>
              </p:ext>
            </p:extLst>
          </p:nvPr>
        </p:nvGraphicFramePr>
        <p:xfrm>
          <a:off x="677863" y="2160588"/>
          <a:ext cx="8596314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8"/>
                <a:gridCol w="2865438"/>
                <a:gridCol w="2865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estimeted_time (weeks)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depedency_modules</a:t>
                      </a:r>
                      <a:endParaRPr lang="en-US" dirty="0">
                        <a:effectLst/>
                        <a:latin typeface="var(--table-header-font)"/>
                      </a:endParaRPr>
                    </a:p>
                  </a:txBody>
                  <a:tcPr marL="74751" marR="7475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crop_module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user_module, address_module</a:t>
                      </a:r>
                    </a:p>
                  </a:txBody>
                  <a:tcPr marL="74751" marR="7475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crop_module, address_module</a:t>
                      </a:r>
                    </a:p>
                  </a:txBody>
                  <a:tcPr marL="74751" marR="7475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super_crop_module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crop_module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super_field_module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field_module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faritilizer_module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user_module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user_module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ai_suggestion_module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field_module, crop_module</a:t>
                      </a:r>
                    </a:p>
                  </a:txBody>
                  <a:tcPr marL="74751" marR="7475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4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Get data form sensors, analysis &amp; process and make suggestions.</a:t>
            </a:r>
            <a:endParaRPr lang="en-US" dirty="0"/>
          </a:p>
          <a:p>
            <a:pPr lvl="1"/>
            <a:r>
              <a:rPr lang="en-US" dirty="0" smtClean="0"/>
              <a:t>Nitrogen</a:t>
            </a:r>
          </a:p>
          <a:p>
            <a:pPr lvl="1"/>
            <a:r>
              <a:rPr lang="en-US" dirty="0" smtClean="0"/>
              <a:t>Phosphorus</a:t>
            </a:r>
          </a:p>
          <a:p>
            <a:pPr lvl="1"/>
            <a:r>
              <a:rPr lang="en-US" dirty="0" smtClean="0"/>
              <a:t>Potassium</a:t>
            </a:r>
          </a:p>
          <a:p>
            <a:pPr lvl="1"/>
            <a:r>
              <a:rPr lang="en-US" dirty="0" smtClean="0"/>
              <a:t>Humidity	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Crop Image</a:t>
            </a:r>
          </a:p>
          <a:p>
            <a:pPr lvl="1"/>
            <a:r>
              <a:rPr lang="en-US" dirty="0" smtClean="0"/>
              <a:t>GIS data for crop diesis detection</a:t>
            </a:r>
          </a:p>
          <a:p>
            <a:r>
              <a:rPr lang="en-US" dirty="0" smtClean="0"/>
              <a:t>Farmer can order fertilizer from the app initially it will be sold and processed by us latter 3rd party vendor will be integrated</a:t>
            </a:r>
          </a:p>
          <a:p>
            <a:r>
              <a:rPr lang="en-US" dirty="0" smtClean="0"/>
              <a:t>Farmer can sell crop via the mobile app </a:t>
            </a:r>
          </a:p>
          <a:p>
            <a:r>
              <a:rPr lang="en-US" dirty="0" smtClean="0"/>
              <a:t>Fertilizer dealer or vendor can also sell their products via the system</a:t>
            </a:r>
          </a:p>
          <a:p>
            <a:r>
              <a:rPr lang="en-US" dirty="0" smtClean="0"/>
              <a:t>General public can order a crop (rice or vegetable or mango) via the app in local area or nationally (any where from the country)</a:t>
            </a:r>
          </a:p>
          <a:p>
            <a:r>
              <a:rPr lang="en-US" dirty="0" smtClean="0"/>
              <a:t>The sensor data will be identified by the agriculture expert.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Module Development Timeline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537555"/>
              </p:ext>
            </p:extLst>
          </p:nvPr>
        </p:nvGraphicFramePr>
        <p:xfrm>
          <a:off x="677863" y="2160588"/>
          <a:ext cx="8596311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module_name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estimeted_time (weeks)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depedency_modules</a:t>
                      </a:r>
                      <a:endParaRPr lang="en-US" dirty="0">
                        <a:effectLst/>
                        <a:latin typeface="var(--table-header-font)"/>
                      </a:endParaRPr>
                    </a:p>
                  </a:txBody>
                  <a:tcPr marL="74751" marR="7475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expart_suggestion_module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ai_suggestion_module, field_module, crop_module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user_module, address_module, auth_module, permssion_module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permsion_module</a:t>
                      </a:r>
                      <a:endParaRPr lang="en-US" dirty="0">
                        <a:effectLst/>
                      </a:endParaRPr>
                    </a:p>
                  </a:txBody>
                  <a:tcPr marL="74751" marR="7475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address_module, auth_module, permssion_module</a:t>
                      </a:r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permssion_module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9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362132"/>
              </p:ext>
            </p:extLst>
          </p:nvPr>
        </p:nvGraphicFramePr>
        <p:xfrm>
          <a:off x="677863" y="2160588"/>
          <a:ext cx="85963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estimeted_time (weeks)</a:t>
                      </a:r>
                      <a:endParaRPr lang="en-US" dirty="0" smtClean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Agriculture</a:t>
                      </a:r>
                      <a:r>
                        <a:rPr lang="en-US" baseline="0" dirty="0" smtClean="0"/>
                        <a:t> Requirement Finalizing 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Requirement Finalizing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UI/UX</a:t>
                      </a:r>
                      <a:r>
                        <a:rPr lang="en-US" baseline="0" dirty="0" smtClean="0"/>
                        <a:t> Design Finalizing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Trail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Trail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This development</a:t>
                      </a:r>
                      <a:r>
                        <a:rPr lang="en-US" baseline="0" dirty="0" smtClean="0"/>
                        <a:t> timeline is calculated for two android developer one web developer, one backend developer, one quality testing developer &amp; one </a:t>
                      </a:r>
                      <a:r>
                        <a:rPr lang="en-US" baseline="0" dirty="0" err="1" smtClean="0"/>
                        <a:t>DevOps</a:t>
                      </a:r>
                      <a:r>
                        <a:rPr lang="en-US" baseline="0" dirty="0" smtClean="0"/>
                        <a:t> Engineer.</a:t>
                      </a:r>
                      <a:endParaRPr lang="en-US" dirty="0"/>
                    </a:p>
                  </a:txBody>
                  <a:tcPr marL="74751" marR="7475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2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User</a:t>
            </a:r>
          </a:p>
          <a:p>
            <a:r>
              <a:rPr lang="en-US" dirty="0" smtClean="0"/>
              <a:t>Farmer</a:t>
            </a:r>
          </a:p>
          <a:p>
            <a:r>
              <a:rPr lang="en-US" dirty="0" smtClean="0"/>
              <a:t>Agriculture Agent</a:t>
            </a:r>
          </a:p>
          <a:p>
            <a:r>
              <a:rPr lang="en-US" dirty="0" smtClean="0"/>
              <a:t>Agriculture Expert</a:t>
            </a:r>
          </a:p>
          <a:p>
            <a:r>
              <a:rPr lang="en-US" dirty="0" smtClean="0"/>
              <a:t>3rd Party Vendor</a:t>
            </a:r>
          </a:p>
          <a:p>
            <a:r>
              <a:rPr lang="en-US" dirty="0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order a product (rice or vegetable or mange etc.)</a:t>
            </a:r>
          </a:p>
          <a:p>
            <a:r>
              <a:rPr lang="en-US" dirty="0" smtClean="0"/>
              <a:t>can track the order progress</a:t>
            </a:r>
          </a:p>
          <a:p>
            <a:r>
              <a:rPr lang="en-US" dirty="0" smtClean="0"/>
              <a:t>pay via mobile payment system or internet banking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order a product (rice or vegetable or mange etc.)</a:t>
            </a:r>
          </a:p>
          <a:p>
            <a:r>
              <a:rPr lang="en-US" dirty="0" smtClean="0"/>
              <a:t>can track the order progress- pay via mobile payment system or internet banking- can add a crop land</a:t>
            </a:r>
          </a:p>
          <a:p>
            <a:r>
              <a:rPr lang="en-US" dirty="0" smtClean="0"/>
              <a:t>can periodically take the sensor data</a:t>
            </a:r>
          </a:p>
          <a:p>
            <a:r>
              <a:rPr lang="en-US" dirty="0" smtClean="0"/>
              <a:t>can select a crop based on a crop land and season</a:t>
            </a:r>
          </a:p>
          <a:p>
            <a:r>
              <a:rPr lang="en-US" dirty="0" smtClean="0"/>
              <a:t>can ask for the expert suggestion for a crop and crop land</a:t>
            </a:r>
          </a:p>
          <a:p>
            <a:r>
              <a:rPr lang="en-US" dirty="0" smtClean="0"/>
              <a:t>also subscribe for a subscription model based on full length of crop  season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Agriculture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order a product (rice or vegetable or mange etc.)</a:t>
            </a:r>
          </a:p>
          <a:p>
            <a:r>
              <a:rPr lang="en-US" dirty="0" smtClean="0"/>
              <a:t>can track the order progress</a:t>
            </a:r>
          </a:p>
          <a:p>
            <a:r>
              <a:rPr lang="en-US" dirty="0" smtClean="0"/>
              <a:t>pay via mobile payment system or internet banking</a:t>
            </a:r>
          </a:p>
          <a:p>
            <a:r>
              <a:rPr lang="en-US" dirty="0" smtClean="0"/>
              <a:t>can add a crop land</a:t>
            </a:r>
          </a:p>
          <a:p>
            <a:r>
              <a:rPr lang="en-US" dirty="0" smtClean="0"/>
              <a:t>can periodically take the sensor data</a:t>
            </a:r>
          </a:p>
          <a:p>
            <a:r>
              <a:rPr lang="en-US" dirty="0" smtClean="0"/>
              <a:t>can select a crop based on a crop land and season</a:t>
            </a:r>
          </a:p>
          <a:p>
            <a:r>
              <a:rPr lang="en-US" dirty="0" smtClean="0"/>
              <a:t>can ask for the expert suggestion for a crop and crop land</a:t>
            </a:r>
          </a:p>
          <a:p>
            <a:r>
              <a:rPr lang="en-US" dirty="0" smtClean="0"/>
              <a:t>also subscribe for a subscription model based on full length of crop  season</a:t>
            </a:r>
          </a:p>
          <a:p>
            <a:r>
              <a:rPr lang="en-US" dirty="0" smtClean="0"/>
              <a:t>can add other farmer land and crop on behave of the company</a:t>
            </a:r>
          </a:p>
          <a:p>
            <a:r>
              <a:rPr lang="en-US" dirty="0" smtClean="0"/>
              <a:t>the may be company paid employee or a individual works for the commission</a:t>
            </a:r>
            <a:endParaRPr lang="en-US" dirty="0"/>
          </a:p>
          <a:p>
            <a:r>
              <a:rPr lang="en-US" dirty="0" smtClean="0"/>
              <a:t>take the GIS data for a certain are via drone or some other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Agriculture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can order a product (rice or vegetable or mange etc.)</a:t>
            </a:r>
          </a:p>
          <a:p>
            <a:r>
              <a:rPr lang="en-US" dirty="0" smtClean="0"/>
              <a:t>can track the order progress</a:t>
            </a:r>
          </a:p>
          <a:p>
            <a:r>
              <a:rPr lang="en-US" dirty="0" smtClean="0"/>
              <a:t>pay via mobile payment system or internet banking- can add a crop land</a:t>
            </a:r>
          </a:p>
          <a:p>
            <a:r>
              <a:rPr lang="en-US" dirty="0" smtClean="0"/>
              <a:t>can periodically take the sensor data</a:t>
            </a:r>
          </a:p>
          <a:p>
            <a:r>
              <a:rPr lang="en-US" dirty="0" smtClean="0"/>
              <a:t>can select a crop based on a crop land and season</a:t>
            </a:r>
          </a:p>
          <a:p>
            <a:r>
              <a:rPr lang="en-US" dirty="0" smtClean="0"/>
              <a:t>can ask for the expert suggestion for a crop and crop land</a:t>
            </a:r>
          </a:p>
          <a:p>
            <a:r>
              <a:rPr lang="en-US" dirty="0" smtClean="0"/>
              <a:t>also subscribe for a subscription model based on full length of crop  season</a:t>
            </a:r>
          </a:p>
          <a:p>
            <a:r>
              <a:rPr lang="en-US" dirty="0" smtClean="0"/>
              <a:t>can add other farmer land and crop on behave of the company</a:t>
            </a:r>
          </a:p>
          <a:p>
            <a:r>
              <a:rPr lang="en-US" dirty="0" smtClean="0"/>
              <a:t>the may be company paid employee or a individual works for the commission</a:t>
            </a:r>
            <a:endParaRPr lang="en-US" dirty="0"/>
          </a:p>
          <a:p>
            <a:r>
              <a:rPr lang="en-US" dirty="0" smtClean="0"/>
              <a:t>take the GIS data for a certain are via drone or some other method</a:t>
            </a:r>
          </a:p>
          <a:p>
            <a:r>
              <a:rPr lang="en-US" dirty="0" smtClean="0"/>
              <a:t>give suggestion on behave of company for a crop season or a crop field</a:t>
            </a:r>
          </a:p>
          <a:p>
            <a:r>
              <a:rPr lang="en-US" dirty="0" smtClean="0"/>
              <a:t>the person must have agriculture background.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3rd Party Vendor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fertilizer to the app</a:t>
            </a:r>
          </a:p>
          <a:p>
            <a:r>
              <a:rPr lang="en-US" dirty="0" smtClean="0"/>
              <a:t>sell the fertilizer from the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Agriculture Expert, Agriculture Agent, 3rd Party Vendor Account</a:t>
            </a:r>
          </a:p>
          <a:p>
            <a:r>
              <a:rPr lang="en-US" dirty="0" smtClean="0"/>
              <a:t>assign a Agriculture Agent to a particular area</a:t>
            </a:r>
          </a:p>
          <a:p>
            <a:r>
              <a:rPr lang="en-US" dirty="0" smtClean="0"/>
              <a:t>assign a Agriculture Expert to a group of farms</a:t>
            </a:r>
          </a:p>
          <a:p>
            <a:r>
              <a:rPr lang="en-US" dirty="0" smtClean="0"/>
              <a:t>active employee of the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685</Words>
  <Application>Microsoft Office PowerPoint</Application>
  <PresentationFormat>Widescreen</PresentationFormat>
  <Paragraphs>223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Trebuchet MS</vt:lpstr>
      <vt:lpstr>var(--table-header-font)</vt:lpstr>
      <vt:lpstr>Wingdings</vt:lpstr>
      <vt:lpstr>Wingdings 3</vt:lpstr>
      <vt:lpstr>Facet</vt:lpstr>
      <vt:lpstr>Digital Krishi</vt:lpstr>
      <vt:lpstr>Requirements</vt:lpstr>
      <vt:lpstr>System Users</vt:lpstr>
      <vt:lpstr>General User</vt:lpstr>
      <vt:lpstr>Farmer</vt:lpstr>
      <vt:lpstr>Agriculture Agent</vt:lpstr>
      <vt:lpstr>Agriculture Expert</vt:lpstr>
      <vt:lpstr>3rd Party Vendor</vt:lpstr>
      <vt:lpstr>Admin</vt:lpstr>
      <vt:lpstr>Module List</vt:lpstr>
      <vt:lpstr>General User Module</vt:lpstr>
      <vt:lpstr>Agriculture Agent Module Farmer Module</vt:lpstr>
      <vt:lpstr>PowerPoint Presentation</vt:lpstr>
      <vt:lpstr>Agriculture Expert Module</vt:lpstr>
      <vt:lpstr>Admin Module</vt:lpstr>
      <vt:lpstr>Android App Workflow</vt:lpstr>
      <vt:lpstr>Proposed Database Design</vt:lpstr>
      <vt:lpstr>Estimated Module Development Timeline</vt:lpstr>
      <vt:lpstr>Estimated Module Development Timeline</vt:lpstr>
      <vt:lpstr>Estimated Module Development Timeline</vt:lpstr>
      <vt:lpstr>Estimated Timeline</vt:lpstr>
      <vt:lpstr>Thank you …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Krishi</dc:title>
  <dc:creator>Shourov</dc:creator>
  <cp:lastModifiedBy>Shourov</cp:lastModifiedBy>
  <cp:revision>33</cp:revision>
  <dcterms:created xsi:type="dcterms:W3CDTF">2022-11-09T10:02:24Z</dcterms:created>
  <dcterms:modified xsi:type="dcterms:W3CDTF">2022-11-09T10:41:41Z</dcterms:modified>
</cp:coreProperties>
</file>