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" d="100"/>
          <a:sy n="15" d="100"/>
        </p:scale>
        <p:origin x="202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F9C5-66B6-43C3-9630-0FFD5165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8E7B3-F56E-4C7B-9D03-7B76902B6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5837-4778-471C-A02A-104BB515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FE8A-8757-4499-92D6-4F1B94A6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6EB4-3E63-404A-BA2D-F27F34B1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30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6025-4837-4836-80AA-BCBD0B61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7B730-2847-48E5-9415-5AE931C80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FE8E-48E2-4B43-AAC2-C7BC1A81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FCFF-1411-4E16-A473-69F799A3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7DD7-31A6-4FBA-8992-1704CD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15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7666-4078-4586-9DE5-2C61D7D4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DA92B-205C-4705-BA9A-A7F3A35C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ED87-C52E-4081-BCF4-7A042C3A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95D4-C160-43A2-A1E7-F3478D49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2A89-69BE-45CB-9062-712087A8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30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8C83-F714-404E-9DE9-9CAF0578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431-C248-4EE9-B9EC-F8999598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C396-BCAB-4F23-8DA2-CBE3B2E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9D1A-0464-4316-B1D2-2A88E439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62BC-AD22-4ED5-BE23-9219294D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6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1A65-07AC-439B-8DCE-260C8B16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5F802-3AED-460C-8F4F-E9B10B02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83E2-66C1-4042-8CCA-206B9728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F497-9C89-4BC8-AE48-A107A402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8E45-119B-493F-B230-91BDA8C7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35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C83-39D0-4231-A2CD-A9935C39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E468-8A76-4CA1-9A91-7CCD889D7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459F-68ED-40C1-9524-E115E4A5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C2B4-7B1E-482D-9518-5569FA00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24DD-23A8-4D0F-9CAB-B46EA59A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49F2-1E32-4FAB-B3EF-9EB4774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0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242-EEA7-4EAE-B91B-4752274B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947A-F1EA-4471-9AB1-410AD44F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656B0-7848-494B-A696-6364AFC3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95391-BEEA-4791-BADC-B1722A3DB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EC4C0-09AF-433F-AD66-99D49B963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8C476-3691-4A43-9A7C-982977AE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0BA60-9187-4239-BCB6-CF958136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E0575-5A9D-4B2F-A64A-39FA58B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724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5ABF-99B7-4900-A4A9-6F23C9D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84DB8-C62D-4BBC-9708-AA91F07A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0B4EA-5EC2-4DD1-AB62-540054C5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CCAD-92DE-4A9D-B8F6-4CA5827B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2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02FB7-2E81-4ABB-A04E-797B2256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371DA-B4C4-4EDE-8AB3-003AE30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50251-9806-41CA-B194-D25C14B8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0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2D2D-C47C-4EAB-9614-8D050C5A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18B6-4DAA-4573-85DC-8B2EBCC8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C1DD-9225-4EE5-8676-8F6280A9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A05E5-5455-4E1B-BF61-2D5FB10F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347A1-C6DF-47DE-8E10-730BEAF6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A67FB-E23F-4989-A609-F4965F50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219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A4DE-ECFC-4F56-930A-508B0A07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BC0F3-8B93-4D90-922E-5983699B7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F3DBB-2680-472B-B92A-60E92C57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692D-2B0D-4171-AA0B-C7B8C7DA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543E4-C5A8-4AC2-921B-F4C33824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BC2EF-A09B-487B-8B9E-20B2EAC2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9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5B8D4-77DC-40A5-9AF8-92506B8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642-BD10-4EEC-949C-5EF01270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CB97-D751-4B5B-A483-9B50BA180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DE7F-F2B2-46D0-8726-7164529F1709}" type="datetimeFigureOut">
              <a:rPr lang="en-SG" smtClean="0"/>
              <a:t>18/2/2020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9CA4-FBD2-4572-B9A0-21E0F8B70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07B0-2885-4AB6-8642-CE41060D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E1C0-8B5E-49DD-8D9F-F15C20E42C1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857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4C3C8-4DFC-4641-8221-28DFFD4D3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15037" r="16679" b="13289"/>
          <a:stretch/>
        </p:blipFill>
        <p:spPr>
          <a:xfrm>
            <a:off x="3359264" y="32623126"/>
            <a:ext cx="11403806" cy="9158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6356A-3C38-440F-93D3-EBFD76872EF2}"/>
              </a:ext>
            </a:extLst>
          </p:cNvPr>
          <p:cNvSpPr txBox="1"/>
          <p:nvPr/>
        </p:nvSpPr>
        <p:spPr>
          <a:xfrm>
            <a:off x="-1" y="0"/>
            <a:ext cx="30275213" cy="470898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5000" b="1" dirty="0">
                <a:latin typeface="Arial" panose="020B0604020202020204" pitchFamily="34" charset="0"/>
                <a:cs typeface="Arial" panose="020B0604020202020204" pitchFamily="34" charset="0"/>
              </a:rPr>
              <a:t>TEAM EXTINGUISHERS GEEKS</a:t>
            </a:r>
          </a:p>
          <a:p>
            <a:pPr algn="ctr"/>
            <a:r>
              <a:rPr lang="en-SG" sz="15000" dirty="0">
                <a:latin typeface="Arial" panose="020B0604020202020204" pitchFamily="34" charset="0"/>
                <a:cs typeface="Arial" panose="020B0604020202020204" pitchFamily="34" charset="0"/>
              </a:rPr>
              <a:t>BOMB DISPOSAL TANK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F5D96-CFA5-4F2D-9144-8ED3FB03E18D}"/>
              </a:ext>
            </a:extLst>
          </p:cNvPr>
          <p:cNvSpPr txBox="1"/>
          <p:nvPr/>
        </p:nvSpPr>
        <p:spPr>
          <a:xfrm>
            <a:off x="1238239" y="4916628"/>
            <a:ext cx="12078643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b="1" dirty="0"/>
              <a:t>Background</a:t>
            </a:r>
          </a:p>
          <a:p>
            <a:r>
              <a:rPr lang="en-SG" sz="6600" dirty="0"/>
              <a:t>After war, there are many unexploded bombs or mines leftover that threaten civilian lives. So, we conceived a way for civilians to safely dispose of bombs with minimal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FB022-6FF7-4741-8CE5-9A917B0612DF}"/>
              </a:ext>
            </a:extLst>
          </p:cNvPr>
          <p:cNvSpPr txBox="1"/>
          <p:nvPr/>
        </p:nvSpPr>
        <p:spPr>
          <a:xfrm>
            <a:off x="1318161" y="13595927"/>
            <a:ext cx="2559778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000" u="sng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  <a:p>
            <a:pPr algn="ctr"/>
            <a:r>
              <a:rPr lang="en-SG" sz="9600" dirty="0">
                <a:latin typeface="Corbel" panose="020B0503020204020204" pitchFamily="34" charset="0"/>
              </a:rPr>
              <a:t>How are we able to assist with bomb disposal?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FAF62-E26F-4BF5-B9C5-7F539BC36268}"/>
              </a:ext>
            </a:extLst>
          </p:cNvPr>
          <p:cNvSpPr/>
          <p:nvPr/>
        </p:nvSpPr>
        <p:spPr>
          <a:xfrm>
            <a:off x="2906487" y="17668116"/>
            <a:ext cx="101774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9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Product developed:</a:t>
            </a:r>
            <a:endParaRPr lang="en-SG" sz="9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2D2EA-0A11-4B9A-A38C-01632E197CD3}"/>
              </a:ext>
            </a:extLst>
          </p:cNvPr>
          <p:cNvSpPr txBox="1"/>
          <p:nvPr/>
        </p:nvSpPr>
        <p:spPr>
          <a:xfrm>
            <a:off x="13766989" y="17163385"/>
            <a:ext cx="12465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rgbClr val="FF0000"/>
                </a:solidFill>
              </a:rPr>
              <a:t>BOMB DISPOSAL ROBOT </a:t>
            </a:r>
          </a:p>
          <a:p>
            <a:r>
              <a:rPr lang="en-SG" sz="5400" dirty="0"/>
              <a:t>MODULAR DESIGN</a:t>
            </a:r>
          </a:p>
          <a:p>
            <a:r>
              <a:rPr lang="en-SG" sz="5400" dirty="0"/>
              <a:t>EASY TO FABRICATE, ASSEMBLE AND USE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43B3B8-E962-4E51-B195-25B1A2738224}"/>
              </a:ext>
            </a:extLst>
          </p:cNvPr>
          <p:cNvSpPr txBox="1"/>
          <p:nvPr/>
        </p:nvSpPr>
        <p:spPr>
          <a:xfrm>
            <a:off x="16044645" y="20009312"/>
            <a:ext cx="985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b="1" u="sng" dirty="0">
                <a:latin typeface="Impact" panose="020B0806030902050204" pitchFamily="34" charset="0"/>
                <a:cs typeface="Arial" panose="020B0604020202020204" pitchFamily="34" charset="0"/>
              </a:rPr>
              <a:t>Product images</a:t>
            </a:r>
            <a:endParaRPr lang="en-SG" sz="7200" u="sng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7D4B19-2E80-42D8-8B38-AAD7B1426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645" y="21401881"/>
            <a:ext cx="4714063" cy="8375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905A4A-187C-4563-9136-7AB912B28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708" y="21401880"/>
            <a:ext cx="4714063" cy="83753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A179F8-E6CF-4AEC-A6D1-791950243164}"/>
              </a:ext>
            </a:extLst>
          </p:cNvPr>
          <p:cNvSpPr txBox="1"/>
          <p:nvPr/>
        </p:nvSpPr>
        <p:spPr>
          <a:xfrm>
            <a:off x="2299670" y="30044571"/>
            <a:ext cx="120786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800" u="sng" dirty="0">
                <a:latin typeface="Comic Sans MS" panose="030F0702030302020204" pitchFamily="66" charset="0"/>
              </a:rPr>
              <a:t>FULLY ASSEMBLED CAD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6BE52-C300-421F-A2D1-C4FD665817D1}"/>
              </a:ext>
            </a:extLst>
          </p:cNvPr>
          <p:cNvSpPr txBox="1"/>
          <p:nvPr/>
        </p:nvSpPr>
        <p:spPr>
          <a:xfrm>
            <a:off x="16822011" y="33444739"/>
            <a:ext cx="10093938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u="sng" dirty="0">
                <a:latin typeface="Yu Gothic UI" panose="020B0500000000000000" pitchFamily="34" charset="-128"/>
                <a:ea typeface="Yu Gothic UI" panose="020B0500000000000000" pitchFamily="34" charset="-128"/>
              </a:rPr>
              <a:t>Team Members</a:t>
            </a:r>
          </a:p>
          <a:p>
            <a:r>
              <a:rPr lang="en-SG" sz="6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Ang Kiat Wan Sorenson</a:t>
            </a:r>
          </a:p>
          <a:p>
            <a:r>
              <a:rPr lang="en-SG" sz="4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Aeronautical Engineering</a:t>
            </a:r>
          </a:p>
          <a:p>
            <a:r>
              <a:rPr lang="en-SG" sz="6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Jia Nan</a:t>
            </a:r>
          </a:p>
          <a:p>
            <a:r>
              <a:rPr lang="en-SG" sz="4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Computer Engineering</a:t>
            </a:r>
          </a:p>
          <a:p>
            <a:r>
              <a:rPr lang="en-SG" sz="6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Syed Shahul Hameed</a:t>
            </a:r>
          </a:p>
          <a:p>
            <a:r>
              <a:rPr lang="en-SG" sz="4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Energy Systems and Management</a:t>
            </a:r>
          </a:p>
          <a:p>
            <a:r>
              <a:rPr lang="en-SG" sz="6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Yeo Ying Shen Reynard</a:t>
            </a:r>
          </a:p>
          <a:p>
            <a:r>
              <a:rPr lang="en-SG" sz="4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Mechanical Engineering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4A031A-AC5B-4A0A-AB59-2B41911F32A6}"/>
              </a:ext>
            </a:extLst>
          </p:cNvPr>
          <p:cNvSpPr txBox="1"/>
          <p:nvPr/>
        </p:nvSpPr>
        <p:spPr>
          <a:xfrm>
            <a:off x="1" y="41788100"/>
            <a:ext cx="30275212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latin typeface="Arial" panose="020B0604020202020204" pitchFamily="34" charset="0"/>
                <a:cs typeface="Arial" panose="020B0604020202020204" pitchFamily="34" charset="0"/>
              </a:rPr>
              <a:t>Website: https://github.com/sorenson523/xtinguisher.github.io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F76F183-45F6-4D1C-A9F3-3B4D01FEC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487" y="20009312"/>
            <a:ext cx="13096002" cy="97678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2B11C6D-951F-40D4-B78F-83495ED16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55" y="4725813"/>
            <a:ext cx="11998721" cy="89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9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112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Yu Gothic UI</vt:lpstr>
      <vt:lpstr>Aharoni</vt:lpstr>
      <vt:lpstr>Arial</vt:lpstr>
      <vt:lpstr>Calibri</vt:lpstr>
      <vt:lpstr>Calibri Light</vt:lpstr>
      <vt:lpstr>Comic Sans MS</vt:lpstr>
      <vt:lpstr>Corbel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sorenson ang</dc:creator>
  <cp:lastModifiedBy>sorenson ang</cp:lastModifiedBy>
  <cp:revision>10</cp:revision>
  <dcterms:created xsi:type="dcterms:W3CDTF">2020-02-17T12:49:24Z</dcterms:created>
  <dcterms:modified xsi:type="dcterms:W3CDTF">2020-02-18T06:48:41Z</dcterms:modified>
</cp:coreProperties>
</file>