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6533c10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6533c10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6533c104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6533c104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6533c104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6533c104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6533c104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6533c10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6533c104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6533c104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6533c104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6533c104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Ads-Tracker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QSI - TP3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033400" y="4209525"/>
            <a:ext cx="201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Grupo 5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pg50695 Pedro Ferreira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pg50476 João Giesteira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Poluição visual de anúncios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Carregamento lento de páginas “simples”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Crescimento</a:t>
            </a:r>
            <a:r>
              <a:rPr lang="en"/>
              <a:t> da utilização de </a:t>
            </a:r>
            <a:r>
              <a:rPr i="1" lang="en"/>
              <a:t>Ad-Blockers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Curiosidade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300" y="2374500"/>
            <a:ext cx="4612551" cy="276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25" y="2806200"/>
            <a:ext cx="3795376" cy="21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85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 de fornecedores de </a:t>
            </a:r>
            <a:r>
              <a:rPr i="1" lang="en"/>
              <a:t>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Técnicas idênticas a </a:t>
            </a:r>
            <a:r>
              <a:rPr i="1" lang="en"/>
              <a:t>adblockers</a:t>
            </a:r>
            <a:endParaRPr i="1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0" y="2120950"/>
            <a:ext cx="18478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225" y="445025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800" y="2769175"/>
            <a:ext cx="20955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9900" y="27882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Categorização de Pacotes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212175" y="1152475"/>
            <a:ext cx="35055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Análise, pedido</a:t>
            </a:r>
            <a:r>
              <a:rPr lang="en"/>
              <a:t> a pedido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913" y="1704650"/>
            <a:ext cx="30003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3" y="1274438"/>
            <a:ext cx="4722650" cy="31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925" y="3450388"/>
            <a:ext cx="2885750" cy="152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850" y="445025"/>
            <a:ext cx="4028700" cy="25717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775" y="3380688"/>
            <a:ext cx="6581775" cy="164782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7"/>
          <p:cNvSpPr txBox="1"/>
          <p:nvPr/>
        </p:nvSpPr>
        <p:spPr>
          <a:xfrm>
            <a:off x="311700" y="1207525"/>
            <a:ext cx="26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30% do </a:t>
            </a:r>
            <a:r>
              <a:rPr i="1"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 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inicial é constituído por publicidades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Resultados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209950" y="1152475"/>
            <a:ext cx="26226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Sites Notícias Portugal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50 Sites Notícias Globais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Algumas páginas com mais de 70% em anúncios!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50" y="1068413"/>
            <a:ext cx="55721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2634375" y="1498850"/>
            <a:ext cx="1138800" cy="30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634375" y="2337050"/>
            <a:ext cx="1138800" cy="30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66361" l="0" r="0" t="0"/>
          <a:stretch/>
        </p:blipFill>
        <p:spPr>
          <a:xfrm>
            <a:off x="558150" y="3019450"/>
            <a:ext cx="5428725" cy="7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66361"/>
          <a:stretch/>
        </p:blipFill>
        <p:spPr>
          <a:xfrm>
            <a:off x="558150" y="4066525"/>
            <a:ext cx="5428725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077938" y="3666325"/>
            <a:ext cx="6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…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077938" y="4659375"/>
            <a:ext cx="6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…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2939175" y="3019450"/>
            <a:ext cx="1138800" cy="25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939175" y="4592000"/>
            <a:ext cx="1138800" cy="21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627450" y="2260050"/>
            <a:ext cx="1889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Dúvidas??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